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7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3"/>
    <p:restoredTop sz="94673"/>
  </p:normalViewPr>
  <p:slideViewPr>
    <p:cSldViewPr snapToGrid="0">
      <p:cViewPr varScale="1">
        <p:scale>
          <a:sx n="95" d="100"/>
          <a:sy n="95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Shape 9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Shape 9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Shape 9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Shape 9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757925"/>
            <a:ext cx="8520600" cy="65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Super Hashcode Bros.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25" y="1504225"/>
            <a:ext cx="7412150" cy="12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865925" y="3854375"/>
            <a:ext cx="7412100" cy="5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jjjdggd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507975"/>
            <a:ext cx="8520600" cy="65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Jared Beamer, Justin Stigall, Ted Moso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Primary Tasks</a:t>
            </a:r>
          </a:p>
        </p:txBody>
      </p:sp>
      <p:pic>
        <p:nvPicPr>
          <p:cNvPr id="959" name="Shape 9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142" y="963371"/>
            <a:ext cx="5069200" cy="39440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965"/>
          <p:cNvSpPr txBox="1">
            <a:spLocks/>
          </p:cNvSpPr>
          <p:nvPr/>
        </p:nvSpPr>
        <p:spPr>
          <a:xfrm>
            <a:off x="311700" y="1412554"/>
            <a:ext cx="3376897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Create relational database</a:t>
            </a:r>
            <a:endParaRPr lang="en-US" sz="1600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  <a:p>
            <a:pPr marL="4572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Normalization</a:t>
            </a:r>
          </a:p>
          <a:p>
            <a:pPr marL="4572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Get data from the database</a:t>
            </a:r>
            <a:endParaRPr lang="en" sz="1600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  <a:p>
            <a:pPr marL="914400" lvl="1" indent="-304800">
              <a:spcAft>
                <a:spcPts val="0"/>
              </a:spcAft>
              <a:buSzPct val="100000"/>
            </a:pPr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Table </a:t>
            </a:r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Wingdings"/>
              </a:rPr>
              <a:t> DTO</a:t>
            </a:r>
          </a:p>
          <a:p>
            <a:pPr marL="914400" lvl="1" indent="-304800">
              <a:spcAft>
                <a:spcPts val="0"/>
              </a:spcAft>
              <a:buSzPct val="100000"/>
            </a:pPr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Wingdings"/>
              </a:rPr>
              <a:t>JDBC Template</a:t>
            </a:r>
          </a:p>
          <a:p>
            <a:pPr marL="914400" lvl="1" indent="-304800">
              <a:spcAft>
                <a:spcPts val="0"/>
              </a:spcAft>
              <a:buSzPct val="100000"/>
            </a:pPr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Wingdings"/>
              </a:rPr>
              <a:t>Prepared Statements</a:t>
            </a:r>
          </a:p>
          <a:p>
            <a:pPr marL="914400" lvl="1" indent="-304800">
              <a:spcAft>
                <a:spcPts val="0"/>
              </a:spcAft>
              <a:buSzPct val="100000"/>
            </a:pPr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Wingdings"/>
              </a:rPr>
              <a:t>Map to DTO</a:t>
            </a:r>
            <a:endParaRPr lang="en" sz="1800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  <a:p>
            <a:pPr marL="4572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Store data to database</a:t>
            </a:r>
            <a:endParaRPr lang="en" sz="1600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  <a:p>
            <a:pPr marL="914400" lvl="1" indent="-304800">
              <a:spcAft>
                <a:spcPts val="0"/>
              </a:spcAft>
              <a:buSzPct val="100000"/>
            </a:pPr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DTO </a:t>
            </a:r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Wingdings"/>
              </a:rPr>
              <a:t> Table</a:t>
            </a:r>
          </a:p>
          <a:p>
            <a:pPr marL="4572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Unit testing</a:t>
            </a:r>
            <a:endParaRPr lang="en" sz="1600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Complications</a:t>
            </a:r>
          </a:p>
        </p:txBody>
      </p:sp>
      <p:sp>
        <p:nvSpPr>
          <p:cNvPr id="965" name="Shape 9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Boolean as Approved tag for Posts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Pending Posts</a:t>
            </a:r>
            <a:b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</a:br>
            <a:endParaRPr lang="en" sz="1800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  <a:p>
            <a:pPr marL="457200" lvl="0" indent="-31750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Creating similar DAO methods with slightly different parameters</a:t>
            </a:r>
          </a:p>
        </p:txBody>
      </p:sp>
      <p:sp>
        <p:nvSpPr>
          <p:cNvPr id="966" name="Shape 96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Aft>
                <a:spcPts val="0"/>
              </a:spcAft>
              <a:buAutoNum type="arabicPeriod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Switched to </a:t>
            </a:r>
            <a:r>
              <a:rPr lang="en" sz="1800" dirty="0" err="1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enum</a:t>
            </a: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 with PENDING</a:t>
            </a:r>
          </a:p>
          <a:p>
            <a:pPr marL="914400" lvl="1" indent="-304800">
              <a:spcAft>
                <a:spcPts val="0"/>
              </a:spcAft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Still hard-coded, but more flexibility</a:t>
            </a:r>
            <a:b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</a:br>
            <a:endParaRPr lang="en" sz="1800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  <a:p>
            <a:pPr marL="457200" lvl="0" indent="-317500">
              <a:buAutoNum type="arabicPeriod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Created overloaded methods searchable by Post Status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Site Access</a:t>
            </a:r>
          </a:p>
        </p:txBody>
      </p:sp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>
            <a:off x="489931" y="1152475"/>
            <a:ext cx="3999900" cy="379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Anybody: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View Posts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View Timeline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Access Sign Up page</a:t>
            </a:r>
            <a:b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</a:br>
            <a:endParaRPr lang="en" sz="1800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Logged In Users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Comment on Posts</a:t>
            </a:r>
            <a:br>
              <a:rPr lang="en" sz="1600" dirty="0">
                <a:solidFill>
                  <a:srgbClr val="00B050"/>
                </a:solidFill>
              </a:rPr>
            </a:br>
            <a:endParaRPr lang="en" sz="1600" dirty="0">
              <a:solidFill>
                <a:srgbClr val="00B050"/>
              </a:solidFill>
            </a:endParaRPr>
          </a:p>
        </p:txBody>
      </p:sp>
      <p:sp>
        <p:nvSpPr>
          <p:cNvPr id="973" name="Shape 973"/>
          <p:cNvSpPr txBox="1">
            <a:spLocks noGrp="1"/>
          </p:cNvSpPr>
          <p:nvPr>
            <p:ph type="body" idx="2"/>
          </p:nvPr>
        </p:nvSpPr>
        <p:spPr>
          <a:xfrm>
            <a:off x="43116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Aft>
                <a:spcPts val="0"/>
              </a:spcAft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Contributors</a:t>
            </a:r>
          </a:p>
          <a:p>
            <a:pPr marL="914400" lvl="1" indent="-304800">
              <a:spcAft>
                <a:spcPts val="0"/>
              </a:spcAft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Create posts to be approved by Admin</a:t>
            </a:r>
          </a:p>
          <a:p>
            <a:pPr marL="914400" lvl="1" indent="-304800">
              <a:spcAft>
                <a:spcPts val="0"/>
              </a:spcAft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Edit their own posts</a:t>
            </a:r>
            <a:b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</a:br>
            <a:endParaRPr lang="en" sz="1800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  <a:p>
            <a:pPr marL="457200" lvl="0" indent="-317500">
              <a:spcAft>
                <a:spcPts val="0"/>
              </a:spcAft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Admin</a:t>
            </a:r>
          </a:p>
          <a:p>
            <a:pPr marL="914400" lvl="1" indent="-304800">
              <a:spcAft>
                <a:spcPts val="0"/>
              </a:spcAft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Approve posts</a:t>
            </a:r>
          </a:p>
          <a:p>
            <a:pPr marL="914400" lvl="1" indent="-304800">
              <a:spcAft>
                <a:spcPts val="0"/>
              </a:spcAft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Modify user roles/disable users</a:t>
            </a:r>
          </a:p>
          <a:p>
            <a:pPr marL="914400" lvl="1" indent="-304800">
              <a:spcAft>
                <a:spcPts val="0"/>
              </a:spcAft>
            </a:pPr>
            <a:r>
              <a:rPr lang="en" sz="1800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Add games to timeline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Controller &amp; Service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Ted </a:t>
            </a:r>
            <a:r>
              <a:rPr lang="en-US" dirty="0" err="1">
                <a:solidFill>
                  <a:srgbClr val="00B050"/>
                </a:solidFill>
              </a:rPr>
              <a:t>Moso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6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54A6-65D2-4355-97E2-123DFF94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D18C-1F6C-4E4E-B327-E174AFF26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 Controller</a:t>
            </a:r>
          </a:p>
          <a:p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 Service Layer</a:t>
            </a:r>
          </a:p>
        </p:txBody>
      </p:sp>
    </p:spTree>
    <p:extLst>
      <p:ext uri="{BB962C8B-B14F-4D97-AF65-F5344CB8AC3E}">
        <p14:creationId xmlns:p14="http://schemas.microsoft.com/office/powerpoint/2010/main" val="388631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Front End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Justin </a:t>
            </a:r>
            <a:r>
              <a:rPr lang="en-US" dirty="0" err="1">
                <a:solidFill>
                  <a:srgbClr val="00B050"/>
                </a:solidFill>
              </a:rPr>
              <a:t>Stigall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Members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Jared Beamer - Database, DAO, Security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Ted Moso - Controller &amp; Service Layer (Business Logic)</a:t>
            </a:r>
          </a:p>
          <a:p>
            <a:pPr marL="457200" lvl="0" indent="-342900">
              <a:spcBef>
                <a:spcPts val="0"/>
              </a:spcBef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Justin Stigall - Front End Design (HTML, CSS, Bootstrap, JavaScript)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351575" y="967450"/>
            <a:ext cx="8529000" cy="0"/>
          </a:xfrm>
          <a:prstGeom prst="straightConnector1">
            <a:avLst/>
          </a:prstGeom>
          <a:noFill/>
          <a:ln w="19050" cap="flat" cmpd="sng">
            <a:solidFill>
              <a:srgbClr val="56B45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450" y="2700500"/>
            <a:ext cx="2023100" cy="20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94" y="2700494"/>
            <a:ext cx="2023100" cy="20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 l="9291" t="5213" r="14489"/>
          <a:stretch/>
        </p:blipFill>
        <p:spPr>
          <a:xfrm>
            <a:off x="6840149" y="2515075"/>
            <a:ext cx="1819675" cy="22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The Assignment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full-stack web application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Leverages the competencies we’ve covered in the entire cohort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blog and content management site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Display ability to work with others as a team </a:t>
            </a:r>
          </a:p>
          <a:p>
            <a:pPr marL="457200" lvl="0" indent="-342900" rtl="0">
              <a:spcBef>
                <a:spcPts val="0"/>
              </a:spcBef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Use service control tools like Bitbucket and JIRA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x="377625" y="1093800"/>
            <a:ext cx="8346900" cy="0"/>
          </a:xfrm>
          <a:prstGeom prst="straightConnector1">
            <a:avLst/>
          </a:prstGeom>
          <a:noFill/>
          <a:ln w="19050" cap="flat" cmpd="sng">
            <a:solidFill>
              <a:srgbClr val="56B45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The Client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71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  <a:buChar char="●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The client is a video game historian </a:t>
            </a:r>
          </a:p>
          <a:p>
            <a:pPr marL="457200" lvl="0" indent="-342900" rtl="0">
              <a:spcBef>
                <a:spcPts val="0"/>
              </a:spcBef>
              <a:buClr>
                <a:srgbClr val="56B452"/>
              </a:buClr>
              <a:buSzPct val="120000"/>
              <a:buFont typeface="Merriweather"/>
              <a:buChar char="●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Prefers video/calculator games from 1990 and before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351575" y="846400"/>
            <a:ext cx="8412000" cy="0"/>
          </a:xfrm>
          <a:prstGeom prst="straightConnector1">
            <a:avLst/>
          </a:prstGeom>
          <a:noFill/>
          <a:ln w="19050" cap="flat" cmpd="sng">
            <a:solidFill>
              <a:srgbClr val="56B45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75" y="3132875"/>
            <a:ext cx="2836225" cy="14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550" y="2946725"/>
            <a:ext cx="2417025" cy="18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7075" y="2233163"/>
            <a:ext cx="2620224" cy="147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Specifications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Display their blog posts to everyone who visited the website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Should be the only one who can </a:t>
            </a:r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approve </a:t>
            </a: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blog posts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Write post in an editor (No writing HTML for blog posts)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Categorize post</a:t>
            </a:r>
            <a:r>
              <a:rPr lang="en-US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 by tags, should also be able to have multiple tags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56B452"/>
              </a:buClr>
              <a:buSzPct val="100000"/>
              <a:buFont typeface="Merriweather"/>
            </a:pP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Ability to add static pages allowing the client to write rich text/post images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351575" y="1028700"/>
            <a:ext cx="8398800" cy="0"/>
          </a:xfrm>
          <a:prstGeom prst="straightConnector1">
            <a:avLst/>
          </a:prstGeom>
          <a:noFill/>
          <a:ln w="19050" cap="flat" cmpd="sng">
            <a:solidFill>
              <a:srgbClr val="56B45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Application</a:t>
            </a: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 Stack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Java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Spring MVC Framework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MySQL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HTML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CSS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Bootstrap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JavaScript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TinyMCE</a:t>
            </a:r>
          </a:p>
          <a:p>
            <a:pPr marL="457200" lvl="0" indent="-342900">
              <a:spcBef>
                <a:spcPts val="0"/>
              </a:spcBef>
              <a:buClr>
                <a:srgbClr val="56B452"/>
              </a:buClr>
              <a:buSzPct val="100000"/>
              <a:buFont typeface="Merriweather"/>
            </a:pPr>
            <a:r>
              <a:rPr lang="en">
                <a:solidFill>
                  <a:srgbClr val="56B452"/>
                </a:solidFill>
                <a:latin typeface="Merriweather"/>
                <a:ea typeface="Merriweather"/>
                <a:cs typeface="Merriweather"/>
                <a:sym typeface="Merriweather"/>
              </a:rPr>
              <a:t>Photoshop/Illustrator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312525" y="1004575"/>
            <a:ext cx="8542200" cy="0"/>
          </a:xfrm>
          <a:prstGeom prst="straightConnector1">
            <a:avLst/>
          </a:prstGeom>
          <a:noFill/>
          <a:ln w="19050" cap="flat" cmpd="sng">
            <a:solidFill>
              <a:srgbClr val="56B45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302" y="1224025"/>
            <a:ext cx="780099" cy="143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650" y="3138575"/>
            <a:ext cx="1430300" cy="14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100" y="1587427"/>
            <a:ext cx="1629625" cy="8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6425" y="3265439"/>
            <a:ext cx="1430300" cy="1190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0750" y="3178175"/>
            <a:ext cx="1430300" cy="14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45554" y="1379500"/>
            <a:ext cx="1840695" cy="1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Jared Beamer</a:t>
            </a:r>
          </a:p>
        </p:txBody>
      </p:sp>
    </p:spTree>
    <p:extLst>
      <p:ext uri="{BB962C8B-B14F-4D97-AF65-F5344CB8AC3E}">
        <p14:creationId xmlns:p14="http://schemas.microsoft.com/office/powerpoint/2010/main" val="44059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828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Database Tasks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49" y="1268682"/>
            <a:ext cx="3444127" cy="260612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3485100" y="2474450"/>
            <a:ext cx="450600" cy="30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185650" y="2474450"/>
            <a:ext cx="450600" cy="30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163" y="1817725"/>
            <a:ext cx="1508051" cy="15080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Shape 59"/>
          <p:cNvGrpSpPr/>
          <p:nvPr/>
        </p:nvGrpSpPr>
        <p:grpSpPr>
          <a:xfrm>
            <a:off x="97147" y="1138854"/>
            <a:ext cx="3518974" cy="2735844"/>
            <a:chOff x="2017550" y="1177300"/>
            <a:chExt cx="3103425" cy="2397550"/>
          </a:xfrm>
        </p:grpSpPr>
        <p:sp>
          <p:nvSpPr>
            <p:cNvPr id="60" name="Shape 60"/>
            <p:cNvSpPr/>
            <p:nvPr/>
          </p:nvSpPr>
          <p:spPr>
            <a:xfrm>
              <a:off x="4559225" y="2057450"/>
              <a:ext cx="25" cy="364200"/>
            </a:xfrm>
            <a:custGeom>
              <a:avLst/>
              <a:gdLst/>
              <a:ahLst/>
              <a:cxnLst/>
              <a:rect l="0" t="0" r="0" b="0"/>
              <a:pathLst>
                <a:path w="1" h="14568" fill="none" extrusionOk="0">
                  <a:moveTo>
                    <a:pt x="0" y="14568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538350" y="2381875"/>
              <a:ext cx="38175" cy="37775"/>
            </a:xfrm>
            <a:custGeom>
              <a:avLst/>
              <a:gdLst/>
              <a:ahLst/>
              <a:cxnLst/>
              <a:rect l="0" t="0" r="0" b="0"/>
              <a:pathLst>
                <a:path w="1527" h="1511" fill="none" extrusionOk="0">
                  <a:moveTo>
                    <a:pt x="1526" y="1510"/>
                  </a:moveTo>
                  <a:lnTo>
                    <a:pt x="771" y="1"/>
                  </a:lnTo>
                  <a:lnTo>
                    <a:pt x="0" y="151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538350" y="2374250"/>
              <a:ext cx="38175" cy="25"/>
            </a:xfrm>
            <a:custGeom>
              <a:avLst/>
              <a:gdLst/>
              <a:ahLst/>
              <a:cxnLst/>
              <a:rect l="0" t="0" r="0" b="0"/>
              <a:pathLst>
                <a:path w="1527" h="1" fill="none" extrusionOk="0">
                  <a:moveTo>
                    <a:pt x="152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542350" y="2078325"/>
              <a:ext cx="30150" cy="25"/>
            </a:xfrm>
            <a:custGeom>
              <a:avLst/>
              <a:gdLst/>
              <a:ahLst/>
              <a:cxnLst/>
              <a:rect l="0" t="0" r="0" b="0"/>
              <a:pathLst>
                <a:path w="1206" h="1" fill="none" extrusionOk="0">
                  <a:moveTo>
                    <a:pt x="1" y="0"/>
                  </a:moveTo>
                  <a:lnTo>
                    <a:pt x="1205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542350" y="2093175"/>
              <a:ext cx="30150" cy="25"/>
            </a:xfrm>
            <a:custGeom>
              <a:avLst/>
              <a:gdLst/>
              <a:ahLst/>
              <a:cxnLst/>
              <a:rect l="0" t="0" r="0" b="0"/>
              <a:pathLst>
                <a:path w="1206" h="1" fill="none" extrusionOk="0">
                  <a:moveTo>
                    <a:pt x="1" y="1"/>
                  </a:moveTo>
                  <a:lnTo>
                    <a:pt x="1205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641325" y="2914700"/>
              <a:ext cx="371850" cy="314825"/>
            </a:xfrm>
            <a:custGeom>
              <a:avLst/>
              <a:gdLst/>
              <a:ahLst/>
              <a:cxnLst/>
              <a:rect l="0" t="0" r="0" b="0"/>
              <a:pathLst>
                <a:path w="14874" h="12593" fill="none" extrusionOk="0">
                  <a:moveTo>
                    <a:pt x="1" y="1"/>
                  </a:moveTo>
                  <a:lnTo>
                    <a:pt x="1" y="6377"/>
                  </a:lnTo>
                  <a:lnTo>
                    <a:pt x="14873" y="6377"/>
                  </a:lnTo>
                  <a:lnTo>
                    <a:pt x="14873" y="12593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lgDash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3620450" y="2912700"/>
              <a:ext cx="37775" cy="38175"/>
            </a:xfrm>
            <a:custGeom>
              <a:avLst/>
              <a:gdLst/>
              <a:ahLst/>
              <a:cxnLst/>
              <a:rect l="0" t="0" r="0" b="0"/>
              <a:pathLst>
                <a:path w="1511" h="1527" fill="none" extrusionOk="0">
                  <a:moveTo>
                    <a:pt x="1" y="0"/>
                  </a:moveTo>
                  <a:lnTo>
                    <a:pt x="756" y="1526"/>
                  </a:lnTo>
                  <a:lnTo>
                    <a:pt x="1510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3620450" y="2958475"/>
              <a:ext cx="37775" cy="25"/>
            </a:xfrm>
            <a:custGeom>
              <a:avLst/>
              <a:gdLst/>
              <a:ahLst/>
              <a:cxnLst/>
              <a:rect l="0" t="0" r="0" b="0"/>
              <a:pathLst>
                <a:path w="1511" h="1" fill="none" extrusionOk="0">
                  <a:moveTo>
                    <a:pt x="1" y="0"/>
                  </a:moveTo>
                  <a:lnTo>
                    <a:pt x="1510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995875" y="3205000"/>
              <a:ext cx="30550" cy="25"/>
            </a:xfrm>
            <a:custGeom>
              <a:avLst/>
              <a:gdLst/>
              <a:ahLst/>
              <a:cxnLst/>
              <a:rect l="0" t="0" r="0" b="0"/>
              <a:pathLst>
                <a:path w="1222" h="1" fill="none" extrusionOk="0">
                  <a:moveTo>
                    <a:pt x="1221" y="1"/>
                  </a:moveTo>
                  <a:lnTo>
                    <a:pt x="1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995875" y="3189750"/>
              <a:ext cx="30550" cy="25"/>
            </a:xfrm>
            <a:custGeom>
              <a:avLst/>
              <a:gdLst/>
              <a:ahLst/>
              <a:cxnLst/>
              <a:rect l="0" t="0" r="0" b="0"/>
              <a:pathLst>
                <a:path w="1222" h="1" fill="none" extrusionOk="0">
                  <a:moveTo>
                    <a:pt x="1221" y="1"/>
                  </a:moveTo>
                  <a:lnTo>
                    <a:pt x="1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523675" y="1746250"/>
              <a:ext cx="25" cy="523625"/>
            </a:xfrm>
            <a:custGeom>
              <a:avLst/>
              <a:gdLst/>
              <a:ahLst/>
              <a:cxnLst/>
              <a:rect l="0" t="0" r="0" b="0"/>
              <a:pathLst>
                <a:path w="1" h="20945" fill="none" extrusionOk="0">
                  <a:moveTo>
                    <a:pt x="1" y="1"/>
                  </a:moveTo>
                  <a:lnTo>
                    <a:pt x="1" y="20944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lgDash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502800" y="1744250"/>
              <a:ext cx="37775" cy="38175"/>
            </a:xfrm>
            <a:custGeom>
              <a:avLst/>
              <a:gdLst/>
              <a:ahLst/>
              <a:cxnLst/>
              <a:rect l="0" t="0" r="0" b="0"/>
              <a:pathLst>
                <a:path w="1511" h="1527" fill="none" extrusionOk="0">
                  <a:moveTo>
                    <a:pt x="1" y="0"/>
                  </a:moveTo>
                  <a:lnTo>
                    <a:pt x="756" y="1526"/>
                  </a:lnTo>
                  <a:lnTo>
                    <a:pt x="151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502800" y="1790025"/>
              <a:ext cx="37775" cy="25"/>
            </a:xfrm>
            <a:custGeom>
              <a:avLst/>
              <a:gdLst/>
              <a:ahLst/>
              <a:cxnLst/>
              <a:rect l="0" t="0" r="0" b="0"/>
              <a:pathLst>
                <a:path w="1511" h="1" fill="none" extrusionOk="0">
                  <a:moveTo>
                    <a:pt x="1" y="0"/>
                  </a:moveTo>
                  <a:lnTo>
                    <a:pt x="151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506425" y="2244950"/>
              <a:ext cx="30525" cy="25"/>
            </a:xfrm>
            <a:custGeom>
              <a:avLst/>
              <a:gdLst/>
              <a:ahLst/>
              <a:cxnLst/>
              <a:rect l="0" t="0" r="0" b="0"/>
              <a:pathLst>
                <a:path w="1221" h="1" fill="none" extrusionOk="0">
                  <a:moveTo>
                    <a:pt x="1221" y="1"/>
                  </a:moveTo>
                  <a:lnTo>
                    <a:pt x="0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506425" y="2230100"/>
              <a:ext cx="30525" cy="25"/>
            </a:xfrm>
            <a:custGeom>
              <a:avLst/>
              <a:gdLst/>
              <a:ahLst/>
              <a:cxnLst/>
              <a:rect l="0" t="0" r="0" b="0"/>
              <a:pathLst>
                <a:path w="1221" h="1" fill="none" extrusionOk="0">
                  <a:moveTo>
                    <a:pt x="1221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880250" y="2592275"/>
              <a:ext cx="405950" cy="25"/>
            </a:xfrm>
            <a:custGeom>
              <a:avLst/>
              <a:gdLst/>
              <a:ahLst/>
              <a:cxnLst/>
              <a:rect l="0" t="0" r="0" b="0"/>
              <a:pathLst>
                <a:path w="16238" h="1" fill="none" extrusionOk="0">
                  <a:moveTo>
                    <a:pt x="16238" y="1"/>
                  </a:moveTo>
                  <a:lnTo>
                    <a:pt x="0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4246425" y="2571400"/>
              <a:ext cx="37775" cy="38175"/>
            </a:xfrm>
            <a:custGeom>
              <a:avLst/>
              <a:gdLst/>
              <a:ahLst/>
              <a:cxnLst/>
              <a:rect l="0" t="0" r="0" b="0"/>
              <a:pathLst>
                <a:path w="1511" h="1527" fill="none" extrusionOk="0">
                  <a:moveTo>
                    <a:pt x="1511" y="0"/>
                  </a:moveTo>
                  <a:lnTo>
                    <a:pt x="1" y="755"/>
                  </a:lnTo>
                  <a:lnTo>
                    <a:pt x="1511" y="1526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238800" y="2571400"/>
              <a:ext cx="25" cy="38175"/>
            </a:xfrm>
            <a:custGeom>
              <a:avLst/>
              <a:gdLst/>
              <a:ahLst/>
              <a:cxnLst/>
              <a:rect l="0" t="0" r="0" b="0"/>
              <a:pathLst>
                <a:path w="1" h="1527" fill="none" extrusionOk="0">
                  <a:moveTo>
                    <a:pt x="1" y="0"/>
                  </a:moveTo>
                  <a:lnTo>
                    <a:pt x="1" y="1526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901125" y="2575000"/>
              <a:ext cx="25" cy="30550"/>
            </a:xfrm>
            <a:custGeom>
              <a:avLst/>
              <a:gdLst/>
              <a:ahLst/>
              <a:cxnLst/>
              <a:rect l="0" t="0" r="0" b="0"/>
              <a:pathLst>
                <a:path w="1" h="1222" fill="none" extrusionOk="0">
                  <a:moveTo>
                    <a:pt x="0" y="1222"/>
                  </a:moveTo>
                  <a:lnTo>
                    <a:pt x="0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916375" y="2575000"/>
              <a:ext cx="25" cy="30550"/>
            </a:xfrm>
            <a:custGeom>
              <a:avLst/>
              <a:gdLst/>
              <a:ahLst/>
              <a:cxnLst/>
              <a:rect l="0" t="0" r="0" b="0"/>
              <a:pathLst>
                <a:path w="1" h="1222" fill="none" extrusionOk="0">
                  <a:moveTo>
                    <a:pt x="1" y="1222"/>
                  </a:moveTo>
                  <a:lnTo>
                    <a:pt x="1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560025" y="2592275"/>
              <a:ext cx="603125" cy="25"/>
            </a:xfrm>
            <a:custGeom>
              <a:avLst/>
              <a:gdLst/>
              <a:ahLst/>
              <a:cxnLst/>
              <a:rect l="0" t="0" r="0" b="0"/>
              <a:pathLst>
                <a:path w="24125" h="1" fill="none" extrusionOk="0">
                  <a:moveTo>
                    <a:pt x="0" y="1"/>
                  </a:moveTo>
                  <a:lnTo>
                    <a:pt x="24124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558025" y="2571400"/>
              <a:ext cx="38150" cy="38175"/>
            </a:xfrm>
            <a:custGeom>
              <a:avLst/>
              <a:gdLst/>
              <a:ahLst/>
              <a:cxnLst/>
              <a:rect l="0" t="0" r="0" b="0"/>
              <a:pathLst>
                <a:path w="1526" h="1527" fill="none" extrusionOk="0">
                  <a:moveTo>
                    <a:pt x="0" y="1526"/>
                  </a:moveTo>
                  <a:lnTo>
                    <a:pt x="1526" y="755"/>
                  </a:ln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603800" y="2571400"/>
              <a:ext cx="25" cy="38175"/>
            </a:xfrm>
            <a:custGeom>
              <a:avLst/>
              <a:gdLst/>
              <a:ahLst/>
              <a:cxnLst/>
              <a:rect l="0" t="0" r="0" b="0"/>
              <a:pathLst>
                <a:path w="1" h="1527" fill="none" extrusionOk="0">
                  <a:moveTo>
                    <a:pt x="0" y="1526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138625" y="2575000"/>
              <a:ext cx="25" cy="30550"/>
            </a:xfrm>
            <a:custGeom>
              <a:avLst/>
              <a:gdLst/>
              <a:ahLst/>
              <a:cxnLst/>
              <a:rect l="0" t="0" r="0" b="0"/>
              <a:pathLst>
                <a:path w="1" h="1222" fill="none" extrusionOk="0">
                  <a:moveTo>
                    <a:pt x="0" y="1"/>
                  </a:moveTo>
                  <a:lnTo>
                    <a:pt x="0" y="1222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123375" y="2575000"/>
              <a:ext cx="25" cy="30550"/>
            </a:xfrm>
            <a:custGeom>
              <a:avLst/>
              <a:gdLst/>
              <a:ahLst/>
              <a:cxnLst/>
              <a:rect l="0" t="0" r="0" b="0"/>
              <a:pathLst>
                <a:path w="1" h="1222" fill="none" extrusionOk="0">
                  <a:moveTo>
                    <a:pt x="0" y="1"/>
                  </a:moveTo>
                  <a:lnTo>
                    <a:pt x="0" y="1222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087225" y="2914700"/>
              <a:ext cx="315225" cy="318850"/>
            </a:xfrm>
            <a:custGeom>
              <a:avLst/>
              <a:gdLst/>
              <a:ahLst/>
              <a:cxnLst/>
              <a:rect l="0" t="0" r="0" b="0"/>
              <a:pathLst>
                <a:path w="12609" h="12754" fill="none" extrusionOk="0">
                  <a:moveTo>
                    <a:pt x="1" y="12753"/>
                  </a:moveTo>
                  <a:lnTo>
                    <a:pt x="1" y="6377"/>
                  </a:lnTo>
                  <a:lnTo>
                    <a:pt x="12609" y="6377"/>
                  </a:lnTo>
                  <a:lnTo>
                    <a:pt x="12609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066350" y="3193775"/>
              <a:ext cx="38175" cy="37750"/>
            </a:xfrm>
            <a:custGeom>
              <a:avLst/>
              <a:gdLst/>
              <a:ahLst/>
              <a:cxnLst/>
              <a:rect l="0" t="0" r="0" b="0"/>
              <a:pathLst>
                <a:path w="1527" h="1510" fill="none" extrusionOk="0">
                  <a:moveTo>
                    <a:pt x="1526" y="1510"/>
                  </a:moveTo>
                  <a:lnTo>
                    <a:pt x="771" y="0"/>
                  </a:lnTo>
                  <a:lnTo>
                    <a:pt x="0" y="151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066350" y="3186150"/>
              <a:ext cx="38175" cy="25"/>
            </a:xfrm>
            <a:custGeom>
              <a:avLst/>
              <a:gdLst/>
              <a:ahLst/>
              <a:cxnLst/>
              <a:rect l="0" t="0" r="0" b="0"/>
              <a:pathLst>
                <a:path w="1527" h="1" fill="none" extrusionOk="0">
                  <a:moveTo>
                    <a:pt x="152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3385150" y="2935575"/>
              <a:ext cx="30550" cy="25"/>
            </a:xfrm>
            <a:custGeom>
              <a:avLst/>
              <a:gdLst/>
              <a:ahLst/>
              <a:cxnLst/>
              <a:rect l="0" t="0" r="0" b="0"/>
              <a:pathLst>
                <a:path w="1222" h="1" fill="none" extrusionOk="0">
                  <a:moveTo>
                    <a:pt x="1" y="1"/>
                  </a:moveTo>
                  <a:lnTo>
                    <a:pt x="1222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3385150" y="2950850"/>
              <a:ext cx="30550" cy="25"/>
            </a:xfrm>
            <a:custGeom>
              <a:avLst/>
              <a:gdLst/>
              <a:ahLst/>
              <a:cxnLst/>
              <a:rect l="0" t="0" r="0" b="0"/>
              <a:pathLst>
                <a:path w="1222" h="1" fill="none" extrusionOk="0">
                  <a:moveTo>
                    <a:pt x="1" y="0"/>
                  </a:moveTo>
                  <a:lnTo>
                    <a:pt x="1222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75275" y="3404175"/>
              <a:ext cx="303575" cy="25"/>
            </a:xfrm>
            <a:custGeom>
              <a:avLst/>
              <a:gdLst/>
              <a:ahLst/>
              <a:cxnLst/>
              <a:rect l="0" t="0" r="0" b="0"/>
              <a:pathLst>
                <a:path w="12143" h="1" fill="none" extrusionOk="0">
                  <a:moveTo>
                    <a:pt x="12143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38675" y="3383300"/>
              <a:ext cx="38175" cy="38150"/>
            </a:xfrm>
            <a:custGeom>
              <a:avLst/>
              <a:gdLst/>
              <a:ahLst/>
              <a:cxnLst/>
              <a:rect l="0" t="0" r="0" b="0"/>
              <a:pathLst>
                <a:path w="1527" h="1526" fill="none" extrusionOk="0">
                  <a:moveTo>
                    <a:pt x="1527" y="0"/>
                  </a:moveTo>
                  <a:lnTo>
                    <a:pt x="1" y="755"/>
                  </a:lnTo>
                  <a:lnTo>
                    <a:pt x="1527" y="1526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2831050" y="3383300"/>
              <a:ext cx="25" cy="38150"/>
            </a:xfrm>
            <a:custGeom>
              <a:avLst/>
              <a:gdLst/>
              <a:ahLst/>
              <a:cxnLst/>
              <a:rect l="0" t="0" r="0" b="0"/>
              <a:pathLst>
                <a:path w="1" h="1526" fill="none" extrusionOk="0">
                  <a:moveTo>
                    <a:pt x="1" y="0"/>
                  </a:moveTo>
                  <a:lnTo>
                    <a:pt x="1" y="1526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596150" y="3387300"/>
              <a:ext cx="25" cy="30150"/>
            </a:xfrm>
            <a:custGeom>
              <a:avLst/>
              <a:gdLst/>
              <a:ahLst/>
              <a:cxnLst/>
              <a:rect l="0" t="0" r="0" b="0"/>
              <a:pathLst>
                <a:path w="1" h="1206" fill="none" extrusionOk="0">
                  <a:moveTo>
                    <a:pt x="1" y="1205"/>
                  </a:moveTo>
                  <a:lnTo>
                    <a:pt x="1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2611025" y="3387300"/>
              <a:ext cx="25" cy="30150"/>
            </a:xfrm>
            <a:custGeom>
              <a:avLst/>
              <a:gdLst/>
              <a:ahLst/>
              <a:cxnLst/>
              <a:rect l="0" t="0" r="0" b="0"/>
              <a:pathLst>
                <a:path w="1" h="1206" fill="none" extrusionOk="0">
                  <a:moveTo>
                    <a:pt x="0" y="1205"/>
                  </a:moveTo>
                  <a:lnTo>
                    <a:pt x="0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2533525" y="1708100"/>
              <a:ext cx="333700" cy="185950"/>
            </a:xfrm>
            <a:custGeom>
              <a:avLst/>
              <a:gdLst/>
              <a:ahLst/>
              <a:cxnLst/>
              <a:rect l="0" t="0" r="0" b="0"/>
              <a:pathLst>
                <a:path w="13348" h="7438" fill="none" extrusionOk="0">
                  <a:moveTo>
                    <a:pt x="13347" y="7437"/>
                  </a:moveTo>
                  <a:lnTo>
                    <a:pt x="13347" y="3807"/>
                  </a:lnTo>
                  <a:lnTo>
                    <a:pt x="0" y="3807"/>
                  </a:lnTo>
                  <a:lnTo>
                    <a:pt x="0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lgDash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846300" y="1854275"/>
              <a:ext cx="38175" cy="38150"/>
            </a:xfrm>
            <a:custGeom>
              <a:avLst/>
              <a:gdLst/>
              <a:ahLst/>
              <a:cxnLst/>
              <a:rect l="0" t="0" r="0" b="0"/>
              <a:pathLst>
                <a:path w="1527" h="1526" fill="none" extrusionOk="0">
                  <a:moveTo>
                    <a:pt x="1527" y="1526"/>
                  </a:moveTo>
                  <a:lnTo>
                    <a:pt x="772" y="0"/>
                  </a:lnTo>
                  <a:lnTo>
                    <a:pt x="1" y="1526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846300" y="1846650"/>
              <a:ext cx="38175" cy="25"/>
            </a:xfrm>
            <a:custGeom>
              <a:avLst/>
              <a:gdLst/>
              <a:ahLst/>
              <a:cxnLst/>
              <a:rect l="0" t="0" r="0" b="0"/>
              <a:pathLst>
                <a:path w="1527" h="1" fill="none" extrusionOk="0">
                  <a:moveTo>
                    <a:pt x="1527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516250" y="1729000"/>
              <a:ext cx="30550" cy="25"/>
            </a:xfrm>
            <a:custGeom>
              <a:avLst/>
              <a:gdLst/>
              <a:ahLst/>
              <a:cxnLst/>
              <a:rect l="0" t="0" r="0" b="0"/>
              <a:pathLst>
                <a:path w="1222" h="1" fill="none" extrusionOk="0">
                  <a:moveTo>
                    <a:pt x="1" y="0"/>
                  </a:moveTo>
                  <a:lnTo>
                    <a:pt x="122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2516250" y="1744250"/>
              <a:ext cx="30550" cy="25"/>
            </a:xfrm>
            <a:custGeom>
              <a:avLst/>
              <a:gdLst/>
              <a:ahLst/>
              <a:cxnLst/>
              <a:rect l="0" t="0" r="0" b="0"/>
              <a:pathLst>
                <a:path w="1222" h="1" fill="none" extrusionOk="0">
                  <a:moveTo>
                    <a:pt x="1" y="0"/>
                  </a:moveTo>
                  <a:lnTo>
                    <a:pt x="122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2749550" y="1461575"/>
              <a:ext cx="432450" cy="25"/>
            </a:xfrm>
            <a:custGeom>
              <a:avLst/>
              <a:gdLst/>
              <a:ahLst/>
              <a:cxnLst/>
              <a:rect l="0" t="0" r="0" b="0"/>
              <a:pathLst>
                <a:path w="17298" h="1" fill="none" extrusionOk="0">
                  <a:moveTo>
                    <a:pt x="17298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lgDash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142225" y="1440700"/>
              <a:ext cx="38175" cy="38150"/>
            </a:xfrm>
            <a:custGeom>
              <a:avLst/>
              <a:gdLst/>
              <a:ahLst/>
              <a:cxnLst/>
              <a:rect l="0" t="0" r="0" b="0"/>
              <a:pathLst>
                <a:path w="1527" h="1526" fill="none" extrusionOk="0">
                  <a:moveTo>
                    <a:pt x="1527" y="0"/>
                  </a:moveTo>
                  <a:lnTo>
                    <a:pt x="1" y="771"/>
                  </a:lnTo>
                  <a:lnTo>
                    <a:pt x="1527" y="1526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134600" y="1440700"/>
              <a:ext cx="25" cy="38150"/>
            </a:xfrm>
            <a:custGeom>
              <a:avLst/>
              <a:gdLst/>
              <a:ahLst/>
              <a:cxnLst/>
              <a:rect l="0" t="0" r="0" b="0"/>
              <a:pathLst>
                <a:path w="1" h="1526" fill="none" extrusionOk="0">
                  <a:moveTo>
                    <a:pt x="1" y="0"/>
                  </a:moveTo>
                  <a:lnTo>
                    <a:pt x="1" y="1526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770425" y="1444700"/>
              <a:ext cx="25" cy="30150"/>
            </a:xfrm>
            <a:custGeom>
              <a:avLst/>
              <a:gdLst/>
              <a:ahLst/>
              <a:cxnLst/>
              <a:rect l="0" t="0" r="0" b="0"/>
              <a:pathLst>
                <a:path w="1" h="1206" fill="none" extrusionOk="0">
                  <a:moveTo>
                    <a:pt x="0" y="1205"/>
                  </a:moveTo>
                  <a:lnTo>
                    <a:pt x="0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2785675" y="1444700"/>
              <a:ext cx="25" cy="30150"/>
            </a:xfrm>
            <a:custGeom>
              <a:avLst/>
              <a:gdLst/>
              <a:ahLst/>
              <a:cxnLst/>
              <a:rect l="0" t="0" r="0" b="0"/>
              <a:pathLst>
                <a:path w="1" h="1206" fill="none" extrusionOk="0">
                  <a:moveTo>
                    <a:pt x="1" y="1205"/>
                  </a:moveTo>
                  <a:lnTo>
                    <a:pt x="1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317100" y="1708100"/>
              <a:ext cx="25" cy="713550"/>
            </a:xfrm>
            <a:custGeom>
              <a:avLst/>
              <a:gdLst/>
              <a:ahLst/>
              <a:cxnLst/>
              <a:rect l="0" t="0" r="0" b="0"/>
              <a:pathLst>
                <a:path w="1" h="28542" fill="none" extrusionOk="0">
                  <a:moveTo>
                    <a:pt x="0" y="28542"/>
                  </a:moveTo>
                  <a:lnTo>
                    <a:pt x="0" y="1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296225" y="2381875"/>
              <a:ext cx="38175" cy="37775"/>
            </a:xfrm>
            <a:custGeom>
              <a:avLst/>
              <a:gdLst/>
              <a:ahLst/>
              <a:cxnLst/>
              <a:rect l="0" t="0" r="0" b="0"/>
              <a:pathLst>
                <a:path w="1527" h="1511" fill="none" extrusionOk="0">
                  <a:moveTo>
                    <a:pt x="1526" y="1510"/>
                  </a:moveTo>
                  <a:lnTo>
                    <a:pt x="755" y="1"/>
                  </a:lnTo>
                  <a:lnTo>
                    <a:pt x="0" y="151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296225" y="2374250"/>
              <a:ext cx="38175" cy="25"/>
            </a:xfrm>
            <a:custGeom>
              <a:avLst/>
              <a:gdLst/>
              <a:ahLst/>
              <a:cxnLst/>
              <a:rect l="0" t="0" r="0" b="0"/>
              <a:pathLst>
                <a:path w="1527" h="1" fill="none" extrusionOk="0">
                  <a:moveTo>
                    <a:pt x="152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300225" y="1729000"/>
              <a:ext cx="30150" cy="25"/>
            </a:xfrm>
            <a:custGeom>
              <a:avLst/>
              <a:gdLst/>
              <a:ahLst/>
              <a:cxnLst/>
              <a:rect l="0" t="0" r="0" b="0"/>
              <a:pathLst>
                <a:path w="1206" h="1" fill="none" extrusionOk="0">
                  <a:moveTo>
                    <a:pt x="1" y="0"/>
                  </a:moveTo>
                  <a:lnTo>
                    <a:pt x="1205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00225" y="1744250"/>
              <a:ext cx="30150" cy="25"/>
            </a:xfrm>
            <a:custGeom>
              <a:avLst/>
              <a:gdLst/>
              <a:ahLst/>
              <a:cxnLst/>
              <a:rect l="0" t="0" r="0" b="0"/>
              <a:pathLst>
                <a:path w="1206" h="1" fill="none" extrusionOk="0">
                  <a:moveTo>
                    <a:pt x="1" y="0"/>
                  </a:moveTo>
                  <a:lnTo>
                    <a:pt x="1205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575275" y="1894025"/>
              <a:ext cx="580225" cy="341725"/>
            </a:xfrm>
            <a:custGeom>
              <a:avLst/>
              <a:gdLst/>
              <a:ahLst/>
              <a:cxnLst/>
              <a:rect l="0" t="0" r="0" b="0"/>
              <a:pathLst>
                <a:path w="23209" h="13669" extrusionOk="0">
                  <a:moveTo>
                    <a:pt x="1205" y="0"/>
                  </a:moveTo>
                  <a:lnTo>
                    <a:pt x="964" y="16"/>
                  </a:lnTo>
                  <a:lnTo>
                    <a:pt x="531" y="209"/>
                  </a:lnTo>
                  <a:lnTo>
                    <a:pt x="193" y="530"/>
                  </a:lnTo>
                  <a:lnTo>
                    <a:pt x="17" y="980"/>
                  </a:lnTo>
                  <a:lnTo>
                    <a:pt x="1" y="1221"/>
                  </a:lnTo>
                  <a:lnTo>
                    <a:pt x="1" y="12448"/>
                  </a:lnTo>
                  <a:lnTo>
                    <a:pt x="17" y="12705"/>
                  </a:lnTo>
                  <a:lnTo>
                    <a:pt x="193" y="13138"/>
                  </a:lnTo>
                  <a:lnTo>
                    <a:pt x="531" y="13459"/>
                  </a:lnTo>
                  <a:lnTo>
                    <a:pt x="964" y="13652"/>
                  </a:lnTo>
                  <a:lnTo>
                    <a:pt x="1205" y="13668"/>
                  </a:lnTo>
                  <a:lnTo>
                    <a:pt x="22004" y="13668"/>
                  </a:lnTo>
                  <a:lnTo>
                    <a:pt x="22245" y="13652"/>
                  </a:lnTo>
                  <a:lnTo>
                    <a:pt x="22679" y="13459"/>
                  </a:lnTo>
                  <a:lnTo>
                    <a:pt x="23016" y="13138"/>
                  </a:lnTo>
                  <a:lnTo>
                    <a:pt x="23193" y="12705"/>
                  </a:lnTo>
                  <a:lnTo>
                    <a:pt x="23209" y="12448"/>
                  </a:lnTo>
                  <a:lnTo>
                    <a:pt x="23209" y="1221"/>
                  </a:lnTo>
                  <a:lnTo>
                    <a:pt x="23193" y="980"/>
                  </a:lnTo>
                  <a:lnTo>
                    <a:pt x="23016" y="530"/>
                  </a:lnTo>
                  <a:lnTo>
                    <a:pt x="22679" y="209"/>
                  </a:lnTo>
                  <a:lnTo>
                    <a:pt x="22245" y="16"/>
                  </a:lnTo>
                  <a:lnTo>
                    <a:pt x="22004" y="0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575275" y="1894025"/>
              <a:ext cx="580225" cy="91175"/>
            </a:xfrm>
            <a:custGeom>
              <a:avLst/>
              <a:gdLst/>
              <a:ahLst/>
              <a:cxnLst/>
              <a:rect l="0" t="0" r="0" b="0"/>
              <a:pathLst>
                <a:path w="23209" h="3647" extrusionOk="0">
                  <a:moveTo>
                    <a:pt x="1205" y="0"/>
                  </a:moveTo>
                  <a:lnTo>
                    <a:pt x="964" y="16"/>
                  </a:lnTo>
                  <a:lnTo>
                    <a:pt x="531" y="209"/>
                  </a:lnTo>
                  <a:lnTo>
                    <a:pt x="193" y="530"/>
                  </a:lnTo>
                  <a:lnTo>
                    <a:pt x="17" y="980"/>
                  </a:lnTo>
                  <a:lnTo>
                    <a:pt x="1" y="1221"/>
                  </a:lnTo>
                  <a:lnTo>
                    <a:pt x="1" y="3646"/>
                  </a:lnTo>
                  <a:lnTo>
                    <a:pt x="23209" y="3646"/>
                  </a:lnTo>
                  <a:lnTo>
                    <a:pt x="23209" y="1221"/>
                  </a:lnTo>
                  <a:lnTo>
                    <a:pt x="23193" y="980"/>
                  </a:lnTo>
                  <a:lnTo>
                    <a:pt x="23016" y="530"/>
                  </a:lnTo>
                  <a:lnTo>
                    <a:pt x="22679" y="209"/>
                  </a:lnTo>
                  <a:lnTo>
                    <a:pt x="22245" y="16"/>
                  </a:lnTo>
                  <a:lnTo>
                    <a:pt x="22004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76875" y="1920125"/>
              <a:ext cx="30925" cy="32550"/>
            </a:xfrm>
            <a:custGeom>
              <a:avLst/>
              <a:gdLst/>
              <a:ahLst/>
              <a:cxnLst/>
              <a:rect l="0" t="0" r="0" b="0"/>
              <a:pathLst>
                <a:path w="1237" h="1302" extrusionOk="0">
                  <a:moveTo>
                    <a:pt x="627" y="289"/>
                  </a:moveTo>
                  <a:lnTo>
                    <a:pt x="787" y="803"/>
                  </a:lnTo>
                  <a:lnTo>
                    <a:pt x="450" y="803"/>
                  </a:lnTo>
                  <a:lnTo>
                    <a:pt x="627" y="289"/>
                  </a:lnTo>
                  <a:close/>
                  <a:moveTo>
                    <a:pt x="466" y="0"/>
                  </a:moveTo>
                  <a:lnTo>
                    <a:pt x="0" y="1301"/>
                  </a:lnTo>
                  <a:lnTo>
                    <a:pt x="289" y="1301"/>
                  </a:lnTo>
                  <a:lnTo>
                    <a:pt x="370" y="1028"/>
                  </a:lnTo>
                  <a:lnTo>
                    <a:pt x="867" y="1028"/>
                  </a:lnTo>
                  <a:lnTo>
                    <a:pt x="948" y="1301"/>
                  </a:lnTo>
                  <a:lnTo>
                    <a:pt x="1237" y="1301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11400" y="1928550"/>
              <a:ext cx="21700" cy="24525"/>
            </a:xfrm>
            <a:custGeom>
              <a:avLst/>
              <a:gdLst/>
              <a:ahLst/>
              <a:cxnLst/>
              <a:rect l="0" t="0" r="0" b="0"/>
              <a:pathLst>
                <a:path w="868" h="981" extrusionOk="0">
                  <a:moveTo>
                    <a:pt x="0" y="1"/>
                  </a:moveTo>
                  <a:lnTo>
                    <a:pt x="0" y="579"/>
                  </a:lnTo>
                  <a:lnTo>
                    <a:pt x="0" y="739"/>
                  </a:lnTo>
                  <a:lnTo>
                    <a:pt x="33" y="836"/>
                  </a:lnTo>
                  <a:lnTo>
                    <a:pt x="81" y="900"/>
                  </a:lnTo>
                  <a:lnTo>
                    <a:pt x="225" y="980"/>
                  </a:lnTo>
                  <a:lnTo>
                    <a:pt x="402" y="980"/>
                  </a:lnTo>
                  <a:lnTo>
                    <a:pt x="466" y="964"/>
                  </a:lnTo>
                  <a:lnTo>
                    <a:pt x="514" y="948"/>
                  </a:lnTo>
                  <a:lnTo>
                    <a:pt x="579" y="900"/>
                  </a:lnTo>
                  <a:lnTo>
                    <a:pt x="595" y="884"/>
                  </a:lnTo>
                  <a:lnTo>
                    <a:pt x="611" y="852"/>
                  </a:lnTo>
                  <a:lnTo>
                    <a:pt x="627" y="836"/>
                  </a:lnTo>
                  <a:lnTo>
                    <a:pt x="627" y="964"/>
                  </a:lnTo>
                  <a:lnTo>
                    <a:pt x="868" y="964"/>
                  </a:lnTo>
                  <a:lnTo>
                    <a:pt x="868" y="1"/>
                  </a:lnTo>
                  <a:lnTo>
                    <a:pt x="611" y="1"/>
                  </a:lnTo>
                  <a:lnTo>
                    <a:pt x="611" y="531"/>
                  </a:lnTo>
                  <a:lnTo>
                    <a:pt x="611" y="611"/>
                  </a:lnTo>
                  <a:lnTo>
                    <a:pt x="595" y="675"/>
                  </a:lnTo>
                  <a:lnTo>
                    <a:pt x="530" y="755"/>
                  </a:lnTo>
                  <a:lnTo>
                    <a:pt x="418" y="787"/>
                  </a:lnTo>
                  <a:lnTo>
                    <a:pt x="322" y="771"/>
                  </a:lnTo>
                  <a:lnTo>
                    <a:pt x="273" y="707"/>
                  </a:lnTo>
                  <a:lnTo>
                    <a:pt x="257" y="659"/>
                  </a:lnTo>
                  <a:lnTo>
                    <a:pt x="257" y="579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736700" y="1922125"/>
              <a:ext cx="13675" cy="30950"/>
            </a:xfrm>
            <a:custGeom>
              <a:avLst/>
              <a:gdLst/>
              <a:ahLst/>
              <a:cxnLst/>
              <a:rect l="0" t="0" r="0" b="0"/>
              <a:pathLst>
                <a:path w="547" h="1238" extrusionOk="0">
                  <a:moveTo>
                    <a:pt x="145" y="1"/>
                  </a:moveTo>
                  <a:lnTo>
                    <a:pt x="145" y="258"/>
                  </a:lnTo>
                  <a:lnTo>
                    <a:pt x="0" y="258"/>
                  </a:lnTo>
                  <a:lnTo>
                    <a:pt x="0" y="450"/>
                  </a:lnTo>
                  <a:lnTo>
                    <a:pt x="145" y="450"/>
                  </a:lnTo>
                  <a:lnTo>
                    <a:pt x="145" y="1044"/>
                  </a:lnTo>
                  <a:lnTo>
                    <a:pt x="145" y="1125"/>
                  </a:lnTo>
                  <a:lnTo>
                    <a:pt x="177" y="1173"/>
                  </a:lnTo>
                  <a:lnTo>
                    <a:pt x="273" y="1237"/>
                  </a:lnTo>
                  <a:lnTo>
                    <a:pt x="546" y="1237"/>
                  </a:lnTo>
                  <a:lnTo>
                    <a:pt x="546" y="1044"/>
                  </a:lnTo>
                  <a:lnTo>
                    <a:pt x="434" y="1044"/>
                  </a:lnTo>
                  <a:lnTo>
                    <a:pt x="402" y="1028"/>
                  </a:lnTo>
                  <a:lnTo>
                    <a:pt x="402" y="1012"/>
                  </a:lnTo>
                  <a:lnTo>
                    <a:pt x="386" y="964"/>
                  </a:lnTo>
                  <a:lnTo>
                    <a:pt x="386" y="450"/>
                  </a:lnTo>
                  <a:lnTo>
                    <a:pt x="546" y="450"/>
                  </a:lnTo>
                  <a:lnTo>
                    <a:pt x="546" y="258"/>
                  </a:lnTo>
                  <a:lnTo>
                    <a:pt x="386" y="25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754350" y="1920125"/>
              <a:ext cx="22125" cy="32550"/>
            </a:xfrm>
            <a:custGeom>
              <a:avLst/>
              <a:gdLst/>
              <a:ahLst/>
              <a:cxnLst/>
              <a:rect l="0" t="0" r="0" b="0"/>
              <a:pathLst>
                <a:path w="885" h="1302" extrusionOk="0">
                  <a:moveTo>
                    <a:pt x="1" y="0"/>
                  </a:moveTo>
                  <a:lnTo>
                    <a:pt x="1" y="1301"/>
                  </a:lnTo>
                  <a:lnTo>
                    <a:pt x="258" y="1301"/>
                  </a:lnTo>
                  <a:lnTo>
                    <a:pt x="258" y="771"/>
                  </a:lnTo>
                  <a:lnTo>
                    <a:pt x="274" y="659"/>
                  </a:lnTo>
                  <a:lnTo>
                    <a:pt x="306" y="594"/>
                  </a:lnTo>
                  <a:lnTo>
                    <a:pt x="370" y="530"/>
                  </a:lnTo>
                  <a:lnTo>
                    <a:pt x="467" y="514"/>
                  </a:lnTo>
                  <a:lnTo>
                    <a:pt x="547" y="530"/>
                  </a:lnTo>
                  <a:lnTo>
                    <a:pt x="595" y="594"/>
                  </a:lnTo>
                  <a:lnTo>
                    <a:pt x="611" y="643"/>
                  </a:lnTo>
                  <a:lnTo>
                    <a:pt x="627" y="707"/>
                  </a:lnTo>
                  <a:lnTo>
                    <a:pt x="627" y="1301"/>
                  </a:lnTo>
                  <a:lnTo>
                    <a:pt x="884" y="1301"/>
                  </a:lnTo>
                  <a:lnTo>
                    <a:pt x="884" y="739"/>
                  </a:lnTo>
                  <a:lnTo>
                    <a:pt x="884" y="611"/>
                  </a:lnTo>
                  <a:lnTo>
                    <a:pt x="868" y="546"/>
                  </a:lnTo>
                  <a:lnTo>
                    <a:pt x="852" y="498"/>
                  </a:lnTo>
                  <a:lnTo>
                    <a:pt x="820" y="434"/>
                  </a:lnTo>
                  <a:lnTo>
                    <a:pt x="772" y="370"/>
                  </a:lnTo>
                  <a:lnTo>
                    <a:pt x="708" y="338"/>
                  </a:lnTo>
                  <a:lnTo>
                    <a:pt x="627" y="321"/>
                  </a:lnTo>
                  <a:lnTo>
                    <a:pt x="547" y="305"/>
                  </a:lnTo>
                  <a:lnTo>
                    <a:pt x="467" y="321"/>
                  </a:lnTo>
                  <a:lnTo>
                    <a:pt x="386" y="338"/>
                  </a:lnTo>
                  <a:lnTo>
                    <a:pt x="322" y="386"/>
                  </a:lnTo>
                  <a:lnTo>
                    <a:pt x="258" y="466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780850" y="1927750"/>
              <a:ext cx="24925" cy="25725"/>
            </a:xfrm>
            <a:custGeom>
              <a:avLst/>
              <a:gdLst/>
              <a:ahLst/>
              <a:cxnLst/>
              <a:rect l="0" t="0" r="0" b="0"/>
              <a:pathLst>
                <a:path w="997" h="1029" extrusionOk="0">
                  <a:moveTo>
                    <a:pt x="499" y="209"/>
                  </a:moveTo>
                  <a:lnTo>
                    <a:pt x="595" y="225"/>
                  </a:lnTo>
                  <a:lnTo>
                    <a:pt x="659" y="289"/>
                  </a:lnTo>
                  <a:lnTo>
                    <a:pt x="708" y="386"/>
                  </a:lnTo>
                  <a:lnTo>
                    <a:pt x="724" y="514"/>
                  </a:lnTo>
                  <a:lnTo>
                    <a:pt x="708" y="659"/>
                  </a:lnTo>
                  <a:lnTo>
                    <a:pt x="659" y="739"/>
                  </a:lnTo>
                  <a:lnTo>
                    <a:pt x="595" y="803"/>
                  </a:lnTo>
                  <a:lnTo>
                    <a:pt x="499" y="819"/>
                  </a:lnTo>
                  <a:lnTo>
                    <a:pt x="386" y="803"/>
                  </a:lnTo>
                  <a:lnTo>
                    <a:pt x="322" y="739"/>
                  </a:lnTo>
                  <a:lnTo>
                    <a:pt x="274" y="659"/>
                  </a:lnTo>
                  <a:lnTo>
                    <a:pt x="258" y="514"/>
                  </a:lnTo>
                  <a:lnTo>
                    <a:pt x="274" y="386"/>
                  </a:lnTo>
                  <a:lnTo>
                    <a:pt x="322" y="289"/>
                  </a:lnTo>
                  <a:lnTo>
                    <a:pt x="386" y="225"/>
                  </a:lnTo>
                  <a:lnTo>
                    <a:pt x="499" y="209"/>
                  </a:lnTo>
                  <a:close/>
                  <a:moveTo>
                    <a:pt x="370" y="0"/>
                  </a:moveTo>
                  <a:lnTo>
                    <a:pt x="194" y="81"/>
                  </a:lnTo>
                  <a:lnTo>
                    <a:pt x="113" y="145"/>
                  </a:lnTo>
                  <a:lnTo>
                    <a:pt x="17" y="322"/>
                  </a:lnTo>
                  <a:lnTo>
                    <a:pt x="1" y="514"/>
                  </a:lnTo>
                  <a:lnTo>
                    <a:pt x="17" y="723"/>
                  </a:lnTo>
                  <a:lnTo>
                    <a:pt x="113" y="884"/>
                  </a:lnTo>
                  <a:lnTo>
                    <a:pt x="194" y="948"/>
                  </a:lnTo>
                  <a:lnTo>
                    <a:pt x="370" y="1028"/>
                  </a:lnTo>
                  <a:lnTo>
                    <a:pt x="611" y="1028"/>
                  </a:lnTo>
                  <a:lnTo>
                    <a:pt x="804" y="948"/>
                  </a:lnTo>
                  <a:lnTo>
                    <a:pt x="868" y="884"/>
                  </a:lnTo>
                  <a:lnTo>
                    <a:pt x="965" y="723"/>
                  </a:lnTo>
                  <a:lnTo>
                    <a:pt x="997" y="514"/>
                  </a:lnTo>
                  <a:lnTo>
                    <a:pt x="965" y="322"/>
                  </a:lnTo>
                  <a:lnTo>
                    <a:pt x="868" y="145"/>
                  </a:lnTo>
                  <a:lnTo>
                    <a:pt x="804" y="81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0175" y="1927750"/>
              <a:ext cx="14075" cy="24925"/>
            </a:xfrm>
            <a:custGeom>
              <a:avLst/>
              <a:gdLst/>
              <a:ahLst/>
              <a:cxnLst/>
              <a:rect l="0" t="0" r="0" b="0"/>
              <a:pathLst>
                <a:path w="563" h="997" extrusionOk="0">
                  <a:moveTo>
                    <a:pt x="530" y="0"/>
                  </a:moveTo>
                  <a:lnTo>
                    <a:pt x="418" y="16"/>
                  </a:lnTo>
                  <a:lnTo>
                    <a:pt x="338" y="65"/>
                  </a:lnTo>
                  <a:lnTo>
                    <a:pt x="290" y="113"/>
                  </a:lnTo>
                  <a:lnTo>
                    <a:pt x="241" y="193"/>
                  </a:lnTo>
                  <a:lnTo>
                    <a:pt x="241" y="33"/>
                  </a:lnTo>
                  <a:lnTo>
                    <a:pt x="0" y="33"/>
                  </a:lnTo>
                  <a:lnTo>
                    <a:pt x="0" y="996"/>
                  </a:lnTo>
                  <a:lnTo>
                    <a:pt x="257" y="996"/>
                  </a:lnTo>
                  <a:lnTo>
                    <a:pt x="257" y="530"/>
                  </a:lnTo>
                  <a:lnTo>
                    <a:pt x="257" y="434"/>
                  </a:lnTo>
                  <a:lnTo>
                    <a:pt x="273" y="370"/>
                  </a:lnTo>
                  <a:lnTo>
                    <a:pt x="354" y="273"/>
                  </a:lnTo>
                  <a:lnTo>
                    <a:pt x="482" y="257"/>
                  </a:lnTo>
                  <a:lnTo>
                    <a:pt x="514" y="257"/>
                  </a:lnTo>
                  <a:lnTo>
                    <a:pt x="530" y="273"/>
                  </a:lnTo>
                  <a:lnTo>
                    <a:pt x="563" y="273"/>
                  </a:lnTo>
                  <a:lnTo>
                    <a:pt x="563" y="1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827850" y="1919725"/>
              <a:ext cx="6450" cy="32950"/>
            </a:xfrm>
            <a:custGeom>
              <a:avLst/>
              <a:gdLst/>
              <a:ahLst/>
              <a:cxnLst/>
              <a:rect l="0" t="0" r="0" b="0"/>
              <a:pathLst>
                <a:path w="258" h="1318" extrusionOk="0">
                  <a:moveTo>
                    <a:pt x="0" y="0"/>
                  </a:moveTo>
                  <a:lnTo>
                    <a:pt x="0" y="241"/>
                  </a:lnTo>
                  <a:lnTo>
                    <a:pt x="257" y="241"/>
                  </a:lnTo>
                  <a:lnTo>
                    <a:pt x="257" y="0"/>
                  </a:lnTo>
                  <a:close/>
                  <a:moveTo>
                    <a:pt x="0" y="354"/>
                  </a:moveTo>
                  <a:lnTo>
                    <a:pt x="0" y="1317"/>
                  </a:lnTo>
                  <a:lnTo>
                    <a:pt x="257" y="1317"/>
                  </a:lnTo>
                  <a:lnTo>
                    <a:pt x="257" y="3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37875" y="1922125"/>
              <a:ext cx="13675" cy="30950"/>
            </a:xfrm>
            <a:custGeom>
              <a:avLst/>
              <a:gdLst/>
              <a:ahLst/>
              <a:cxnLst/>
              <a:rect l="0" t="0" r="0" b="0"/>
              <a:pathLst>
                <a:path w="547" h="1238" extrusionOk="0">
                  <a:moveTo>
                    <a:pt x="145" y="1"/>
                  </a:moveTo>
                  <a:lnTo>
                    <a:pt x="145" y="258"/>
                  </a:lnTo>
                  <a:lnTo>
                    <a:pt x="1" y="258"/>
                  </a:lnTo>
                  <a:lnTo>
                    <a:pt x="1" y="450"/>
                  </a:lnTo>
                  <a:lnTo>
                    <a:pt x="145" y="450"/>
                  </a:lnTo>
                  <a:lnTo>
                    <a:pt x="145" y="1044"/>
                  </a:lnTo>
                  <a:lnTo>
                    <a:pt x="145" y="1125"/>
                  </a:lnTo>
                  <a:lnTo>
                    <a:pt x="177" y="1173"/>
                  </a:lnTo>
                  <a:lnTo>
                    <a:pt x="274" y="1237"/>
                  </a:lnTo>
                  <a:lnTo>
                    <a:pt x="547" y="1237"/>
                  </a:lnTo>
                  <a:lnTo>
                    <a:pt x="547" y="1044"/>
                  </a:lnTo>
                  <a:lnTo>
                    <a:pt x="434" y="1044"/>
                  </a:lnTo>
                  <a:lnTo>
                    <a:pt x="402" y="1028"/>
                  </a:lnTo>
                  <a:lnTo>
                    <a:pt x="386" y="1012"/>
                  </a:lnTo>
                  <a:lnTo>
                    <a:pt x="386" y="964"/>
                  </a:lnTo>
                  <a:lnTo>
                    <a:pt x="386" y="450"/>
                  </a:lnTo>
                  <a:lnTo>
                    <a:pt x="547" y="450"/>
                  </a:lnTo>
                  <a:lnTo>
                    <a:pt x="547" y="258"/>
                  </a:lnTo>
                  <a:lnTo>
                    <a:pt x="386" y="25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855550" y="1919725"/>
              <a:ext cx="6450" cy="32950"/>
            </a:xfrm>
            <a:custGeom>
              <a:avLst/>
              <a:gdLst/>
              <a:ahLst/>
              <a:cxnLst/>
              <a:rect l="0" t="0" r="0" b="0"/>
              <a:pathLst>
                <a:path w="258" h="1318" extrusionOk="0">
                  <a:moveTo>
                    <a:pt x="0" y="0"/>
                  </a:moveTo>
                  <a:lnTo>
                    <a:pt x="0" y="241"/>
                  </a:lnTo>
                  <a:lnTo>
                    <a:pt x="257" y="241"/>
                  </a:lnTo>
                  <a:lnTo>
                    <a:pt x="257" y="0"/>
                  </a:lnTo>
                  <a:close/>
                  <a:moveTo>
                    <a:pt x="0" y="354"/>
                  </a:moveTo>
                  <a:lnTo>
                    <a:pt x="0" y="1317"/>
                  </a:lnTo>
                  <a:lnTo>
                    <a:pt x="257" y="1317"/>
                  </a:lnTo>
                  <a:lnTo>
                    <a:pt x="257" y="3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866375" y="1927750"/>
              <a:ext cx="22925" cy="25725"/>
            </a:xfrm>
            <a:custGeom>
              <a:avLst/>
              <a:gdLst/>
              <a:ahLst/>
              <a:cxnLst/>
              <a:rect l="0" t="0" r="0" b="0"/>
              <a:pathLst>
                <a:path w="917" h="1029" extrusionOk="0">
                  <a:moveTo>
                    <a:pt x="467" y="209"/>
                  </a:moveTo>
                  <a:lnTo>
                    <a:pt x="531" y="225"/>
                  </a:lnTo>
                  <a:lnTo>
                    <a:pt x="595" y="257"/>
                  </a:lnTo>
                  <a:lnTo>
                    <a:pt x="643" y="322"/>
                  </a:lnTo>
                  <a:lnTo>
                    <a:pt x="659" y="418"/>
                  </a:lnTo>
                  <a:lnTo>
                    <a:pt x="258" y="418"/>
                  </a:lnTo>
                  <a:lnTo>
                    <a:pt x="274" y="338"/>
                  </a:lnTo>
                  <a:lnTo>
                    <a:pt x="322" y="273"/>
                  </a:lnTo>
                  <a:lnTo>
                    <a:pt x="370" y="225"/>
                  </a:lnTo>
                  <a:lnTo>
                    <a:pt x="467" y="209"/>
                  </a:lnTo>
                  <a:close/>
                  <a:moveTo>
                    <a:pt x="467" y="0"/>
                  </a:moveTo>
                  <a:lnTo>
                    <a:pt x="354" y="16"/>
                  </a:lnTo>
                  <a:lnTo>
                    <a:pt x="194" y="81"/>
                  </a:lnTo>
                  <a:lnTo>
                    <a:pt x="129" y="145"/>
                  </a:lnTo>
                  <a:lnTo>
                    <a:pt x="65" y="209"/>
                  </a:lnTo>
                  <a:lnTo>
                    <a:pt x="1" y="402"/>
                  </a:lnTo>
                  <a:lnTo>
                    <a:pt x="1" y="530"/>
                  </a:lnTo>
                  <a:lnTo>
                    <a:pt x="1" y="659"/>
                  </a:lnTo>
                  <a:lnTo>
                    <a:pt x="81" y="852"/>
                  </a:lnTo>
                  <a:lnTo>
                    <a:pt x="146" y="916"/>
                  </a:lnTo>
                  <a:lnTo>
                    <a:pt x="290" y="1012"/>
                  </a:lnTo>
                  <a:lnTo>
                    <a:pt x="467" y="1028"/>
                  </a:lnTo>
                  <a:lnTo>
                    <a:pt x="579" y="1028"/>
                  </a:lnTo>
                  <a:lnTo>
                    <a:pt x="756" y="948"/>
                  </a:lnTo>
                  <a:lnTo>
                    <a:pt x="820" y="884"/>
                  </a:lnTo>
                  <a:lnTo>
                    <a:pt x="884" y="803"/>
                  </a:lnTo>
                  <a:lnTo>
                    <a:pt x="900" y="707"/>
                  </a:lnTo>
                  <a:lnTo>
                    <a:pt x="643" y="707"/>
                  </a:lnTo>
                  <a:lnTo>
                    <a:pt x="627" y="755"/>
                  </a:lnTo>
                  <a:lnTo>
                    <a:pt x="595" y="787"/>
                  </a:lnTo>
                  <a:lnTo>
                    <a:pt x="547" y="819"/>
                  </a:lnTo>
                  <a:lnTo>
                    <a:pt x="402" y="819"/>
                  </a:lnTo>
                  <a:lnTo>
                    <a:pt x="354" y="787"/>
                  </a:lnTo>
                  <a:lnTo>
                    <a:pt x="274" y="723"/>
                  </a:lnTo>
                  <a:lnTo>
                    <a:pt x="258" y="579"/>
                  </a:lnTo>
                  <a:lnTo>
                    <a:pt x="916" y="579"/>
                  </a:lnTo>
                  <a:lnTo>
                    <a:pt x="916" y="466"/>
                  </a:lnTo>
                  <a:lnTo>
                    <a:pt x="916" y="386"/>
                  </a:lnTo>
                  <a:lnTo>
                    <a:pt x="884" y="289"/>
                  </a:lnTo>
                  <a:lnTo>
                    <a:pt x="836" y="193"/>
                  </a:lnTo>
                  <a:lnTo>
                    <a:pt x="772" y="97"/>
                  </a:lnTo>
                  <a:lnTo>
                    <a:pt x="676" y="49"/>
                  </a:lnTo>
                  <a:lnTo>
                    <a:pt x="579" y="16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92075" y="1927750"/>
              <a:ext cx="22125" cy="25725"/>
            </a:xfrm>
            <a:custGeom>
              <a:avLst/>
              <a:gdLst/>
              <a:ahLst/>
              <a:cxnLst/>
              <a:rect l="0" t="0" r="0" b="0"/>
              <a:pathLst>
                <a:path w="885" h="1029" extrusionOk="0">
                  <a:moveTo>
                    <a:pt x="435" y="0"/>
                  </a:moveTo>
                  <a:lnTo>
                    <a:pt x="258" y="16"/>
                  </a:lnTo>
                  <a:lnTo>
                    <a:pt x="129" y="97"/>
                  </a:lnTo>
                  <a:lnTo>
                    <a:pt x="49" y="209"/>
                  </a:lnTo>
                  <a:lnTo>
                    <a:pt x="33" y="338"/>
                  </a:lnTo>
                  <a:lnTo>
                    <a:pt x="49" y="434"/>
                  </a:lnTo>
                  <a:lnTo>
                    <a:pt x="97" y="498"/>
                  </a:lnTo>
                  <a:lnTo>
                    <a:pt x="178" y="563"/>
                  </a:lnTo>
                  <a:lnTo>
                    <a:pt x="338" y="611"/>
                  </a:lnTo>
                  <a:lnTo>
                    <a:pt x="531" y="659"/>
                  </a:lnTo>
                  <a:lnTo>
                    <a:pt x="595" y="675"/>
                  </a:lnTo>
                  <a:lnTo>
                    <a:pt x="627" y="707"/>
                  </a:lnTo>
                  <a:lnTo>
                    <a:pt x="627" y="739"/>
                  </a:lnTo>
                  <a:lnTo>
                    <a:pt x="627" y="787"/>
                  </a:lnTo>
                  <a:lnTo>
                    <a:pt x="579" y="819"/>
                  </a:lnTo>
                  <a:lnTo>
                    <a:pt x="531" y="836"/>
                  </a:lnTo>
                  <a:lnTo>
                    <a:pt x="354" y="836"/>
                  </a:lnTo>
                  <a:lnTo>
                    <a:pt x="290" y="787"/>
                  </a:lnTo>
                  <a:lnTo>
                    <a:pt x="274" y="755"/>
                  </a:lnTo>
                  <a:lnTo>
                    <a:pt x="258" y="691"/>
                  </a:lnTo>
                  <a:lnTo>
                    <a:pt x="1" y="691"/>
                  </a:lnTo>
                  <a:lnTo>
                    <a:pt x="17" y="836"/>
                  </a:lnTo>
                  <a:lnTo>
                    <a:pt x="113" y="932"/>
                  </a:lnTo>
                  <a:lnTo>
                    <a:pt x="242" y="1012"/>
                  </a:lnTo>
                  <a:lnTo>
                    <a:pt x="451" y="1028"/>
                  </a:lnTo>
                  <a:lnTo>
                    <a:pt x="659" y="1012"/>
                  </a:lnTo>
                  <a:lnTo>
                    <a:pt x="788" y="948"/>
                  </a:lnTo>
                  <a:lnTo>
                    <a:pt x="868" y="836"/>
                  </a:lnTo>
                  <a:lnTo>
                    <a:pt x="884" y="707"/>
                  </a:lnTo>
                  <a:lnTo>
                    <a:pt x="868" y="611"/>
                  </a:lnTo>
                  <a:lnTo>
                    <a:pt x="820" y="530"/>
                  </a:lnTo>
                  <a:lnTo>
                    <a:pt x="724" y="450"/>
                  </a:lnTo>
                  <a:lnTo>
                    <a:pt x="579" y="418"/>
                  </a:lnTo>
                  <a:lnTo>
                    <a:pt x="386" y="370"/>
                  </a:lnTo>
                  <a:lnTo>
                    <a:pt x="322" y="338"/>
                  </a:lnTo>
                  <a:lnTo>
                    <a:pt x="290" y="322"/>
                  </a:lnTo>
                  <a:lnTo>
                    <a:pt x="290" y="289"/>
                  </a:lnTo>
                  <a:lnTo>
                    <a:pt x="290" y="241"/>
                  </a:lnTo>
                  <a:lnTo>
                    <a:pt x="322" y="225"/>
                  </a:lnTo>
                  <a:lnTo>
                    <a:pt x="370" y="193"/>
                  </a:lnTo>
                  <a:lnTo>
                    <a:pt x="435" y="193"/>
                  </a:lnTo>
                  <a:lnTo>
                    <a:pt x="531" y="209"/>
                  </a:lnTo>
                  <a:lnTo>
                    <a:pt x="579" y="241"/>
                  </a:lnTo>
                  <a:lnTo>
                    <a:pt x="595" y="273"/>
                  </a:lnTo>
                  <a:lnTo>
                    <a:pt x="611" y="322"/>
                  </a:lnTo>
                  <a:lnTo>
                    <a:pt x="868" y="322"/>
                  </a:lnTo>
                  <a:lnTo>
                    <a:pt x="820" y="161"/>
                  </a:lnTo>
                  <a:lnTo>
                    <a:pt x="724" y="81"/>
                  </a:lnTo>
                  <a:lnTo>
                    <a:pt x="611" y="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094850" y="1924525"/>
              <a:ext cx="34150" cy="30550"/>
            </a:xfrm>
            <a:custGeom>
              <a:avLst/>
              <a:gdLst/>
              <a:ahLst/>
              <a:cxnLst/>
              <a:rect l="0" t="0" r="0" b="0"/>
              <a:pathLst>
                <a:path w="1366" h="1222" extrusionOk="0">
                  <a:moveTo>
                    <a:pt x="1" y="1"/>
                  </a:moveTo>
                  <a:lnTo>
                    <a:pt x="691" y="1222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640325" y="2011275"/>
              <a:ext cx="17700" cy="22500"/>
            </a:xfrm>
            <a:custGeom>
              <a:avLst/>
              <a:gdLst/>
              <a:ahLst/>
              <a:cxnLst/>
              <a:rect l="0" t="0" r="0" b="0"/>
              <a:pathLst>
                <a:path w="708" h="900" extrusionOk="0">
                  <a:moveTo>
                    <a:pt x="1" y="0"/>
                  </a:moveTo>
                  <a:lnTo>
                    <a:pt x="1" y="594"/>
                  </a:lnTo>
                  <a:lnTo>
                    <a:pt x="17" y="691"/>
                  </a:lnTo>
                  <a:lnTo>
                    <a:pt x="33" y="771"/>
                  </a:lnTo>
                  <a:lnTo>
                    <a:pt x="81" y="835"/>
                  </a:lnTo>
                  <a:lnTo>
                    <a:pt x="209" y="883"/>
                  </a:lnTo>
                  <a:lnTo>
                    <a:pt x="290" y="900"/>
                  </a:lnTo>
                  <a:lnTo>
                    <a:pt x="402" y="883"/>
                  </a:lnTo>
                  <a:lnTo>
                    <a:pt x="498" y="819"/>
                  </a:lnTo>
                  <a:lnTo>
                    <a:pt x="531" y="787"/>
                  </a:lnTo>
                  <a:lnTo>
                    <a:pt x="563" y="739"/>
                  </a:lnTo>
                  <a:lnTo>
                    <a:pt x="563" y="867"/>
                  </a:lnTo>
                  <a:lnTo>
                    <a:pt x="707" y="867"/>
                  </a:lnTo>
                  <a:lnTo>
                    <a:pt x="707" y="0"/>
                  </a:lnTo>
                  <a:lnTo>
                    <a:pt x="563" y="0"/>
                  </a:lnTo>
                  <a:lnTo>
                    <a:pt x="563" y="434"/>
                  </a:lnTo>
                  <a:lnTo>
                    <a:pt x="547" y="546"/>
                  </a:lnTo>
                  <a:lnTo>
                    <a:pt x="531" y="626"/>
                  </a:lnTo>
                  <a:lnTo>
                    <a:pt x="498" y="691"/>
                  </a:lnTo>
                  <a:lnTo>
                    <a:pt x="386" y="755"/>
                  </a:lnTo>
                  <a:lnTo>
                    <a:pt x="322" y="771"/>
                  </a:lnTo>
                  <a:lnTo>
                    <a:pt x="225" y="755"/>
                  </a:lnTo>
                  <a:lnTo>
                    <a:pt x="177" y="691"/>
                  </a:lnTo>
                  <a:lnTo>
                    <a:pt x="161" y="643"/>
                  </a:lnTo>
                  <a:lnTo>
                    <a:pt x="145" y="578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62400" y="2010450"/>
              <a:ext cx="18100" cy="23325"/>
            </a:xfrm>
            <a:custGeom>
              <a:avLst/>
              <a:gdLst/>
              <a:ahLst/>
              <a:cxnLst/>
              <a:rect l="0" t="0" r="0" b="0"/>
              <a:pathLst>
                <a:path w="724" h="933" extrusionOk="0">
                  <a:moveTo>
                    <a:pt x="354" y="1"/>
                  </a:moveTo>
                  <a:lnTo>
                    <a:pt x="210" y="17"/>
                  </a:lnTo>
                  <a:lnTo>
                    <a:pt x="113" y="81"/>
                  </a:lnTo>
                  <a:lnTo>
                    <a:pt x="33" y="162"/>
                  </a:lnTo>
                  <a:lnTo>
                    <a:pt x="17" y="290"/>
                  </a:lnTo>
                  <a:lnTo>
                    <a:pt x="33" y="386"/>
                  </a:lnTo>
                  <a:lnTo>
                    <a:pt x="113" y="451"/>
                  </a:lnTo>
                  <a:lnTo>
                    <a:pt x="178" y="483"/>
                  </a:lnTo>
                  <a:lnTo>
                    <a:pt x="274" y="515"/>
                  </a:lnTo>
                  <a:lnTo>
                    <a:pt x="402" y="547"/>
                  </a:lnTo>
                  <a:lnTo>
                    <a:pt x="483" y="563"/>
                  </a:lnTo>
                  <a:lnTo>
                    <a:pt x="515" y="579"/>
                  </a:lnTo>
                  <a:lnTo>
                    <a:pt x="563" y="611"/>
                  </a:lnTo>
                  <a:lnTo>
                    <a:pt x="579" y="676"/>
                  </a:lnTo>
                  <a:lnTo>
                    <a:pt x="563" y="740"/>
                  </a:lnTo>
                  <a:lnTo>
                    <a:pt x="515" y="772"/>
                  </a:lnTo>
                  <a:lnTo>
                    <a:pt x="451" y="804"/>
                  </a:lnTo>
                  <a:lnTo>
                    <a:pt x="370" y="820"/>
                  </a:lnTo>
                  <a:lnTo>
                    <a:pt x="242" y="804"/>
                  </a:lnTo>
                  <a:lnTo>
                    <a:pt x="178" y="740"/>
                  </a:lnTo>
                  <a:lnTo>
                    <a:pt x="145" y="692"/>
                  </a:lnTo>
                  <a:lnTo>
                    <a:pt x="145" y="627"/>
                  </a:lnTo>
                  <a:lnTo>
                    <a:pt x="1" y="627"/>
                  </a:lnTo>
                  <a:lnTo>
                    <a:pt x="17" y="756"/>
                  </a:lnTo>
                  <a:lnTo>
                    <a:pt x="81" y="852"/>
                  </a:lnTo>
                  <a:lnTo>
                    <a:pt x="178" y="916"/>
                  </a:lnTo>
                  <a:lnTo>
                    <a:pt x="354" y="933"/>
                  </a:lnTo>
                  <a:lnTo>
                    <a:pt x="531" y="916"/>
                  </a:lnTo>
                  <a:lnTo>
                    <a:pt x="627" y="852"/>
                  </a:lnTo>
                  <a:lnTo>
                    <a:pt x="708" y="756"/>
                  </a:lnTo>
                  <a:lnTo>
                    <a:pt x="724" y="643"/>
                  </a:lnTo>
                  <a:lnTo>
                    <a:pt x="708" y="547"/>
                  </a:lnTo>
                  <a:lnTo>
                    <a:pt x="627" y="467"/>
                  </a:lnTo>
                  <a:lnTo>
                    <a:pt x="563" y="435"/>
                  </a:lnTo>
                  <a:lnTo>
                    <a:pt x="419" y="403"/>
                  </a:lnTo>
                  <a:lnTo>
                    <a:pt x="322" y="370"/>
                  </a:lnTo>
                  <a:lnTo>
                    <a:pt x="258" y="354"/>
                  </a:lnTo>
                  <a:lnTo>
                    <a:pt x="226" y="338"/>
                  </a:lnTo>
                  <a:lnTo>
                    <a:pt x="178" y="306"/>
                  </a:lnTo>
                  <a:lnTo>
                    <a:pt x="178" y="242"/>
                  </a:lnTo>
                  <a:lnTo>
                    <a:pt x="178" y="194"/>
                  </a:lnTo>
                  <a:lnTo>
                    <a:pt x="210" y="162"/>
                  </a:lnTo>
                  <a:lnTo>
                    <a:pt x="258" y="146"/>
                  </a:lnTo>
                  <a:lnTo>
                    <a:pt x="338" y="129"/>
                  </a:lnTo>
                  <a:lnTo>
                    <a:pt x="451" y="146"/>
                  </a:lnTo>
                  <a:lnTo>
                    <a:pt x="515" y="194"/>
                  </a:lnTo>
                  <a:lnTo>
                    <a:pt x="547" y="242"/>
                  </a:lnTo>
                  <a:lnTo>
                    <a:pt x="547" y="290"/>
                  </a:lnTo>
                  <a:lnTo>
                    <a:pt x="692" y="290"/>
                  </a:lnTo>
                  <a:lnTo>
                    <a:pt x="676" y="194"/>
                  </a:lnTo>
                  <a:lnTo>
                    <a:pt x="643" y="129"/>
                  </a:lnTo>
                  <a:lnTo>
                    <a:pt x="531" y="33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683300" y="2010875"/>
              <a:ext cx="20100" cy="22900"/>
            </a:xfrm>
            <a:custGeom>
              <a:avLst/>
              <a:gdLst/>
              <a:ahLst/>
              <a:cxnLst/>
              <a:rect l="0" t="0" r="0" b="0"/>
              <a:pathLst>
                <a:path w="804" h="916" extrusionOk="0">
                  <a:moveTo>
                    <a:pt x="402" y="129"/>
                  </a:moveTo>
                  <a:lnTo>
                    <a:pt x="530" y="145"/>
                  </a:lnTo>
                  <a:lnTo>
                    <a:pt x="610" y="225"/>
                  </a:lnTo>
                  <a:lnTo>
                    <a:pt x="627" y="289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73"/>
                  </a:lnTo>
                  <a:lnTo>
                    <a:pt x="241" y="193"/>
                  </a:lnTo>
                  <a:lnTo>
                    <a:pt x="305" y="129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3" y="129"/>
                  </a:lnTo>
                  <a:lnTo>
                    <a:pt x="16" y="273"/>
                  </a:lnTo>
                  <a:lnTo>
                    <a:pt x="0" y="466"/>
                  </a:lnTo>
                  <a:lnTo>
                    <a:pt x="16" y="659"/>
                  </a:lnTo>
                  <a:lnTo>
                    <a:pt x="113" y="803"/>
                  </a:lnTo>
                  <a:lnTo>
                    <a:pt x="241" y="899"/>
                  </a:lnTo>
                  <a:lnTo>
                    <a:pt x="386" y="916"/>
                  </a:lnTo>
                  <a:lnTo>
                    <a:pt x="450" y="916"/>
                  </a:lnTo>
                  <a:lnTo>
                    <a:pt x="514" y="899"/>
                  </a:lnTo>
                  <a:lnTo>
                    <a:pt x="610" y="883"/>
                  </a:lnTo>
                  <a:lnTo>
                    <a:pt x="675" y="819"/>
                  </a:lnTo>
                  <a:lnTo>
                    <a:pt x="707" y="771"/>
                  </a:lnTo>
                  <a:lnTo>
                    <a:pt x="755" y="723"/>
                  </a:lnTo>
                  <a:lnTo>
                    <a:pt x="771" y="659"/>
                  </a:lnTo>
                  <a:lnTo>
                    <a:pt x="787" y="610"/>
                  </a:lnTo>
                  <a:lnTo>
                    <a:pt x="643" y="610"/>
                  </a:lnTo>
                  <a:lnTo>
                    <a:pt x="627" y="675"/>
                  </a:lnTo>
                  <a:lnTo>
                    <a:pt x="578" y="723"/>
                  </a:lnTo>
                  <a:lnTo>
                    <a:pt x="514" y="771"/>
                  </a:lnTo>
                  <a:lnTo>
                    <a:pt x="402" y="787"/>
                  </a:lnTo>
                  <a:lnTo>
                    <a:pt x="289" y="771"/>
                  </a:lnTo>
                  <a:lnTo>
                    <a:pt x="225" y="707"/>
                  </a:lnTo>
                  <a:lnTo>
                    <a:pt x="177" y="626"/>
                  </a:lnTo>
                  <a:lnTo>
                    <a:pt x="161" y="498"/>
                  </a:lnTo>
                  <a:lnTo>
                    <a:pt x="803" y="498"/>
                  </a:lnTo>
                  <a:lnTo>
                    <a:pt x="803" y="386"/>
                  </a:lnTo>
                  <a:lnTo>
                    <a:pt x="787" y="305"/>
                  </a:lnTo>
                  <a:lnTo>
                    <a:pt x="771" y="225"/>
                  </a:lnTo>
                  <a:lnTo>
                    <a:pt x="723" y="145"/>
                  </a:lnTo>
                  <a:lnTo>
                    <a:pt x="675" y="80"/>
                  </a:lnTo>
                  <a:lnTo>
                    <a:pt x="594" y="32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07775" y="2010875"/>
              <a:ext cx="10875" cy="22100"/>
            </a:xfrm>
            <a:custGeom>
              <a:avLst/>
              <a:gdLst/>
              <a:ahLst/>
              <a:cxnLst/>
              <a:rect l="0" t="0" r="0" b="0"/>
              <a:pathLst>
                <a:path w="435" h="884" extrusionOk="0">
                  <a:moveTo>
                    <a:pt x="290" y="0"/>
                  </a:moveTo>
                  <a:lnTo>
                    <a:pt x="226" y="64"/>
                  </a:lnTo>
                  <a:lnTo>
                    <a:pt x="161" y="112"/>
                  </a:lnTo>
                  <a:lnTo>
                    <a:pt x="145" y="161"/>
                  </a:lnTo>
                  <a:lnTo>
                    <a:pt x="145" y="16"/>
                  </a:lnTo>
                  <a:lnTo>
                    <a:pt x="1" y="16"/>
                  </a:lnTo>
                  <a:lnTo>
                    <a:pt x="1" y="883"/>
                  </a:lnTo>
                  <a:lnTo>
                    <a:pt x="145" y="883"/>
                  </a:lnTo>
                  <a:lnTo>
                    <a:pt x="145" y="386"/>
                  </a:lnTo>
                  <a:lnTo>
                    <a:pt x="161" y="289"/>
                  </a:lnTo>
                  <a:lnTo>
                    <a:pt x="210" y="225"/>
                  </a:lnTo>
                  <a:lnTo>
                    <a:pt x="274" y="161"/>
                  </a:lnTo>
                  <a:lnTo>
                    <a:pt x="386" y="145"/>
                  </a:lnTo>
                  <a:lnTo>
                    <a:pt x="418" y="145"/>
                  </a:lnTo>
                  <a:lnTo>
                    <a:pt x="434" y="16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19025" y="2036150"/>
              <a:ext cx="23325" cy="2050"/>
            </a:xfrm>
            <a:custGeom>
              <a:avLst/>
              <a:gdLst/>
              <a:ahLst/>
              <a:cxnLst/>
              <a:rect l="0" t="0" r="0" b="0"/>
              <a:pathLst>
                <a:path w="933" h="82" extrusionOk="0">
                  <a:moveTo>
                    <a:pt x="1" y="1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744725" y="2010875"/>
              <a:ext cx="18100" cy="22100"/>
            </a:xfrm>
            <a:custGeom>
              <a:avLst/>
              <a:gdLst/>
              <a:ahLst/>
              <a:cxnLst/>
              <a:rect l="0" t="0" r="0" b="0"/>
              <a:pathLst>
                <a:path w="724" h="884" extrusionOk="0">
                  <a:moveTo>
                    <a:pt x="354" y="0"/>
                  </a:moveTo>
                  <a:lnTo>
                    <a:pt x="274" y="32"/>
                  </a:lnTo>
                  <a:lnTo>
                    <a:pt x="209" y="64"/>
                  </a:lnTo>
                  <a:lnTo>
                    <a:pt x="145" y="145"/>
                  </a:lnTo>
                  <a:lnTo>
                    <a:pt x="145" y="16"/>
                  </a:lnTo>
                  <a:lnTo>
                    <a:pt x="0" y="16"/>
                  </a:lnTo>
                  <a:lnTo>
                    <a:pt x="0" y="883"/>
                  </a:lnTo>
                  <a:lnTo>
                    <a:pt x="145" y="883"/>
                  </a:lnTo>
                  <a:lnTo>
                    <a:pt x="145" y="434"/>
                  </a:lnTo>
                  <a:lnTo>
                    <a:pt x="161" y="353"/>
                  </a:lnTo>
                  <a:lnTo>
                    <a:pt x="161" y="305"/>
                  </a:lnTo>
                  <a:lnTo>
                    <a:pt x="177" y="257"/>
                  </a:lnTo>
                  <a:lnTo>
                    <a:pt x="209" y="209"/>
                  </a:lnTo>
                  <a:lnTo>
                    <a:pt x="257" y="161"/>
                  </a:lnTo>
                  <a:lnTo>
                    <a:pt x="322" y="145"/>
                  </a:lnTo>
                  <a:lnTo>
                    <a:pt x="354" y="129"/>
                  </a:lnTo>
                  <a:lnTo>
                    <a:pt x="402" y="129"/>
                  </a:lnTo>
                  <a:lnTo>
                    <a:pt x="498" y="145"/>
                  </a:lnTo>
                  <a:lnTo>
                    <a:pt x="547" y="209"/>
                  </a:lnTo>
                  <a:lnTo>
                    <a:pt x="563" y="257"/>
                  </a:lnTo>
                  <a:lnTo>
                    <a:pt x="563" y="337"/>
                  </a:lnTo>
                  <a:lnTo>
                    <a:pt x="563" y="883"/>
                  </a:lnTo>
                  <a:lnTo>
                    <a:pt x="723" y="883"/>
                  </a:lnTo>
                  <a:lnTo>
                    <a:pt x="723" y="321"/>
                  </a:lnTo>
                  <a:lnTo>
                    <a:pt x="707" y="209"/>
                  </a:lnTo>
                  <a:lnTo>
                    <a:pt x="675" y="129"/>
                  </a:lnTo>
                  <a:lnTo>
                    <a:pt x="643" y="6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767200" y="2010875"/>
              <a:ext cx="20500" cy="22900"/>
            </a:xfrm>
            <a:custGeom>
              <a:avLst/>
              <a:gdLst/>
              <a:ahLst/>
              <a:cxnLst/>
              <a:rect l="0" t="0" r="0" b="0"/>
              <a:pathLst>
                <a:path w="820" h="916" extrusionOk="0">
                  <a:moveTo>
                    <a:pt x="579" y="450"/>
                  </a:moveTo>
                  <a:lnTo>
                    <a:pt x="579" y="562"/>
                  </a:lnTo>
                  <a:lnTo>
                    <a:pt x="563" y="691"/>
                  </a:lnTo>
                  <a:lnTo>
                    <a:pt x="451" y="755"/>
                  </a:lnTo>
                  <a:lnTo>
                    <a:pt x="386" y="787"/>
                  </a:lnTo>
                  <a:lnTo>
                    <a:pt x="242" y="787"/>
                  </a:lnTo>
                  <a:lnTo>
                    <a:pt x="194" y="755"/>
                  </a:lnTo>
                  <a:lnTo>
                    <a:pt x="161" y="707"/>
                  </a:lnTo>
                  <a:lnTo>
                    <a:pt x="145" y="659"/>
                  </a:lnTo>
                  <a:lnTo>
                    <a:pt x="161" y="578"/>
                  </a:lnTo>
                  <a:lnTo>
                    <a:pt x="210" y="530"/>
                  </a:lnTo>
                  <a:lnTo>
                    <a:pt x="258" y="514"/>
                  </a:lnTo>
                  <a:lnTo>
                    <a:pt x="338" y="498"/>
                  </a:lnTo>
                  <a:lnTo>
                    <a:pt x="418" y="482"/>
                  </a:lnTo>
                  <a:lnTo>
                    <a:pt x="467" y="482"/>
                  </a:lnTo>
                  <a:lnTo>
                    <a:pt x="499" y="466"/>
                  </a:lnTo>
                  <a:lnTo>
                    <a:pt x="547" y="466"/>
                  </a:lnTo>
                  <a:lnTo>
                    <a:pt x="579" y="450"/>
                  </a:lnTo>
                  <a:close/>
                  <a:moveTo>
                    <a:pt x="242" y="0"/>
                  </a:moveTo>
                  <a:lnTo>
                    <a:pt x="145" y="48"/>
                  </a:lnTo>
                  <a:lnTo>
                    <a:pt x="65" y="129"/>
                  </a:lnTo>
                  <a:lnTo>
                    <a:pt x="33" y="273"/>
                  </a:lnTo>
                  <a:lnTo>
                    <a:pt x="178" y="273"/>
                  </a:lnTo>
                  <a:lnTo>
                    <a:pt x="194" y="225"/>
                  </a:lnTo>
                  <a:lnTo>
                    <a:pt x="210" y="177"/>
                  </a:lnTo>
                  <a:lnTo>
                    <a:pt x="274" y="129"/>
                  </a:lnTo>
                  <a:lnTo>
                    <a:pt x="370" y="112"/>
                  </a:lnTo>
                  <a:lnTo>
                    <a:pt x="467" y="129"/>
                  </a:lnTo>
                  <a:lnTo>
                    <a:pt x="531" y="145"/>
                  </a:lnTo>
                  <a:lnTo>
                    <a:pt x="563" y="193"/>
                  </a:lnTo>
                  <a:lnTo>
                    <a:pt x="579" y="257"/>
                  </a:lnTo>
                  <a:lnTo>
                    <a:pt x="579" y="289"/>
                  </a:lnTo>
                  <a:lnTo>
                    <a:pt x="563" y="321"/>
                  </a:lnTo>
                  <a:lnTo>
                    <a:pt x="547" y="353"/>
                  </a:lnTo>
                  <a:lnTo>
                    <a:pt x="499" y="353"/>
                  </a:lnTo>
                  <a:lnTo>
                    <a:pt x="274" y="386"/>
                  </a:lnTo>
                  <a:lnTo>
                    <a:pt x="161" y="418"/>
                  </a:lnTo>
                  <a:lnTo>
                    <a:pt x="65" y="466"/>
                  </a:lnTo>
                  <a:lnTo>
                    <a:pt x="1" y="546"/>
                  </a:lnTo>
                  <a:lnTo>
                    <a:pt x="1" y="659"/>
                  </a:lnTo>
                  <a:lnTo>
                    <a:pt x="1" y="771"/>
                  </a:lnTo>
                  <a:lnTo>
                    <a:pt x="65" y="851"/>
                  </a:lnTo>
                  <a:lnTo>
                    <a:pt x="161" y="899"/>
                  </a:lnTo>
                  <a:lnTo>
                    <a:pt x="274" y="916"/>
                  </a:lnTo>
                  <a:lnTo>
                    <a:pt x="370" y="916"/>
                  </a:lnTo>
                  <a:lnTo>
                    <a:pt x="451" y="867"/>
                  </a:lnTo>
                  <a:lnTo>
                    <a:pt x="531" y="835"/>
                  </a:lnTo>
                  <a:lnTo>
                    <a:pt x="579" y="771"/>
                  </a:lnTo>
                  <a:lnTo>
                    <a:pt x="595" y="819"/>
                  </a:lnTo>
                  <a:lnTo>
                    <a:pt x="611" y="851"/>
                  </a:lnTo>
                  <a:lnTo>
                    <a:pt x="643" y="899"/>
                  </a:lnTo>
                  <a:lnTo>
                    <a:pt x="820" y="899"/>
                  </a:lnTo>
                  <a:lnTo>
                    <a:pt x="820" y="787"/>
                  </a:lnTo>
                  <a:lnTo>
                    <a:pt x="740" y="787"/>
                  </a:lnTo>
                  <a:lnTo>
                    <a:pt x="740" y="771"/>
                  </a:lnTo>
                  <a:lnTo>
                    <a:pt x="724" y="755"/>
                  </a:lnTo>
                  <a:lnTo>
                    <a:pt x="724" y="739"/>
                  </a:lnTo>
                  <a:lnTo>
                    <a:pt x="724" y="241"/>
                  </a:lnTo>
                  <a:lnTo>
                    <a:pt x="708" y="129"/>
                  </a:lnTo>
                  <a:lnTo>
                    <a:pt x="627" y="4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791300" y="2010875"/>
              <a:ext cx="29350" cy="22100"/>
            </a:xfrm>
            <a:custGeom>
              <a:avLst/>
              <a:gdLst/>
              <a:ahLst/>
              <a:cxnLst/>
              <a:rect l="0" t="0" r="0" b="0"/>
              <a:pathLst>
                <a:path w="1174" h="884" extrusionOk="0">
                  <a:moveTo>
                    <a:pt x="322" y="0"/>
                  </a:moveTo>
                  <a:lnTo>
                    <a:pt x="241" y="48"/>
                  </a:lnTo>
                  <a:lnTo>
                    <a:pt x="193" y="80"/>
                  </a:lnTo>
                  <a:lnTo>
                    <a:pt x="145" y="145"/>
                  </a:lnTo>
                  <a:lnTo>
                    <a:pt x="145" y="16"/>
                  </a:lnTo>
                  <a:lnTo>
                    <a:pt x="1" y="16"/>
                  </a:lnTo>
                  <a:lnTo>
                    <a:pt x="1" y="883"/>
                  </a:lnTo>
                  <a:lnTo>
                    <a:pt x="145" y="883"/>
                  </a:lnTo>
                  <a:lnTo>
                    <a:pt x="145" y="418"/>
                  </a:lnTo>
                  <a:lnTo>
                    <a:pt x="161" y="273"/>
                  </a:lnTo>
                  <a:lnTo>
                    <a:pt x="209" y="193"/>
                  </a:lnTo>
                  <a:lnTo>
                    <a:pt x="290" y="145"/>
                  </a:lnTo>
                  <a:lnTo>
                    <a:pt x="370" y="129"/>
                  </a:lnTo>
                  <a:lnTo>
                    <a:pt x="450" y="145"/>
                  </a:lnTo>
                  <a:lnTo>
                    <a:pt x="482" y="193"/>
                  </a:lnTo>
                  <a:lnTo>
                    <a:pt x="515" y="241"/>
                  </a:lnTo>
                  <a:lnTo>
                    <a:pt x="515" y="321"/>
                  </a:lnTo>
                  <a:lnTo>
                    <a:pt x="515" y="883"/>
                  </a:lnTo>
                  <a:lnTo>
                    <a:pt x="659" y="883"/>
                  </a:lnTo>
                  <a:lnTo>
                    <a:pt x="659" y="386"/>
                  </a:lnTo>
                  <a:lnTo>
                    <a:pt x="675" y="257"/>
                  </a:lnTo>
                  <a:lnTo>
                    <a:pt x="723" y="193"/>
                  </a:lnTo>
                  <a:lnTo>
                    <a:pt x="788" y="145"/>
                  </a:lnTo>
                  <a:lnTo>
                    <a:pt x="868" y="129"/>
                  </a:lnTo>
                  <a:lnTo>
                    <a:pt x="932" y="129"/>
                  </a:lnTo>
                  <a:lnTo>
                    <a:pt x="980" y="161"/>
                  </a:lnTo>
                  <a:lnTo>
                    <a:pt x="1012" y="209"/>
                  </a:lnTo>
                  <a:lnTo>
                    <a:pt x="1028" y="273"/>
                  </a:lnTo>
                  <a:lnTo>
                    <a:pt x="1028" y="883"/>
                  </a:lnTo>
                  <a:lnTo>
                    <a:pt x="1173" y="883"/>
                  </a:lnTo>
                  <a:lnTo>
                    <a:pt x="1173" y="305"/>
                  </a:lnTo>
                  <a:lnTo>
                    <a:pt x="1173" y="193"/>
                  </a:lnTo>
                  <a:lnTo>
                    <a:pt x="1141" y="129"/>
                  </a:lnTo>
                  <a:lnTo>
                    <a:pt x="1109" y="64"/>
                  </a:lnTo>
                  <a:lnTo>
                    <a:pt x="980" y="0"/>
                  </a:lnTo>
                  <a:lnTo>
                    <a:pt x="820" y="0"/>
                  </a:lnTo>
                  <a:lnTo>
                    <a:pt x="755" y="32"/>
                  </a:lnTo>
                  <a:lnTo>
                    <a:pt x="691" y="64"/>
                  </a:lnTo>
                  <a:lnTo>
                    <a:pt x="643" y="129"/>
                  </a:lnTo>
                  <a:lnTo>
                    <a:pt x="611" y="80"/>
                  </a:lnTo>
                  <a:lnTo>
                    <a:pt x="579" y="48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24625" y="2010875"/>
              <a:ext cx="20100" cy="22900"/>
            </a:xfrm>
            <a:custGeom>
              <a:avLst/>
              <a:gdLst/>
              <a:ahLst/>
              <a:cxnLst/>
              <a:rect l="0" t="0" r="0" b="0"/>
              <a:pathLst>
                <a:path w="804" h="916" extrusionOk="0">
                  <a:moveTo>
                    <a:pt x="418" y="129"/>
                  </a:moveTo>
                  <a:lnTo>
                    <a:pt x="547" y="145"/>
                  </a:lnTo>
                  <a:lnTo>
                    <a:pt x="611" y="225"/>
                  </a:lnTo>
                  <a:lnTo>
                    <a:pt x="643" y="289"/>
                  </a:lnTo>
                  <a:lnTo>
                    <a:pt x="659" y="386"/>
                  </a:lnTo>
                  <a:lnTo>
                    <a:pt x="161" y="386"/>
                  </a:lnTo>
                  <a:lnTo>
                    <a:pt x="177" y="273"/>
                  </a:lnTo>
                  <a:lnTo>
                    <a:pt x="242" y="193"/>
                  </a:lnTo>
                  <a:lnTo>
                    <a:pt x="322" y="129"/>
                  </a:lnTo>
                  <a:close/>
                  <a:moveTo>
                    <a:pt x="418" y="0"/>
                  </a:moveTo>
                  <a:lnTo>
                    <a:pt x="242" y="16"/>
                  </a:lnTo>
                  <a:lnTo>
                    <a:pt x="129" y="129"/>
                  </a:lnTo>
                  <a:lnTo>
                    <a:pt x="33" y="273"/>
                  </a:lnTo>
                  <a:lnTo>
                    <a:pt x="1" y="466"/>
                  </a:lnTo>
                  <a:lnTo>
                    <a:pt x="33" y="659"/>
                  </a:lnTo>
                  <a:lnTo>
                    <a:pt x="113" y="803"/>
                  </a:lnTo>
                  <a:lnTo>
                    <a:pt x="242" y="899"/>
                  </a:lnTo>
                  <a:lnTo>
                    <a:pt x="402" y="916"/>
                  </a:lnTo>
                  <a:lnTo>
                    <a:pt x="466" y="916"/>
                  </a:lnTo>
                  <a:lnTo>
                    <a:pt x="515" y="899"/>
                  </a:lnTo>
                  <a:lnTo>
                    <a:pt x="611" y="883"/>
                  </a:lnTo>
                  <a:lnTo>
                    <a:pt x="675" y="819"/>
                  </a:lnTo>
                  <a:lnTo>
                    <a:pt x="723" y="771"/>
                  </a:lnTo>
                  <a:lnTo>
                    <a:pt x="755" y="723"/>
                  </a:lnTo>
                  <a:lnTo>
                    <a:pt x="788" y="659"/>
                  </a:lnTo>
                  <a:lnTo>
                    <a:pt x="788" y="610"/>
                  </a:lnTo>
                  <a:lnTo>
                    <a:pt x="643" y="610"/>
                  </a:lnTo>
                  <a:lnTo>
                    <a:pt x="627" y="675"/>
                  </a:lnTo>
                  <a:lnTo>
                    <a:pt x="595" y="723"/>
                  </a:lnTo>
                  <a:lnTo>
                    <a:pt x="515" y="771"/>
                  </a:lnTo>
                  <a:lnTo>
                    <a:pt x="402" y="787"/>
                  </a:lnTo>
                  <a:lnTo>
                    <a:pt x="290" y="771"/>
                  </a:lnTo>
                  <a:lnTo>
                    <a:pt x="225" y="707"/>
                  </a:lnTo>
                  <a:lnTo>
                    <a:pt x="177" y="626"/>
                  </a:lnTo>
                  <a:lnTo>
                    <a:pt x="161" y="498"/>
                  </a:lnTo>
                  <a:lnTo>
                    <a:pt x="804" y="498"/>
                  </a:lnTo>
                  <a:lnTo>
                    <a:pt x="804" y="386"/>
                  </a:lnTo>
                  <a:lnTo>
                    <a:pt x="788" y="305"/>
                  </a:lnTo>
                  <a:lnTo>
                    <a:pt x="772" y="225"/>
                  </a:lnTo>
                  <a:lnTo>
                    <a:pt x="739" y="145"/>
                  </a:lnTo>
                  <a:lnTo>
                    <a:pt x="675" y="80"/>
                  </a:lnTo>
                  <a:lnTo>
                    <a:pt x="595" y="3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59150" y="2003225"/>
              <a:ext cx="26125" cy="29750"/>
            </a:xfrm>
            <a:custGeom>
              <a:avLst/>
              <a:gdLst/>
              <a:ahLst/>
              <a:cxnLst/>
              <a:rect l="0" t="0" r="0" b="0"/>
              <a:pathLst>
                <a:path w="1045" h="1190" extrusionOk="0">
                  <a:moveTo>
                    <a:pt x="1" y="1"/>
                  </a:moveTo>
                  <a:lnTo>
                    <a:pt x="435" y="1189"/>
                  </a:lnTo>
                  <a:lnTo>
                    <a:pt x="611" y="1189"/>
                  </a:lnTo>
                  <a:lnTo>
                    <a:pt x="1045" y="1"/>
                  </a:lnTo>
                  <a:lnTo>
                    <a:pt x="868" y="1"/>
                  </a:lnTo>
                  <a:lnTo>
                    <a:pt x="531" y="1013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6475" y="2003225"/>
              <a:ext cx="26925" cy="29750"/>
            </a:xfrm>
            <a:custGeom>
              <a:avLst/>
              <a:gdLst/>
              <a:ahLst/>
              <a:cxnLst/>
              <a:rect l="0" t="0" r="0" b="0"/>
              <a:pathLst>
                <a:path w="1077" h="1190" extrusionOk="0">
                  <a:moveTo>
                    <a:pt x="546" y="178"/>
                  </a:moveTo>
                  <a:lnTo>
                    <a:pt x="723" y="708"/>
                  </a:lnTo>
                  <a:lnTo>
                    <a:pt x="353" y="708"/>
                  </a:lnTo>
                  <a:lnTo>
                    <a:pt x="546" y="178"/>
                  </a:lnTo>
                  <a:close/>
                  <a:moveTo>
                    <a:pt x="450" y="1"/>
                  </a:moveTo>
                  <a:lnTo>
                    <a:pt x="0" y="1189"/>
                  </a:lnTo>
                  <a:lnTo>
                    <a:pt x="177" y="1189"/>
                  </a:lnTo>
                  <a:lnTo>
                    <a:pt x="305" y="836"/>
                  </a:lnTo>
                  <a:lnTo>
                    <a:pt x="771" y="836"/>
                  </a:lnTo>
                  <a:lnTo>
                    <a:pt x="899" y="1189"/>
                  </a:lnTo>
                  <a:lnTo>
                    <a:pt x="1076" y="1189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917375" y="2003225"/>
              <a:ext cx="24925" cy="29750"/>
            </a:xfrm>
            <a:custGeom>
              <a:avLst/>
              <a:gdLst/>
              <a:ahLst/>
              <a:cxnLst/>
              <a:rect l="0" t="0" r="0" b="0"/>
              <a:pathLst>
                <a:path w="997" h="1190" extrusionOk="0">
                  <a:moveTo>
                    <a:pt x="563" y="129"/>
                  </a:moveTo>
                  <a:lnTo>
                    <a:pt x="643" y="145"/>
                  </a:lnTo>
                  <a:lnTo>
                    <a:pt x="691" y="161"/>
                  </a:lnTo>
                  <a:lnTo>
                    <a:pt x="772" y="226"/>
                  </a:lnTo>
                  <a:lnTo>
                    <a:pt x="788" y="338"/>
                  </a:lnTo>
                  <a:lnTo>
                    <a:pt x="772" y="435"/>
                  </a:lnTo>
                  <a:lnTo>
                    <a:pt x="723" y="499"/>
                  </a:lnTo>
                  <a:lnTo>
                    <a:pt x="643" y="531"/>
                  </a:lnTo>
                  <a:lnTo>
                    <a:pt x="547" y="547"/>
                  </a:lnTo>
                  <a:lnTo>
                    <a:pt x="161" y="547"/>
                  </a:lnTo>
                  <a:lnTo>
                    <a:pt x="161" y="129"/>
                  </a:lnTo>
                  <a:close/>
                  <a:moveTo>
                    <a:pt x="1" y="1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675"/>
                  </a:lnTo>
                  <a:lnTo>
                    <a:pt x="531" y="675"/>
                  </a:lnTo>
                  <a:lnTo>
                    <a:pt x="627" y="692"/>
                  </a:lnTo>
                  <a:lnTo>
                    <a:pt x="675" y="708"/>
                  </a:lnTo>
                  <a:lnTo>
                    <a:pt x="756" y="756"/>
                  </a:lnTo>
                  <a:lnTo>
                    <a:pt x="772" y="852"/>
                  </a:lnTo>
                  <a:lnTo>
                    <a:pt x="772" y="1061"/>
                  </a:lnTo>
                  <a:lnTo>
                    <a:pt x="788" y="1125"/>
                  </a:lnTo>
                  <a:lnTo>
                    <a:pt x="788" y="1157"/>
                  </a:lnTo>
                  <a:lnTo>
                    <a:pt x="788" y="1173"/>
                  </a:lnTo>
                  <a:lnTo>
                    <a:pt x="804" y="1189"/>
                  </a:lnTo>
                  <a:lnTo>
                    <a:pt x="997" y="1189"/>
                  </a:lnTo>
                  <a:lnTo>
                    <a:pt x="997" y="1173"/>
                  </a:lnTo>
                  <a:lnTo>
                    <a:pt x="964" y="1141"/>
                  </a:lnTo>
                  <a:lnTo>
                    <a:pt x="948" y="1093"/>
                  </a:lnTo>
                  <a:lnTo>
                    <a:pt x="932" y="1061"/>
                  </a:lnTo>
                  <a:lnTo>
                    <a:pt x="932" y="997"/>
                  </a:lnTo>
                  <a:lnTo>
                    <a:pt x="932" y="836"/>
                  </a:lnTo>
                  <a:lnTo>
                    <a:pt x="916" y="740"/>
                  </a:lnTo>
                  <a:lnTo>
                    <a:pt x="884" y="675"/>
                  </a:lnTo>
                  <a:lnTo>
                    <a:pt x="852" y="643"/>
                  </a:lnTo>
                  <a:lnTo>
                    <a:pt x="788" y="611"/>
                  </a:lnTo>
                  <a:lnTo>
                    <a:pt x="852" y="563"/>
                  </a:lnTo>
                  <a:lnTo>
                    <a:pt x="916" y="499"/>
                  </a:lnTo>
                  <a:lnTo>
                    <a:pt x="948" y="418"/>
                  </a:lnTo>
                  <a:lnTo>
                    <a:pt x="948" y="322"/>
                  </a:lnTo>
                  <a:lnTo>
                    <a:pt x="948" y="226"/>
                  </a:lnTo>
                  <a:lnTo>
                    <a:pt x="868" y="81"/>
                  </a:lnTo>
                  <a:lnTo>
                    <a:pt x="788" y="3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45900" y="2002425"/>
              <a:ext cx="26525" cy="31350"/>
            </a:xfrm>
            <a:custGeom>
              <a:avLst/>
              <a:gdLst/>
              <a:ahLst/>
              <a:cxnLst/>
              <a:rect l="0" t="0" r="0" b="0"/>
              <a:pathLst>
                <a:path w="1061" h="1254" extrusionOk="0">
                  <a:moveTo>
                    <a:pt x="434" y="1"/>
                  </a:moveTo>
                  <a:lnTo>
                    <a:pt x="209" y="97"/>
                  </a:lnTo>
                  <a:lnTo>
                    <a:pt x="129" y="177"/>
                  </a:lnTo>
                  <a:lnTo>
                    <a:pt x="64" y="274"/>
                  </a:lnTo>
                  <a:lnTo>
                    <a:pt x="0" y="483"/>
                  </a:lnTo>
                  <a:lnTo>
                    <a:pt x="0" y="611"/>
                  </a:lnTo>
                  <a:lnTo>
                    <a:pt x="0" y="788"/>
                  </a:lnTo>
                  <a:lnTo>
                    <a:pt x="96" y="1045"/>
                  </a:lnTo>
                  <a:lnTo>
                    <a:pt x="177" y="1125"/>
                  </a:lnTo>
                  <a:lnTo>
                    <a:pt x="337" y="1237"/>
                  </a:lnTo>
                  <a:lnTo>
                    <a:pt x="530" y="1254"/>
                  </a:lnTo>
                  <a:lnTo>
                    <a:pt x="643" y="1254"/>
                  </a:lnTo>
                  <a:lnTo>
                    <a:pt x="835" y="1173"/>
                  </a:lnTo>
                  <a:lnTo>
                    <a:pt x="916" y="1109"/>
                  </a:lnTo>
                  <a:lnTo>
                    <a:pt x="1028" y="964"/>
                  </a:lnTo>
                  <a:lnTo>
                    <a:pt x="1060" y="788"/>
                  </a:lnTo>
                  <a:lnTo>
                    <a:pt x="899" y="788"/>
                  </a:lnTo>
                  <a:lnTo>
                    <a:pt x="867" y="900"/>
                  </a:lnTo>
                  <a:lnTo>
                    <a:pt x="819" y="980"/>
                  </a:lnTo>
                  <a:lnTo>
                    <a:pt x="771" y="1045"/>
                  </a:lnTo>
                  <a:lnTo>
                    <a:pt x="643" y="1109"/>
                  </a:lnTo>
                  <a:lnTo>
                    <a:pt x="466" y="1109"/>
                  </a:lnTo>
                  <a:lnTo>
                    <a:pt x="305" y="1045"/>
                  </a:lnTo>
                  <a:lnTo>
                    <a:pt x="257" y="980"/>
                  </a:lnTo>
                  <a:lnTo>
                    <a:pt x="177" y="836"/>
                  </a:lnTo>
                  <a:lnTo>
                    <a:pt x="161" y="643"/>
                  </a:lnTo>
                  <a:lnTo>
                    <a:pt x="177" y="402"/>
                  </a:lnTo>
                  <a:lnTo>
                    <a:pt x="273" y="258"/>
                  </a:lnTo>
                  <a:lnTo>
                    <a:pt x="386" y="161"/>
                  </a:lnTo>
                  <a:lnTo>
                    <a:pt x="562" y="129"/>
                  </a:lnTo>
                  <a:lnTo>
                    <a:pt x="691" y="145"/>
                  </a:lnTo>
                  <a:lnTo>
                    <a:pt x="787" y="210"/>
                  </a:lnTo>
                  <a:lnTo>
                    <a:pt x="851" y="274"/>
                  </a:lnTo>
                  <a:lnTo>
                    <a:pt x="883" y="386"/>
                  </a:lnTo>
                  <a:lnTo>
                    <a:pt x="1044" y="386"/>
                  </a:lnTo>
                  <a:lnTo>
                    <a:pt x="1012" y="242"/>
                  </a:lnTo>
                  <a:lnTo>
                    <a:pt x="916" y="113"/>
                  </a:lnTo>
                  <a:lnTo>
                    <a:pt x="771" y="1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977200" y="2003225"/>
              <a:ext cx="24125" cy="29750"/>
            </a:xfrm>
            <a:custGeom>
              <a:avLst/>
              <a:gdLst/>
              <a:ahLst/>
              <a:cxnLst/>
              <a:rect l="0" t="0" r="0" b="0"/>
              <a:pathLst>
                <a:path w="965" h="1190" extrusionOk="0">
                  <a:moveTo>
                    <a:pt x="1" y="1"/>
                  </a:moveTo>
                  <a:lnTo>
                    <a:pt x="1" y="1189"/>
                  </a:lnTo>
                  <a:lnTo>
                    <a:pt x="178" y="1189"/>
                  </a:lnTo>
                  <a:lnTo>
                    <a:pt x="178" y="627"/>
                  </a:lnTo>
                  <a:lnTo>
                    <a:pt x="788" y="627"/>
                  </a:lnTo>
                  <a:lnTo>
                    <a:pt x="788" y="1189"/>
                  </a:lnTo>
                  <a:lnTo>
                    <a:pt x="964" y="1189"/>
                  </a:lnTo>
                  <a:lnTo>
                    <a:pt x="964" y="1"/>
                  </a:lnTo>
                  <a:lnTo>
                    <a:pt x="788" y="1"/>
                  </a:lnTo>
                  <a:lnTo>
                    <a:pt x="788" y="483"/>
                  </a:lnTo>
                  <a:lnTo>
                    <a:pt x="178" y="483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004925" y="2003225"/>
              <a:ext cx="26525" cy="29750"/>
            </a:xfrm>
            <a:custGeom>
              <a:avLst/>
              <a:gdLst/>
              <a:ahLst/>
              <a:cxnLst/>
              <a:rect l="0" t="0" r="0" b="0"/>
              <a:pathLst>
                <a:path w="1061" h="1190" extrusionOk="0">
                  <a:moveTo>
                    <a:pt x="530" y="178"/>
                  </a:moveTo>
                  <a:lnTo>
                    <a:pt x="707" y="708"/>
                  </a:lnTo>
                  <a:lnTo>
                    <a:pt x="337" y="708"/>
                  </a:lnTo>
                  <a:lnTo>
                    <a:pt x="530" y="178"/>
                  </a:lnTo>
                  <a:close/>
                  <a:moveTo>
                    <a:pt x="450" y="1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289" y="836"/>
                  </a:lnTo>
                  <a:lnTo>
                    <a:pt x="771" y="836"/>
                  </a:lnTo>
                  <a:lnTo>
                    <a:pt x="883" y="1189"/>
                  </a:lnTo>
                  <a:lnTo>
                    <a:pt x="1060" y="1189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035825" y="2003225"/>
              <a:ext cx="24925" cy="29750"/>
            </a:xfrm>
            <a:custGeom>
              <a:avLst/>
              <a:gdLst/>
              <a:ahLst/>
              <a:cxnLst/>
              <a:rect l="0" t="0" r="0" b="0"/>
              <a:pathLst>
                <a:path w="997" h="1190" extrusionOk="0">
                  <a:moveTo>
                    <a:pt x="563" y="129"/>
                  </a:moveTo>
                  <a:lnTo>
                    <a:pt x="627" y="145"/>
                  </a:lnTo>
                  <a:lnTo>
                    <a:pt x="691" y="161"/>
                  </a:lnTo>
                  <a:lnTo>
                    <a:pt x="772" y="226"/>
                  </a:lnTo>
                  <a:lnTo>
                    <a:pt x="788" y="338"/>
                  </a:lnTo>
                  <a:lnTo>
                    <a:pt x="772" y="435"/>
                  </a:lnTo>
                  <a:lnTo>
                    <a:pt x="707" y="499"/>
                  </a:lnTo>
                  <a:lnTo>
                    <a:pt x="643" y="531"/>
                  </a:lnTo>
                  <a:lnTo>
                    <a:pt x="531" y="547"/>
                  </a:lnTo>
                  <a:lnTo>
                    <a:pt x="161" y="547"/>
                  </a:lnTo>
                  <a:lnTo>
                    <a:pt x="161" y="129"/>
                  </a:lnTo>
                  <a:close/>
                  <a:moveTo>
                    <a:pt x="1" y="1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675"/>
                  </a:lnTo>
                  <a:lnTo>
                    <a:pt x="531" y="675"/>
                  </a:lnTo>
                  <a:lnTo>
                    <a:pt x="611" y="692"/>
                  </a:lnTo>
                  <a:lnTo>
                    <a:pt x="675" y="708"/>
                  </a:lnTo>
                  <a:lnTo>
                    <a:pt x="740" y="756"/>
                  </a:lnTo>
                  <a:lnTo>
                    <a:pt x="756" y="852"/>
                  </a:lnTo>
                  <a:lnTo>
                    <a:pt x="772" y="1061"/>
                  </a:lnTo>
                  <a:lnTo>
                    <a:pt x="772" y="1125"/>
                  </a:lnTo>
                  <a:lnTo>
                    <a:pt x="788" y="1157"/>
                  </a:lnTo>
                  <a:lnTo>
                    <a:pt x="788" y="1173"/>
                  </a:lnTo>
                  <a:lnTo>
                    <a:pt x="788" y="1189"/>
                  </a:lnTo>
                  <a:lnTo>
                    <a:pt x="997" y="1189"/>
                  </a:lnTo>
                  <a:lnTo>
                    <a:pt x="997" y="1173"/>
                  </a:lnTo>
                  <a:lnTo>
                    <a:pt x="964" y="1141"/>
                  </a:lnTo>
                  <a:lnTo>
                    <a:pt x="932" y="1093"/>
                  </a:lnTo>
                  <a:lnTo>
                    <a:pt x="932" y="1061"/>
                  </a:lnTo>
                  <a:lnTo>
                    <a:pt x="932" y="997"/>
                  </a:lnTo>
                  <a:lnTo>
                    <a:pt x="916" y="836"/>
                  </a:lnTo>
                  <a:lnTo>
                    <a:pt x="916" y="740"/>
                  </a:lnTo>
                  <a:lnTo>
                    <a:pt x="884" y="675"/>
                  </a:lnTo>
                  <a:lnTo>
                    <a:pt x="836" y="643"/>
                  </a:lnTo>
                  <a:lnTo>
                    <a:pt x="772" y="611"/>
                  </a:lnTo>
                  <a:lnTo>
                    <a:pt x="852" y="563"/>
                  </a:lnTo>
                  <a:lnTo>
                    <a:pt x="900" y="499"/>
                  </a:lnTo>
                  <a:lnTo>
                    <a:pt x="932" y="418"/>
                  </a:lnTo>
                  <a:lnTo>
                    <a:pt x="948" y="322"/>
                  </a:lnTo>
                  <a:lnTo>
                    <a:pt x="932" y="226"/>
                  </a:lnTo>
                  <a:lnTo>
                    <a:pt x="852" y="81"/>
                  </a:lnTo>
                  <a:lnTo>
                    <a:pt x="772" y="3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065150" y="200242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73" y="1"/>
                  </a:moveTo>
                  <a:lnTo>
                    <a:pt x="145" y="226"/>
                  </a:lnTo>
                  <a:lnTo>
                    <a:pt x="81" y="370"/>
                  </a:lnTo>
                  <a:lnTo>
                    <a:pt x="16" y="563"/>
                  </a:lnTo>
                  <a:lnTo>
                    <a:pt x="0" y="804"/>
                  </a:lnTo>
                  <a:lnTo>
                    <a:pt x="0" y="868"/>
                  </a:lnTo>
                  <a:lnTo>
                    <a:pt x="0" y="932"/>
                  </a:lnTo>
                  <a:lnTo>
                    <a:pt x="32" y="1061"/>
                  </a:lnTo>
                  <a:lnTo>
                    <a:pt x="64" y="1189"/>
                  </a:lnTo>
                  <a:lnTo>
                    <a:pt x="97" y="1270"/>
                  </a:lnTo>
                  <a:lnTo>
                    <a:pt x="129" y="1334"/>
                  </a:lnTo>
                  <a:lnTo>
                    <a:pt x="177" y="1398"/>
                  </a:lnTo>
                  <a:lnTo>
                    <a:pt x="273" y="1559"/>
                  </a:lnTo>
                  <a:lnTo>
                    <a:pt x="386" y="1559"/>
                  </a:lnTo>
                  <a:lnTo>
                    <a:pt x="273" y="1350"/>
                  </a:lnTo>
                  <a:lnTo>
                    <a:pt x="225" y="1221"/>
                  </a:lnTo>
                  <a:lnTo>
                    <a:pt x="161" y="1013"/>
                  </a:lnTo>
                  <a:lnTo>
                    <a:pt x="145" y="788"/>
                  </a:lnTo>
                  <a:lnTo>
                    <a:pt x="161" y="563"/>
                  </a:lnTo>
                  <a:lnTo>
                    <a:pt x="209" y="370"/>
                  </a:lnTo>
                  <a:lnTo>
                    <a:pt x="257" y="24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077600" y="2003625"/>
              <a:ext cx="20100" cy="29350"/>
            </a:xfrm>
            <a:custGeom>
              <a:avLst/>
              <a:gdLst/>
              <a:ahLst/>
              <a:cxnLst/>
              <a:rect l="0" t="0" r="0" b="0"/>
              <a:pathLst>
                <a:path w="804" h="1174" extrusionOk="0">
                  <a:moveTo>
                    <a:pt x="418" y="1"/>
                  </a:moveTo>
                  <a:lnTo>
                    <a:pt x="305" y="17"/>
                  </a:lnTo>
                  <a:lnTo>
                    <a:pt x="129" y="97"/>
                  </a:lnTo>
                  <a:lnTo>
                    <a:pt x="80" y="178"/>
                  </a:lnTo>
                  <a:lnTo>
                    <a:pt x="32" y="274"/>
                  </a:lnTo>
                  <a:lnTo>
                    <a:pt x="16" y="419"/>
                  </a:lnTo>
                  <a:lnTo>
                    <a:pt x="177" y="419"/>
                  </a:lnTo>
                  <a:lnTo>
                    <a:pt x="177" y="322"/>
                  </a:lnTo>
                  <a:lnTo>
                    <a:pt x="209" y="258"/>
                  </a:lnTo>
                  <a:lnTo>
                    <a:pt x="273" y="162"/>
                  </a:lnTo>
                  <a:lnTo>
                    <a:pt x="418" y="145"/>
                  </a:lnTo>
                  <a:lnTo>
                    <a:pt x="514" y="145"/>
                  </a:lnTo>
                  <a:lnTo>
                    <a:pt x="578" y="194"/>
                  </a:lnTo>
                  <a:lnTo>
                    <a:pt x="626" y="274"/>
                  </a:lnTo>
                  <a:lnTo>
                    <a:pt x="643" y="354"/>
                  </a:lnTo>
                  <a:lnTo>
                    <a:pt x="626" y="451"/>
                  </a:lnTo>
                  <a:lnTo>
                    <a:pt x="578" y="515"/>
                  </a:lnTo>
                  <a:lnTo>
                    <a:pt x="514" y="563"/>
                  </a:lnTo>
                  <a:lnTo>
                    <a:pt x="418" y="627"/>
                  </a:lnTo>
                  <a:lnTo>
                    <a:pt x="273" y="708"/>
                  </a:lnTo>
                  <a:lnTo>
                    <a:pt x="129" y="804"/>
                  </a:lnTo>
                  <a:lnTo>
                    <a:pt x="48" y="916"/>
                  </a:lnTo>
                  <a:lnTo>
                    <a:pt x="16" y="1029"/>
                  </a:lnTo>
                  <a:lnTo>
                    <a:pt x="0" y="1173"/>
                  </a:lnTo>
                  <a:lnTo>
                    <a:pt x="787" y="1173"/>
                  </a:lnTo>
                  <a:lnTo>
                    <a:pt x="787" y="1045"/>
                  </a:lnTo>
                  <a:lnTo>
                    <a:pt x="161" y="1045"/>
                  </a:lnTo>
                  <a:lnTo>
                    <a:pt x="193" y="949"/>
                  </a:lnTo>
                  <a:lnTo>
                    <a:pt x="257" y="884"/>
                  </a:lnTo>
                  <a:lnTo>
                    <a:pt x="305" y="836"/>
                  </a:lnTo>
                  <a:lnTo>
                    <a:pt x="386" y="804"/>
                  </a:lnTo>
                  <a:lnTo>
                    <a:pt x="498" y="740"/>
                  </a:lnTo>
                  <a:lnTo>
                    <a:pt x="626" y="659"/>
                  </a:lnTo>
                  <a:lnTo>
                    <a:pt x="707" y="595"/>
                  </a:lnTo>
                  <a:lnTo>
                    <a:pt x="787" y="483"/>
                  </a:lnTo>
                  <a:lnTo>
                    <a:pt x="803" y="354"/>
                  </a:lnTo>
                  <a:lnTo>
                    <a:pt x="787" y="226"/>
                  </a:lnTo>
                  <a:lnTo>
                    <a:pt x="707" y="113"/>
                  </a:lnTo>
                  <a:lnTo>
                    <a:pt x="594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100475" y="2004050"/>
              <a:ext cx="20100" cy="29725"/>
            </a:xfrm>
            <a:custGeom>
              <a:avLst/>
              <a:gdLst/>
              <a:ahLst/>
              <a:cxnLst/>
              <a:rect l="0" t="0" r="0" b="0"/>
              <a:pathLst>
                <a:path w="804" h="1189" extrusionOk="0">
                  <a:moveTo>
                    <a:pt x="482" y="128"/>
                  </a:moveTo>
                  <a:lnTo>
                    <a:pt x="579" y="193"/>
                  </a:lnTo>
                  <a:lnTo>
                    <a:pt x="611" y="257"/>
                  </a:lnTo>
                  <a:lnTo>
                    <a:pt x="643" y="402"/>
                  </a:lnTo>
                  <a:lnTo>
                    <a:pt x="659" y="578"/>
                  </a:lnTo>
                  <a:lnTo>
                    <a:pt x="643" y="819"/>
                  </a:lnTo>
                  <a:lnTo>
                    <a:pt x="579" y="964"/>
                  </a:lnTo>
                  <a:lnTo>
                    <a:pt x="515" y="1044"/>
                  </a:lnTo>
                  <a:lnTo>
                    <a:pt x="402" y="1060"/>
                  </a:lnTo>
                  <a:lnTo>
                    <a:pt x="338" y="1060"/>
                  </a:lnTo>
                  <a:lnTo>
                    <a:pt x="241" y="964"/>
                  </a:lnTo>
                  <a:lnTo>
                    <a:pt x="209" y="899"/>
                  </a:lnTo>
                  <a:lnTo>
                    <a:pt x="177" y="771"/>
                  </a:lnTo>
                  <a:lnTo>
                    <a:pt x="161" y="610"/>
                  </a:lnTo>
                  <a:lnTo>
                    <a:pt x="177" y="385"/>
                  </a:lnTo>
                  <a:lnTo>
                    <a:pt x="225" y="241"/>
                  </a:lnTo>
                  <a:lnTo>
                    <a:pt x="290" y="145"/>
                  </a:lnTo>
                  <a:lnTo>
                    <a:pt x="418" y="128"/>
                  </a:lnTo>
                  <a:close/>
                  <a:moveTo>
                    <a:pt x="290" y="0"/>
                  </a:moveTo>
                  <a:lnTo>
                    <a:pt x="113" y="145"/>
                  </a:lnTo>
                  <a:lnTo>
                    <a:pt x="65" y="257"/>
                  </a:lnTo>
                  <a:lnTo>
                    <a:pt x="17" y="418"/>
                  </a:lnTo>
                  <a:lnTo>
                    <a:pt x="1" y="594"/>
                  </a:lnTo>
                  <a:lnTo>
                    <a:pt x="17" y="835"/>
                  </a:lnTo>
                  <a:lnTo>
                    <a:pt x="97" y="1012"/>
                  </a:lnTo>
                  <a:lnTo>
                    <a:pt x="145" y="1092"/>
                  </a:lnTo>
                  <a:lnTo>
                    <a:pt x="306" y="1189"/>
                  </a:lnTo>
                  <a:lnTo>
                    <a:pt x="515" y="1189"/>
                  </a:lnTo>
                  <a:lnTo>
                    <a:pt x="691" y="1076"/>
                  </a:lnTo>
                  <a:lnTo>
                    <a:pt x="739" y="964"/>
                  </a:lnTo>
                  <a:lnTo>
                    <a:pt x="804" y="803"/>
                  </a:lnTo>
                  <a:lnTo>
                    <a:pt x="804" y="578"/>
                  </a:lnTo>
                  <a:lnTo>
                    <a:pt x="804" y="337"/>
                  </a:lnTo>
                  <a:lnTo>
                    <a:pt x="739" y="177"/>
                  </a:lnTo>
                  <a:lnTo>
                    <a:pt x="675" y="9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123775" y="200242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0" y="1"/>
                  </a:moveTo>
                  <a:lnTo>
                    <a:pt x="113" y="210"/>
                  </a:lnTo>
                  <a:lnTo>
                    <a:pt x="161" y="354"/>
                  </a:lnTo>
                  <a:lnTo>
                    <a:pt x="225" y="563"/>
                  </a:lnTo>
                  <a:lnTo>
                    <a:pt x="225" y="788"/>
                  </a:lnTo>
                  <a:lnTo>
                    <a:pt x="225" y="1013"/>
                  </a:lnTo>
                  <a:lnTo>
                    <a:pt x="177" y="1189"/>
                  </a:lnTo>
                  <a:lnTo>
                    <a:pt x="129" y="1334"/>
                  </a:lnTo>
                  <a:lnTo>
                    <a:pt x="0" y="1559"/>
                  </a:lnTo>
                  <a:lnTo>
                    <a:pt x="113" y="1559"/>
                  </a:lnTo>
                  <a:lnTo>
                    <a:pt x="241" y="1350"/>
                  </a:lnTo>
                  <a:lnTo>
                    <a:pt x="305" y="1205"/>
                  </a:lnTo>
                  <a:lnTo>
                    <a:pt x="370" y="1013"/>
                  </a:lnTo>
                  <a:lnTo>
                    <a:pt x="386" y="772"/>
                  </a:lnTo>
                  <a:lnTo>
                    <a:pt x="386" y="691"/>
                  </a:lnTo>
                  <a:lnTo>
                    <a:pt x="370" y="579"/>
                  </a:lnTo>
                  <a:lnTo>
                    <a:pt x="353" y="483"/>
                  </a:lnTo>
                  <a:lnTo>
                    <a:pt x="321" y="386"/>
                  </a:lnTo>
                  <a:lnTo>
                    <a:pt x="289" y="306"/>
                  </a:lnTo>
                  <a:lnTo>
                    <a:pt x="257" y="258"/>
                  </a:lnTo>
                  <a:lnTo>
                    <a:pt x="209" y="17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136625" y="20329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2639525" y="2086750"/>
              <a:ext cx="20500" cy="22925"/>
            </a:xfrm>
            <a:custGeom>
              <a:avLst/>
              <a:gdLst/>
              <a:ahLst/>
              <a:cxnLst/>
              <a:rect l="0" t="0" r="0" b="0"/>
              <a:pathLst>
                <a:path w="820" h="917" extrusionOk="0">
                  <a:moveTo>
                    <a:pt x="579" y="450"/>
                  </a:moveTo>
                  <a:lnTo>
                    <a:pt x="579" y="563"/>
                  </a:lnTo>
                  <a:lnTo>
                    <a:pt x="563" y="691"/>
                  </a:lnTo>
                  <a:lnTo>
                    <a:pt x="450" y="755"/>
                  </a:lnTo>
                  <a:lnTo>
                    <a:pt x="386" y="788"/>
                  </a:lnTo>
                  <a:lnTo>
                    <a:pt x="241" y="788"/>
                  </a:lnTo>
                  <a:lnTo>
                    <a:pt x="193" y="755"/>
                  </a:lnTo>
                  <a:lnTo>
                    <a:pt x="161" y="707"/>
                  </a:lnTo>
                  <a:lnTo>
                    <a:pt x="145" y="659"/>
                  </a:lnTo>
                  <a:lnTo>
                    <a:pt x="161" y="579"/>
                  </a:lnTo>
                  <a:lnTo>
                    <a:pt x="225" y="531"/>
                  </a:lnTo>
                  <a:lnTo>
                    <a:pt x="257" y="515"/>
                  </a:lnTo>
                  <a:lnTo>
                    <a:pt x="338" y="498"/>
                  </a:lnTo>
                  <a:lnTo>
                    <a:pt x="434" y="482"/>
                  </a:lnTo>
                  <a:lnTo>
                    <a:pt x="466" y="482"/>
                  </a:lnTo>
                  <a:lnTo>
                    <a:pt x="514" y="466"/>
                  </a:lnTo>
                  <a:lnTo>
                    <a:pt x="547" y="466"/>
                  </a:lnTo>
                  <a:lnTo>
                    <a:pt x="579" y="450"/>
                  </a:lnTo>
                  <a:close/>
                  <a:moveTo>
                    <a:pt x="257" y="1"/>
                  </a:moveTo>
                  <a:lnTo>
                    <a:pt x="145" y="49"/>
                  </a:lnTo>
                  <a:lnTo>
                    <a:pt x="65" y="129"/>
                  </a:lnTo>
                  <a:lnTo>
                    <a:pt x="49" y="274"/>
                  </a:lnTo>
                  <a:lnTo>
                    <a:pt x="177" y="274"/>
                  </a:lnTo>
                  <a:lnTo>
                    <a:pt x="193" y="225"/>
                  </a:lnTo>
                  <a:lnTo>
                    <a:pt x="209" y="177"/>
                  </a:lnTo>
                  <a:lnTo>
                    <a:pt x="274" y="129"/>
                  </a:lnTo>
                  <a:lnTo>
                    <a:pt x="370" y="113"/>
                  </a:lnTo>
                  <a:lnTo>
                    <a:pt x="466" y="129"/>
                  </a:lnTo>
                  <a:lnTo>
                    <a:pt x="530" y="145"/>
                  </a:lnTo>
                  <a:lnTo>
                    <a:pt x="579" y="193"/>
                  </a:lnTo>
                  <a:lnTo>
                    <a:pt x="579" y="258"/>
                  </a:lnTo>
                  <a:lnTo>
                    <a:pt x="579" y="290"/>
                  </a:lnTo>
                  <a:lnTo>
                    <a:pt x="579" y="322"/>
                  </a:lnTo>
                  <a:lnTo>
                    <a:pt x="547" y="354"/>
                  </a:lnTo>
                  <a:lnTo>
                    <a:pt x="498" y="354"/>
                  </a:lnTo>
                  <a:lnTo>
                    <a:pt x="274" y="386"/>
                  </a:lnTo>
                  <a:lnTo>
                    <a:pt x="161" y="418"/>
                  </a:lnTo>
                  <a:lnTo>
                    <a:pt x="65" y="466"/>
                  </a:lnTo>
                  <a:lnTo>
                    <a:pt x="17" y="547"/>
                  </a:lnTo>
                  <a:lnTo>
                    <a:pt x="0" y="659"/>
                  </a:lnTo>
                  <a:lnTo>
                    <a:pt x="17" y="772"/>
                  </a:lnTo>
                  <a:lnTo>
                    <a:pt x="81" y="852"/>
                  </a:lnTo>
                  <a:lnTo>
                    <a:pt x="161" y="900"/>
                  </a:lnTo>
                  <a:lnTo>
                    <a:pt x="274" y="916"/>
                  </a:lnTo>
                  <a:lnTo>
                    <a:pt x="370" y="916"/>
                  </a:lnTo>
                  <a:lnTo>
                    <a:pt x="450" y="868"/>
                  </a:lnTo>
                  <a:lnTo>
                    <a:pt x="530" y="836"/>
                  </a:lnTo>
                  <a:lnTo>
                    <a:pt x="579" y="772"/>
                  </a:lnTo>
                  <a:lnTo>
                    <a:pt x="595" y="820"/>
                  </a:lnTo>
                  <a:lnTo>
                    <a:pt x="611" y="852"/>
                  </a:lnTo>
                  <a:lnTo>
                    <a:pt x="659" y="900"/>
                  </a:lnTo>
                  <a:lnTo>
                    <a:pt x="820" y="900"/>
                  </a:lnTo>
                  <a:lnTo>
                    <a:pt x="820" y="788"/>
                  </a:lnTo>
                  <a:lnTo>
                    <a:pt x="755" y="788"/>
                  </a:lnTo>
                  <a:lnTo>
                    <a:pt x="739" y="772"/>
                  </a:lnTo>
                  <a:lnTo>
                    <a:pt x="723" y="755"/>
                  </a:lnTo>
                  <a:lnTo>
                    <a:pt x="723" y="739"/>
                  </a:lnTo>
                  <a:lnTo>
                    <a:pt x="723" y="242"/>
                  </a:lnTo>
                  <a:lnTo>
                    <a:pt x="707" y="129"/>
                  </a:lnTo>
                  <a:lnTo>
                    <a:pt x="627" y="4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663625" y="2087150"/>
              <a:ext cx="17675" cy="22525"/>
            </a:xfrm>
            <a:custGeom>
              <a:avLst/>
              <a:gdLst/>
              <a:ahLst/>
              <a:cxnLst/>
              <a:rect l="0" t="0" r="0" b="0"/>
              <a:pathLst>
                <a:path w="707" h="901" extrusionOk="0">
                  <a:moveTo>
                    <a:pt x="0" y="1"/>
                  </a:moveTo>
                  <a:lnTo>
                    <a:pt x="0" y="595"/>
                  </a:lnTo>
                  <a:lnTo>
                    <a:pt x="0" y="691"/>
                  </a:lnTo>
                  <a:lnTo>
                    <a:pt x="32" y="772"/>
                  </a:lnTo>
                  <a:lnTo>
                    <a:pt x="80" y="836"/>
                  </a:lnTo>
                  <a:lnTo>
                    <a:pt x="209" y="884"/>
                  </a:lnTo>
                  <a:lnTo>
                    <a:pt x="289" y="900"/>
                  </a:lnTo>
                  <a:lnTo>
                    <a:pt x="402" y="884"/>
                  </a:lnTo>
                  <a:lnTo>
                    <a:pt x="498" y="820"/>
                  </a:lnTo>
                  <a:lnTo>
                    <a:pt x="530" y="788"/>
                  </a:lnTo>
                  <a:lnTo>
                    <a:pt x="562" y="739"/>
                  </a:lnTo>
                  <a:lnTo>
                    <a:pt x="562" y="868"/>
                  </a:lnTo>
                  <a:lnTo>
                    <a:pt x="707" y="868"/>
                  </a:lnTo>
                  <a:lnTo>
                    <a:pt x="707" y="1"/>
                  </a:lnTo>
                  <a:lnTo>
                    <a:pt x="546" y="1"/>
                  </a:lnTo>
                  <a:lnTo>
                    <a:pt x="546" y="434"/>
                  </a:lnTo>
                  <a:lnTo>
                    <a:pt x="546" y="547"/>
                  </a:lnTo>
                  <a:lnTo>
                    <a:pt x="530" y="627"/>
                  </a:lnTo>
                  <a:lnTo>
                    <a:pt x="498" y="691"/>
                  </a:lnTo>
                  <a:lnTo>
                    <a:pt x="386" y="756"/>
                  </a:lnTo>
                  <a:lnTo>
                    <a:pt x="321" y="772"/>
                  </a:lnTo>
                  <a:lnTo>
                    <a:pt x="225" y="756"/>
                  </a:lnTo>
                  <a:lnTo>
                    <a:pt x="177" y="691"/>
                  </a:lnTo>
                  <a:lnTo>
                    <a:pt x="145" y="643"/>
                  </a:lnTo>
                  <a:lnTo>
                    <a:pt x="145" y="579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84500" y="2081125"/>
              <a:ext cx="10450" cy="28150"/>
            </a:xfrm>
            <a:custGeom>
              <a:avLst/>
              <a:gdLst/>
              <a:ahLst/>
              <a:cxnLst/>
              <a:rect l="0" t="0" r="0" b="0"/>
              <a:pathLst>
                <a:path w="418" h="1126" extrusionOk="0">
                  <a:moveTo>
                    <a:pt x="129" y="1"/>
                  </a:moveTo>
                  <a:lnTo>
                    <a:pt x="129" y="242"/>
                  </a:lnTo>
                  <a:lnTo>
                    <a:pt x="0" y="242"/>
                  </a:lnTo>
                  <a:lnTo>
                    <a:pt x="0" y="354"/>
                  </a:lnTo>
                  <a:lnTo>
                    <a:pt x="129" y="354"/>
                  </a:lnTo>
                  <a:lnTo>
                    <a:pt x="129" y="932"/>
                  </a:lnTo>
                  <a:lnTo>
                    <a:pt x="129" y="1013"/>
                  </a:lnTo>
                  <a:lnTo>
                    <a:pt x="161" y="1077"/>
                  </a:lnTo>
                  <a:lnTo>
                    <a:pt x="209" y="1125"/>
                  </a:lnTo>
                  <a:lnTo>
                    <a:pt x="386" y="1125"/>
                  </a:lnTo>
                  <a:lnTo>
                    <a:pt x="418" y="1109"/>
                  </a:lnTo>
                  <a:lnTo>
                    <a:pt x="418" y="997"/>
                  </a:lnTo>
                  <a:lnTo>
                    <a:pt x="305" y="997"/>
                  </a:lnTo>
                  <a:lnTo>
                    <a:pt x="273" y="964"/>
                  </a:lnTo>
                  <a:lnTo>
                    <a:pt x="273" y="932"/>
                  </a:lnTo>
                  <a:lnTo>
                    <a:pt x="273" y="354"/>
                  </a:lnTo>
                  <a:lnTo>
                    <a:pt x="418" y="354"/>
                  </a:lnTo>
                  <a:lnTo>
                    <a:pt x="418" y="242"/>
                  </a:lnTo>
                  <a:lnTo>
                    <a:pt x="273" y="242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98550" y="2078725"/>
              <a:ext cx="17700" cy="30125"/>
            </a:xfrm>
            <a:custGeom>
              <a:avLst/>
              <a:gdLst/>
              <a:ahLst/>
              <a:cxnLst/>
              <a:rect l="0" t="0" r="0" b="0"/>
              <a:pathLst>
                <a:path w="708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45" y="1205"/>
                  </a:lnTo>
                  <a:lnTo>
                    <a:pt x="145" y="739"/>
                  </a:lnTo>
                  <a:lnTo>
                    <a:pt x="161" y="595"/>
                  </a:lnTo>
                  <a:lnTo>
                    <a:pt x="225" y="514"/>
                  </a:lnTo>
                  <a:lnTo>
                    <a:pt x="290" y="450"/>
                  </a:lnTo>
                  <a:lnTo>
                    <a:pt x="482" y="450"/>
                  </a:lnTo>
                  <a:lnTo>
                    <a:pt x="530" y="514"/>
                  </a:lnTo>
                  <a:lnTo>
                    <a:pt x="547" y="579"/>
                  </a:lnTo>
                  <a:lnTo>
                    <a:pt x="563" y="659"/>
                  </a:lnTo>
                  <a:lnTo>
                    <a:pt x="563" y="1205"/>
                  </a:lnTo>
                  <a:lnTo>
                    <a:pt x="707" y="1205"/>
                  </a:lnTo>
                  <a:lnTo>
                    <a:pt x="707" y="643"/>
                  </a:lnTo>
                  <a:lnTo>
                    <a:pt x="707" y="530"/>
                  </a:lnTo>
                  <a:lnTo>
                    <a:pt x="675" y="450"/>
                  </a:lnTo>
                  <a:lnTo>
                    <a:pt x="627" y="386"/>
                  </a:lnTo>
                  <a:lnTo>
                    <a:pt x="498" y="322"/>
                  </a:lnTo>
                  <a:lnTo>
                    <a:pt x="322" y="322"/>
                  </a:lnTo>
                  <a:lnTo>
                    <a:pt x="241" y="354"/>
                  </a:lnTo>
                  <a:lnTo>
                    <a:pt x="193" y="402"/>
                  </a:lnTo>
                  <a:lnTo>
                    <a:pt x="145" y="45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720225" y="2086350"/>
              <a:ext cx="20500" cy="23325"/>
            </a:xfrm>
            <a:custGeom>
              <a:avLst/>
              <a:gdLst/>
              <a:ahLst/>
              <a:cxnLst/>
              <a:rect l="0" t="0" r="0" b="0"/>
              <a:pathLst>
                <a:path w="820" h="933" extrusionOk="0">
                  <a:moveTo>
                    <a:pt x="402" y="129"/>
                  </a:moveTo>
                  <a:lnTo>
                    <a:pt x="547" y="161"/>
                  </a:lnTo>
                  <a:lnTo>
                    <a:pt x="627" y="258"/>
                  </a:lnTo>
                  <a:lnTo>
                    <a:pt x="659" y="338"/>
                  </a:lnTo>
                  <a:lnTo>
                    <a:pt x="659" y="450"/>
                  </a:lnTo>
                  <a:lnTo>
                    <a:pt x="643" y="579"/>
                  </a:lnTo>
                  <a:lnTo>
                    <a:pt x="611" y="691"/>
                  </a:lnTo>
                  <a:lnTo>
                    <a:pt x="531" y="788"/>
                  </a:lnTo>
                  <a:lnTo>
                    <a:pt x="402" y="804"/>
                  </a:lnTo>
                  <a:lnTo>
                    <a:pt x="290" y="788"/>
                  </a:lnTo>
                  <a:lnTo>
                    <a:pt x="210" y="723"/>
                  </a:lnTo>
                  <a:lnTo>
                    <a:pt x="161" y="611"/>
                  </a:lnTo>
                  <a:lnTo>
                    <a:pt x="145" y="482"/>
                  </a:lnTo>
                  <a:lnTo>
                    <a:pt x="161" y="354"/>
                  </a:lnTo>
                  <a:lnTo>
                    <a:pt x="210" y="241"/>
                  </a:lnTo>
                  <a:lnTo>
                    <a:pt x="290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2" y="33"/>
                  </a:lnTo>
                  <a:lnTo>
                    <a:pt x="113" y="129"/>
                  </a:lnTo>
                  <a:lnTo>
                    <a:pt x="17" y="290"/>
                  </a:lnTo>
                  <a:lnTo>
                    <a:pt x="1" y="482"/>
                  </a:lnTo>
                  <a:lnTo>
                    <a:pt x="17" y="675"/>
                  </a:lnTo>
                  <a:lnTo>
                    <a:pt x="97" y="820"/>
                  </a:lnTo>
                  <a:lnTo>
                    <a:pt x="226" y="916"/>
                  </a:lnTo>
                  <a:lnTo>
                    <a:pt x="386" y="932"/>
                  </a:lnTo>
                  <a:lnTo>
                    <a:pt x="499" y="932"/>
                  </a:lnTo>
                  <a:lnTo>
                    <a:pt x="659" y="868"/>
                  </a:lnTo>
                  <a:lnTo>
                    <a:pt x="707" y="804"/>
                  </a:lnTo>
                  <a:lnTo>
                    <a:pt x="788" y="643"/>
                  </a:lnTo>
                  <a:lnTo>
                    <a:pt x="820" y="450"/>
                  </a:lnTo>
                  <a:lnTo>
                    <a:pt x="788" y="241"/>
                  </a:lnTo>
                  <a:lnTo>
                    <a:pt x="691" y="113"/>
                  </a:lnTo>
                  <a:lnTo>
                    <a:pt x="563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745125" y="2086750"/>
              <a:ext cx="10475" cy="22100"/>
            </a:xfrm>
            <a:custGeom>
              <a:avLst/>
              <a:gdLst/>
              <a:ahLst/>
              <a:cxnLst/>
              <a:rect l="0" t="0" r="0" b="0"/>
              <a:pathLst>
                <a:path w="419" h="884" extrusionOk="0">
                  <a:moveTo>
                    <a:pt x="290" y="1"/>
                  </a:moveTo>
                  <a:lnTo>
                    <a:pt x="225" y="65"/>
                  </a:lnTo>
                  <a:lnTo>
                    <a:pt x="161" y="113"/>
                  </a:lnTo>
                  <a:lnTo>
                    <a:pt x="129" y="161"/>
                  </a:lnTo>
                  <a:lnTo>
                    <a:pt x="129" y="17"/>
                  </a:lnTo>
                  <a:lnTo>
                    <a:pt x="1" y="17"/>
                  </a:lnTo>
                  <a:lnTo>
                    <a:pt x="1" y="884"/>
                  </a:lnTo>
                  <a:lnTo>
                    <a:pt x="145" y="884"/>
                  </a:lnTo>
                  <a:lnTo>
                    <a:pt x="145" y="386"/>
                  </a:lnTo>
                  <a:lnTo>
                    <a:pt x="145" y="290"/>
                  </a:lnTo>
                  <a:lnTo>
                    <a:pt x="193" y="225"/>
                  </a:lnTo>
                  <a:lnTo>
                    <a:pt x="274" y="161"/>
                  </a:lnTo>
                  <a:lnTo>
                    <a:pt x="370" y="145"/>
                  </a:lnTo>
                  <a:lnTo>
                    <a:pt x="402" y="145"/>
                  </a:lnTo>
                  <a:lnTo>
                    <a:pt x="418" y="16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758775" y="2079125"/>
              <a:ext cx="3650" cy="29725"/>
            </a:xfrm>
            <a:custGeom>
              <a:avLst/>
              <a:gdLst/>
              <a:ahLst/>
              <a:cxnLst/>
              <a:rect l="0" t="0" r="0" b="0"/>
              <a:pathLst>
                <a:path w="146" h="1189" extrusionOk="0">
                  <a:moveTo>
                    <a:pt x="1" y="0"/>
                  </a:moveTo>
                  <a:lnTo>
                    <a:pt x="1" y="161"/>
                  </a:lnTo>
                  <a:lnTo>
                    <a:pt x="145" y="161"/>
                  </a:lnTo>
                  <a:lnTo>
                    <a:pt x="145" y="0"/>
                  </a:lnTo>
                  <a:close/>
                  <a:moveTo>
                    <a:pt x="1" y="322"/>
                  </a:moveTo>
                  <a:lnTo>
                    <a:pt x="1" y="1189"/>
                  </a:lnTo>
                  <a:lnTo>
                    <a:pt x="145" y="1189"/>
                  </a:lnTo>
                  <a:lnTo>
                    <a:pt x="145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766000" y="2081125"/>
              <a:ext cx="10075" cy="28150"/>
            </a:xfrm>
            <a:custGeom>
              <a:avLst/>
              <a:gdLst/>
              <a:ahLst/>
              <a:cxnLst/>
              <a:rect l="0" t="0" r="0" b="0"/>
              <a:pathLst>
                <a:path w="403" h="1126" extrusionOk="0">
                  <a:moveTo>
                    <a:pt x="113" y="1"/>
                  </a:moveTo>
                  <a:lnTo>
                    <a:pt x="113" y="242"/>
                  </a:lnTo>
                  <a:lnTo>
                    <a:pt x="1" y="242"/>
                  </a:lnTo>
                  <a:lnTo>
                    <a:pt x="1" y="354"/>
                  </a:lnTo>
                  <a:lnTo>
                    <a:pt x="113" y="354"/>
                  </a:lnTo>
                  <a:lnTo>
                    <a:pt x="113" y="932"/>
                  </a:lnTo>
                  <a:lnTo>
                    <a:pt x="113" y="1013"/>
                  </a:lnTo>
                  <a:lnTo>
                    <a:pt x="145" y="1077"/>
                  </a:lnTo>
                  <a:lnTo>
                    <a:pt x="193" y="1125"/>
                  </a:lnTo>
                  <a:lnTo>
                    <a:pt x="370" y="1125"/>
                  </a:lnTo>
                  <a:lnTo>
                    <a:pt x="402" y="1109"/>
                  </a:lnTo>
                  <a:lnTo>
                    <a:pt x="402" y="997"/>
                  </a:lnTo>
                  <a:lnTo>
                    <a:pt x="290" y="997"/>
                  </a:lnTo>
                  <a:lnTo>
                    <a:pt x="274" y="964"/>
                  </a:lnTo>
                  <a:lnTo>
                    <a:pt x="258" y="932"/>
                  </a:lnTo>
                  <a:lnTo>
                    <a:pt x="258" y="354"/>
                  </a:lnTo>
                  <a:lnTo>
                    <a:pt x="402" y="354"/>
                  </a:lnTo>
                  <a:lnTo>
                    <a:pt x="402" y="242"/>
                  </a:lnTo>
                  <a:lnTo>
                    <a:pt x="258" y="24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77250" y="2087150"/>
              <a:ext cx="20100" cy="30950"/>
            </a:xfrm>
            <a:custGeom>
              <a:avLst/>
              <a:gdLst/>
              <a:ahLst/>
              <a:cxnLst/>
              <a:rect l="0" t="0" r="0" b="0"/>
              <a:pathLst>
                <a:path w="804" h="1238" extrusionOk="0">
                  <a:moveTo>
                    <a:pt x="0" y="1"/>
                  </a:moveTo>
                  <a:lnTo>
                    <a:pt x="322" y="900"/>
                  </a:lnTo>
                  <a:lnTo>
                    <a:pt x="322" y="932"/>
                  </a:lnTo>
                  <a:lnTo>
                    <a:pt x="290" y="980"/>
                  </a:lnTo>
                  <a:lnTo>
                    <a:pt x="273" y="1045"/>
                  </a:lnTo>
                  <a:lnTo>
                    <a:pt x="257" y="1061"/>
                  </a:lnTo>
                  <a:lnTo>
                    <a:pt x="241" y="1077"/>
                  </a:lnTo>
                  <a:lnTo>
                    <a:pt x="225" y="1093"/>
                  </a:lnTo>
                  <a:lnTo>
                    <a:pt x="113" y="1093"/>
                  </a:lnTo>
                  <a:lnTo>
                    <a:pt x="81" y="1077"/>
                  </a:lnTo>
                  <a:lnTo>
                    <a:pt x="81" y="1221"/>
                  </a:lnTo>
                  <a:lnTo>
                    <a:pt x="145" y="1221"/>
                  </a:lnTo>
                  <a:lnTo>
                    <a:pt x="177" y="1237"/>
                  </a:lnTo>
                  <a:lnTo>
                    <a:pt x="290" y="1221"/>
                  </a:lnTo>
                  <a:lnTo>
                    <a:pt x="354" y="1157"/>
                  </a:lnTo>
                  <a:lnTo>
                    <a:pt x="418" y="1045"/>
                  </a:lnTo>
                  <a:lnTo>
                    <a:pt x="530" y="756"/>
                  </a:lnTo>
                  <a:lnTo>
                    <a:pt x="595" y="595"/>
                  </a:lnTo>
                  <a:lnTo>
                    <a:pt x="659" y="386"/>
                  </a:lnTo>
                  <a:lnTo>
                    <a:pt x="755" y="113"/>
                  </a:lnTo>
                  <a:lnTo>
                    <a:pt x="803" y="1"/>
                  </a:lnTo>
                  <a:lnTo>
                    <a:pt x="643" y="1"/>
                  </a:lnTo>
                  <a:lnTo>
                    <a:pt x="402" y="707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810575" y="2079125"/>
              <a:ext cx="26125" cy="29725"/>
            </a:xfrm>
            <a:custGeom>
              <a:avLst/>
              <a:gdLst/>
              <a:ahLst/>
              <a:cxnLst/>
              <a:rect l="0" t="0" r="0" b="0"/>
              <a:pathLst>
                <a:path w="1045" h="1189" extrusionOk="0">
                  <a:moveTo>
                    <a:pt x="0" y="0"/>
                  </a:moveTo>
                  <a:lnTo>
                    <a:pt x="434" y="1189"/>
                  </a:lnTo>
                  <a:lnTo>
                    <a:pt x="611" y="1189"/>
                  </a:lnTo>
                  <a:lnTo>
                    <a:pt x="1044" y="0"/>
                  </a:lnTo>
                  <a:lnTo>
                    <a:pt x="868" y="0"/>
                  </a:lnTo>
                  <a:lnTo>
                    <a:pt x="514" y="101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37875" y="2079125"/>
              <a:ext cx="26525" cy="29725"/>
            </a:xfrm>
            <a:custGeom>
              <a:avLst/>
              <a:gdLst/>
              <a:ahLst/>
              <a:cxnLst/>
              <a:rect l="0" t="0" r="0" b="0"/>
              <a:pathLst>
                <a:path w="1061" h="1189" extrusionOk="0">
                  <a:moveTo>
                    <a:pt x="531" y="177"/>
                  </a:moveTo>
                  <a:lnTo>
                    <a:pt x="723" y="707"/>
                  </a:lnTo>
                  <a:lnTo>
                    <a:pt x="338" y="707"/>
                  </a:lnTo>
                  <a:lnTo>
                    <a:pt x="531" y="177"/>
                  </a:lnTo>
                  <a:close/>
                  <a:moveTo>
                    <a:pt x="450" y="0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290" y="836"/>
                  </a:lnTo>
                  <a:lnTo>
                    <a:pt x="772" y="836"/>
                  </a:lnTo>
                  <a:lnTo>
                    <a:pt x="884" y="1189"/>
                  </a:lnTo>
                  <a:lnTo>
                    <a:pt x="1061" y="1189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868800" y="2079125"/>
              <a:ext cx="24925" cy="29725"/>
            </a:xfrm>
            <a:custGeom>
              <a:avLst/>
              <a:gdLst/>
              <a:ahLst/>
              <a:cxnLst/>
              <a:rect l="0" t="0" r="0" b="0"/>
              <a:pathLst>
                <a:path w="997" h="1189" extrusionOk="0">
                  <a:moveTo>
                    <a:pt x="562" y="129"/>
                  </a:moveTo>
                  <a:lnTo>
                    <a:pt x="643" y="145"/>
                  </a:lnTo>
                  <a:lnTo>
                    <a:pt x="691" y="161"/>
                  </a:lnTo>
                  <a:lnTo>
                    <a:pt x="771" y="225"/>
                  </a:lnTo>
                  <a:lnTo>
                    <a:pt x="787" y="338"/>
                  </a:lnTo>
                  <a:lnTo>
                    <a:pt x="771" y="434"/>
                  </a:lnTo>
                  <a:lnTo>
                    <a:pt x="723" y="498"/>
                  </a:lnTo>
                  <a:lnTo>
                    <a:pt x="643" y="530"/>
                  </a:lnTo>
                  <a:lnTo>
                    <a:pt x="530" y="547"/>
                  </a:lnTo>
                  <a:lnTo>
                    <a:pt x="161" y="547"/>
                  </a:lnTo>
                  <a:lnTo>
                    <a:pt x="161" y="129"/>
                  </a:lnTo>
                  <a:close/>
                  <a:moveTo>
                    <a:pt x="0" y="0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675"/>
                  </a:lnTo>
                  <a:lnTo>
                    <a:pt x="530" y="675"/>
                  </a:lnTo>
                  <a:lnTo>
                    <a:pt x="627" y="691"/>
                  </a:lnTo>
                  <a:lnTo>
                    <a:pt x="675" y="707"/>
                  </a:lnTo>
                  <a:lnTo>
                    <a:pt x="739" y="755"/>
                  </a:lnTo>
                  <a:lnTo>
                    <a:pt x="771" y="852"/>
                  </a:lnTo>
                  <a:lnTo>
                    <a:pt x="771" y="1060"/>
                  </a:lnTo>
                  <a:lnTo>
                    <a:pt x="771" y="1125"/>
                  </a:lnTo>
                  <a:lnTo>
                    <a:pt x="787" y="1157"/>
                  </a:lnTo>
                  <a:lnTo>
                    <a:pt x="787" y="1173"/>
                  </a:lnTo>
                  <a:lnTo>
                    <a:pt x="787" y="1189"/>
                  </a:lnTo>
                  <a:lnTo>
                    <a:pt x="996" y="1189"/>
                  </a:lnTo>
                  <a:lnTo>
                    <a:pt x="996" y="1173"/>
                  </a:lnTo>
                  <a:lnTo>
                    <a:pt x="964" y="1141"/>
                  </a:lnTo>
                  <a:lnTo>
                    <a:pt x="948" y="1093"/>
                  </a:lnTo>
                  <a:lnTo>
                    <a:pt x="932" y="1060"/>
                  </a:lnTo>
                  <a:lnTo>
                    <a:pt x="932" y="996"/>
                  </a:lnTo>
                  <a:lnTo>
                    <a:pt x="932" y="836"/>
                  </a:lnTo>
                  <a:lnTo>
                    <a:pt x="916" y="739"/>
                  </a:lnTo>
                  <a:lnTo>
                    <a:pt x="884" y="675"/>
                  </a:lnTo>
                  <a:lnTo>
                    <a:pt x="836" y="643"/>
                  </a:lnTo>
                  <a:lnTo>
                    <a:pt x="771" y="611"/>
                  </a:lnTo>
                  <a:lnTo>
                    <a:pt x="852" y="563"/>
                  </a:lnTo>
                  <a:lnTo>
                    <a:pt x="900" y="498"/>
                  </a:lnTo>
                  <a:lnTo>
                    <a:pt x="948" y="418"/>
                  </a:lnTo>
                  <a:lnTo>
                    <a:pt x="948" y="322"/>
                  </a:lnTo>
                  <a:lnTo>
                    <a:pt x="948" y="225"/>
                  </a:lnTo>
                  <a:lnTo>
                    <a:pt x="852" y="81"/>
                  </a:lnTo>
                  <a:lnTo>
                    <a:pt x="771" y="3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896900" y="2078325"/>
              <a:ext cx="26925" cy="31350"/>
            </a:xfrm>
            <a:custGeom>
              <a:avLst/>
              <a:gdLst/>
              <a:ahLst/>
              <a:cxnLst/>
              <a:rect l="0" t="0" r="0" b="0"/>
              <a:pathLst>
                <a:path w="1077" h="1254" extrusionOk="0">
                  <a:moveTo>
                    <a:pt x="434" y="0"/>
                  </a:moveTo>
                  <a:lnTo>
                    <a:pt x="225" y="97"/>
                  </a:lnTo>
                  <a:lnTo>
                    <a:pt x="145" y="177"/>
                  </a:lnTo>
                  <a:lnTo>
                    <a:pt x="81" y="273"/>
                  </a:lnTo>
                  <a:lnTo>
                    <a:pt x="17" y="482"/>
                  </a:lnTo>
                  <a:lnTo>
                    <a:pt x="1" y="611"/>
                  </a:lnTo>
                  <a:lnTo>
                    <a:pt x="17" y="787"/>
                  </a:lnTo>
                  <a:lnTo>
                    <a:pt x="113" y="1044"/>
                  </a:lnTo>
                  <a:lnTo>
                    <a:pt x="193" y="1125"/>
                  </a:lnTo>
                  <a:lnTo>
                    <a:pt x="354" y="1237"/>
                  </a:lnTo>
                  <a:lnTo>
                    <a:pt x="547" y="1253"/>
                  </a:lnTo>
                  <a:lnTo>
                    <a:pt x="659" y="1253"/>
                  </a:lnTo>
                  <a:lnTo>
                    <a:pt x="852" y="1173"/>
                  </a:lnTo>
                  <a:lnTo>
                    <a:pt x="932" y="1109"/>
                  </a:lnTo>
                  <a:lnTo>
                    <a:pt x="1029" y="964"/>
                  </a:lnTo>
                  <a:lnTo>
                    <a:pt x="1077" y="787"/>
                  </a:lnTo>
                  <a:lnTo>
                    <a:pt x="916" y="787"/>
                  </a:lnTo>
                  <a:lnTo>
                    <a:pt x="884" y="900"/>
                  </a:lnTo>
                  <a:lnTo>
                    <a:pt x="836" y="980"/>
                  </a:lnTo>
                  <a:lnTo>
                    <a:pt x="788" y="1044"/>
                  </a:lnTo>
                  <a:lnTo>
                    <a:pt x="643" y="1109"/>
                  </a:lnTo>
                  <a:lnTo>
                    <a:pt x="466" y="1109"/>
                  </a:lnTo>
                  <a:lnTo>
                    <a:pt x="322" y="1044"/>
                  </a:lnTo>
                  <a:lnTo>
                    <a:pt x="274" y="980"/>
                  </a:lnTo>
                  <a:lnTo>
                    <a:pt x="193" y="835"/>
                  </a:lnTo>
                  <a:lnTo>
                    <a:pt x="177" y="643"/>
                  </a:lnTo>
                  <a:lnTo>
                    <a:pt x="193" y="402"/>
                  </a:lnTo>
                  <a:lnTo>
                    <a:pt x="274" y="257"/>
                  </a:lnTo>
                  <a:lnTo>
                    <a:pt x="402" y="161"/>
                  </a:lnTo>
                  <a:lnTo>
                    <a:pt x="563" y="129"/>
                  </a:lnTo>
                  <a:lnTo>
                    <a:pt x="707" y="145"/>
                  </a:lnTo>
                  <a:lnTo>
                    <a:pt x="788" y="209"/>
                  </a:lnTo>
                  <a:lnTo>
                    <a:pt x="868" y="273"/>
                  </a:lnTo>
                  <a:lnTo>
                    <a:pt x="900" y="386"/>
                  </a:lnTo>
                  <a:lnTo>
                    <a:pt x="1061" y="386"/>
                  </a:lnTo>
                  <a:lnTo>
                    <a:pt x="1029" y="241"/>
                  </a:lnTo>
                  <a:lnTo>
                    <a:pt x="916" y="113"/>
                  </a:lnTo>
                  <a:lnTo>
                    <a:pt x="772" y="1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928625" y="2079125"/>
              <a:ext cx="23725" cy="29725"/>
            </a:xfrm>
            <a:custGeom>
              <a:avLst/>
              <a:gdLst/>
              <a:ahLst/>
              <a:cxnLst/>
              <a:rect l="0" t="0" r="0" b="0"/>
              <a:pathLst>
                <a:path w="949" h="1189" extrusionOk="0">
                  <a:moveTo>
                    <a:pt x="0" y="0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627"/>
                  </a:lnTo>
                  <a:lnTo>
                    <a:pt x="787" y="627"/>
                  </a:lnTo>
                  <a:lnTo>
                    <a:pt x="787" y="1189"/>
                  </a:lnTo>
                  <a:lnTo>
                    <a:pt x="948" y="1189"/>
                  </a:lnTo>
                  <a:lnTo>
                    <a:pt x="948" y="0"/>
                  </a:lnTo>
                  <a:lnTo>
                    <a:pt x="787" y="0"/>
                  </a:lnTo>
                  <a:lnTo>
                    <a:pt x="787" y="482"/>
                  </a:lnTo>
                  <a:lnTo>
                    <a:pt x="161" y="48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955925" y="2079125"/>
              <a:ext cx="26925" cy="29725"/>
            </a:xfrm>
            <a:custGeom>
              <a:avLst/>
              <a:gdLst/>
              <a:ahLst/>
              <a:cxnLst/>
              <a:rect l="0" t="0" r="0" b="0"/>
              <a:pathLst>
                <a:path w="1077" h="1189" extrusionOk="0">
                  <a:moveTo>
                    <a:pt x="547" y="177"/>
                  </a:moveTo>
                  <a:lnTo>
                    <a:pt x="723" y="707"/>
                  </a:lnTo>
                  <a:lnTo>
                    <a:pt x="354" y="707"/>
                  </a:lnTo>
                  <a:lnTo>
                    <a:pt x="547" y="177"/>
                  </a:lnTo>
                  <a:close/>
                  <a:moveTo>
                    <a:pt x="466" y="0"/>
                  </a:moveTo>
                  <a:lnTo>
                    <a:pt x="1" y="1189"/>
                  </a:lnTo>
                  <a:lnTo>
                    <a:pt x="177" y="1189"/>
                  </a:lnTo>
                  <a:lnTo>
                    <a:pt x="306" y="836"/>
                  </a:lnTo>
                  <a:lnTo>
                    <a:pt x="772" y="836"/>
                  </a:lnTo>
                  <a:lnTo>
                    <a:pt x="900" y="1189"/>
                  </a:lnTo>
                  <a:lnTo>
                    <a:pt x="1077" y="118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986850" y="2079125"/>
              <a:ext cx="24925" cy="29725"/>
            </a:xfrm>
            <a:custGeom>
              <a:avLst/>
              <a:gdLst/>
              <a:ahLst/>
              <a:cxnLst/>
              <a:rect l="0" t="0" r="0" b="0"/>
              <a:pathLst>
                <a:path w="997" h="1189" extrusionOk="0">
                  <a:moveTo>
                    <a:pt x="562" y="129"/>
                  </a:moveTo>
                  <a:lnTo>
                    <a:pt x="643" y="145"/>
                  </a:lnTo>
                  <a:lnTo>
                    <a:pt x="691" y="161"/>
                  </a:lnTo>
                  <a:lnTo>
                    <a:pt x="771" y="225"/>
                  </a:lnTo>
                  <a:lnTo>
                    <a:pt x="787" y="338"/>
                  </a:lnTo>
                  <a:lnTo>
                    <a:pt x="787" y="434"/>
                  </a:lnTo>
                  <a:lnTo>
                    <a:pt x="723" y="498"/>
                  </a:lnTo>
                  <a:lnTo>
                    <a:pt x="643" y="530"/>
                  </a:lnTo>
                  <a:lnTo>
                    <a:pt x="546" y="547"/>
                  </a:lnTo>
                  <a:lnTo>
                    <a:pt x="161" y="547"/>
                  </a:lnTo>
                  <a:lnTo>
                    <a:pt x="161" y="129"/>
                  </a:lnTo>
                  <a:close/>
                  <a:moveTo>
                    <a:pt x="0" y="0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675"/>
                  </a:lnTo>
                  <a:lnTo>
                    <a:pt x="546" y="675"/>
                  </a:lnTo>
                  <a:lnTo>
                    <a:pt x="627" y="691"/>
                  </a:lnTo>
                  <a:lnTo>
                    <a:pt x="691" y="707"/>
                  </a:lnTo>
                  <a:lnTo>
                    <a:pt x="755" y="755"/>
                  </a:lnTo>
                  <a:lnTo>
                    <a:pt x="771" y="852"/>
                  </a:lnTo>
                  <a:lnTo>
                    <a:pt x="787" y="1060"/>
                  </a:lnTo>
                  <a:lnTo>
                    <a:pt x="787" y="1125"/>
                  </a:lnTo>
                  <a:lnTo>
                    <a:pt x="787" y="1157"/>
                  </a:lnTo>
                  <a:lnTo>
                    <a:pt x="787" y="1173"/>
                  </a:lnTo>
                  <a:lnTo>
                    <a:pt x="803" y="1189"/>
                  </a:lnTo>
                  <a:lnTo>
                    <a:pt x="996" y="1189"/>
                  </a:lnTo>
                  <a:lnTo>
                    <a:pt x="996" y="1173"/>
                  </a:lnTo>
                  <a:lnTo>
                    <a:pt x="964" y="1141"/>
                  </a:lnTo>
                  <a:lnTo>
                    <a:pt x="948" y="1093"/>
                  </a:lnTo>
                  <a:lnTo>
                    <a:pt x="948" y="1060"/>
                  </a:lnTo>
                  <a:lnTo>
                    <a:pt x="932" y="996"/>
                  </a:lnTo>
                  <a:lnTo>
                    <a:pt x="932" y="836"/>
                  </a:lnTo>
                  <a:lnTo>
                    <a:pt x="916" y="739"/>
                  </a:lnTo>
                  <a:lnTo>
                    <a:pt x="900" y="675"/>
                  </a:lnTo>
                  <a:lnTo>
                    <a:pt x="852" y="643"/>
                  </a:lnTo>
                  <a:lnTo>
                    <a:pt x="787" y="611"/>
                  </a:lnTo>
                  <a:lnTo>
                    <a:pt x="868" y="563"/>
                  </a:lnTo>
                  <a:lnTo>
                    <a:pt x="916" y="498"/>
                  </a:lnTo>
                  <a:lnTo>
                    <a:pt x="948" y="418"/>
                  </a:lnTo>
                  <a:lnTo>
                    <a:pt x="964" y="322"/>
                  </a:lnTo>
                  <a:lnTo>
                    <a:pt x="948" y="225"/>
                  </a:lnTo>
                  <a:lnTo>
                    <a:pt x="868" y="81"/>
                  </a:lnTo>
                  <a:lnTo>
                    <a:pt x="787" y="33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3016550" y="2078325"/>
              <a:ext cx="9275" cy="38975"/>
            </a:xfrm>
            <a:custGeom>
              <a:avLst/>
              <a:gdLst/>
              <a:ahLst/>
              <a:cxnLst/>
              <a:rect l="0" t="0" r="0" b="0"/>
              <a:pathLst>
                <a:path w="371" h="1559" extrusionOk="0">
                  <a:moveTo>
                    <a:pt x="274" y="0"/>
                  </a:moveTo>
                  <a:lnTo>
                    <a:pt x="129" y="225"/>
                  </a:lnTo>
                  <a:lnTo>
                    <a:pt x="65" y="370"/>
                  </a:lnTo>
                  <a:lnTo>
                    <a:pt x="1" y="562"/>
                  </a:lnTo>
                  <a:lnTo>
                    <a:pt x="1" y="803"/>
                  </a:lnTo>
                  <a:lnTo>
                    <a:pt x="1" y="868"/>
                  </a:lnTo>
                  <a:lnTo>
                    <a:pt x="1" y="932"/>
                  </a:lnTo>
                  <a:lnTo>
                    <a:pt x="33" y="1060"/>
                  </a:lnTo>
                  <a:lnTo>
                    <a:pt x="65" y="1189"/>
                  </a:lnTo>
                  <a:lnTo>
                    <a:pt x="97" y="1269"/>
                  </a:lnTo>
                  <a:lnTo>
                    <a:pt x="129" y="1333"/>
                  </a:lnTo>
                  <a:lnTo>
                    <a:pt x="177" y="1398"/>
                  </a:lnTo>
                  <a:lnTo>
                    <a:pt x="274" y="1558"/>
                  </a:lnTo>
                  <a:lnTo>
                    <a:pt x="370" y="1558"/>
                  </a:lnTo>
                  <a:lnTo>
                    <a:pt x="274" y="1349"/>
                  </a:lnTo>
                  <a:lnTo>
                    <a:pt x="210" y="1221"/>
                  </a:lnTo>
                  <a:lnTo>
                    <a:pt x="161" y="1012"/>
                  </a:lnTo>
                  <a:lnTo>
                    <a:pt x="145" y="787"/>
                  </a:lnTo>
                  <a:lnTo>
                    <a:pt x="161" y="562"/>
                  </a:lnTo>
                  <a:lnTo>
                    <a:pt x="210" y="370"/>
                  </a:lnTo>
                  <a:lnTo>
                    <a:pt x="258" y="2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028200" y="2079525"/>
              <a:ext cx="20500" cy="30150"/>
            </a:xfrm>
            <a:custGeom>
              <a:avLst/>
              <a:gdLst/>
              <a:ahLst/>
              <a:cxnLst/>
              <a:rect l="0" t="0" r="0" b="0"/>
              <a:pathLst>
                <a:path w="820" h="1206" extrusionOk="0">
                  <a:moveTo>
                    <a:pt x="402" y="0"/>
                  </a:moveTo>
                  <a:lnTo>
                    <a:pt x="290" y="17"/>
                  </a:lnTo>
                  <a:lnTo>
                    <a:pt x="145" y="97"/>
                  </a:lnTo>
                  <a:lnTo>
                    <a:pt x="97" y="177"/>
                  </a:lnTo>
                  <a:lnTo>
                    <a:pt x="49" y="274"/>
                  </a:lnTo>
                  <a:lnTo>
                    <a:pt x="33" y="386"/>
                  </a:lnTo>
                  <a:lnTo>
                    <a:pt x="177" y="386"/>
                  </a:lnTo>
                  <a:lnTo>
                    <a:pt x="193" y="306"/>
                  </a:lnTo>
                  <a:lnTo>
                    <a:pt x="225" y="241"/>
                  </a:lnTo>
                  <a:lnTo>
                    <a:pt x="290" y="161"/>
                  </a:lnTo>
                  <a:lnTo>
                    <a:pt x="418" y="145"/>
                  </a:lnTo>
                  <a:lnTo>
                    <a:pt x="498" y="145"/>
                  </a:lnTo>
                  <a:lnTo>
                    <a:pt x="563" y="193"/>
                  </a:lnTo>
                  <a:lnTo>
                    <a:pt x="611" y="241"/>
                  </a:lnTo>
                  <a:lnTo>
                    <a:pt x="627" y="322"/>
                  </a:lnTo>
                  <a:lnTo>
                    <a:pt x="611" y="434"/>
                  </a:lnTo>
                  <a:lnTo>
                    <a:pt x="531" y="482"/>
                  </a:lnTo>
                  <a:lnTo>
                    <a:pt x="482" y="514"/>
                  </a:lnTo>
                  <a:lnTo>
                    <a:pt x="322" y="514"/>
                  </a:lnTo>
                  <a:lnTo>
                    <a:pt x="322" y="643"/>
                  </a:lnTo>
                  <a:lnTo>
                    <a:pt x="515" y="643"/>
                  </a:lnTo>
                  <a:lnTo>
                    <a:pt x="595" y="691"/>
                  </a:lnTo>
                  <a:lnTo>
                    <a:pt x="659" y="739"/>
                  </a:lnTo>
                  <a:lnTo>
                    <a:pt x="659" y="852"/>
                  </a:lnTo>
                  <a:lnTo>
                    <a:pt x="659" y="948"/>
                  </a:lnTo>
                  <a:lnTo>
                    <a:pt x="595" y="1012"/>
                  </a:lnTo>
                  <a:lnTo>
                    <a:pt x="515" y="1061"/>
                  </a:lnTo>
                  <a:lnTo>
                    <a:pt x="402" y="1077"/>
                  </a:lnTo>
                  <a:lnTo>
                    <a:pt x="274" y="1061"/>
                  </a:lnTo>
                  <a:lnTo>
                    <a:pt x="209" y="980"/>
                  </a:lnTo>
                  <a:lnTo>
                    <a:pt x="177" y="916"/>
                  </a:lnTo>
                  <a:lnTo>
                    <a:pt x="161" y="820"/>
                  </a:lnTo>
                  <a:lnTo>
                    <a:pt x="1" y="820"/>
                  </a:lnTo>
                  <a:lnTo>
                    <a:pt x="17" y="980"/>
                  </a:lnTo>
                  <a:lnTo>
                    <a:pt x="97" y="1093"/>
                  </a:lnTo>
                  <a:lnTo>
                    <a:pt x="209" y="1189"/>
                  </a:lnTo>
                  <a:lnTo>
                    <a:pt x="402" y="1205"/>
                  </a:lnTo>
                  <a:lnTo>
                    <a:pt x="595" y="1189"/>
                  </a:lnTo>
                  <a:lnTo>
                    <a:pt x="707" y="1109"/>
                  </a:lnTo>
                  <a:lnTo>
                    <a:pt x="804" y="980"/>
                  </a:lnTo>
                  <a:lnTo>
                    <a:pt x="820" y="836"/>
                  </a:lnTo>
                  <a:lnTo>
                    <a:pt x="820" y="739"/>
                  </a:lnTo>
                  <a:lnTo>
                    <a:pt x="772" y="659"/>
                  </a:lnTo>
                  <a:lnTo>
                    <a:pt x="707" y="595"/>
                  </a:lnTo>
                  <a:lnTo>
                    <a:pt x="627" y="563"/>
                  </a:lnTo>
                  <a:lnTo>
                    <a:pt x="675" y="531"/>
                  </a:lnTo>
                  <a:lnTo>
                    <a:pt x="723" y="498"/>
                  </a:lnTo>
                  <a:lnTo>
                    <a:pt x="772" y="418"/>
                  </a:lnTo>
                  <a:lnTo>
                    <a:pt x="772" y="322"/>
                  </a:lnTo>
                  <a:lnTo>
                    <a:pt x="755" y="177"/>
                  </a:lnTo>
                  <a:lnTo>
                    <a:pt x="675" y="81"/>
                  </a:lnTo>
                  <a:lnTo>
                    <a:pt x="563" y="17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051900" y="2079925"/>
              <a:ext cx="20100" cy="29750"/>
            </a:xfrm>
            <a:custGeom>
              <a:avLst/>
              <a:gdLst/>
              <a:ahLst/>
              <a:cxnLst/>
              <a:rect l="0" t="0" r="0" b="0"/>
              <a:pathLst>
                <a:path w="804" h="1190" extrusionOk="0">
                  <a:moveTo>
                    <a:pt x="482" y="129"/>
                  </a:moveTo>
                  <a:lnTo>
                    <a:pt x="562" y="193"/>
                  </a:lnTo>
                  <a:lnTo>
                    <a:pt x="594" y="258"/>
                  </a:lnTo>
                  <a:lnTo>
                    <a:pt x="643" y="402"/>
                  </a:lnTo>
                  <a:lnTo>
                    <a:pt x="643" y="579"/>
                  </a:lnTo>
                  <a:lnTo>
                    <a:pt x="643" y="820"/>
                  </a:lnTo>
                  <a:lnTo>
                    <a:pt x="578" y="964"/>
                  </a:lnTo>
                  <a:lnTo>
                    <a:pt x="498" y="1045"/>
                  </a:lnTo>
                  <a:lnTo>
                    <a:pt x="402" y="1061"/>
                  </a:lnTo>
                  <a:lnTo>
                    <a:pt x="337" y="1045"/>
                  </a:lnTo>
                  <a:lnTo>
                    <a:pt x="225" y="964"/>
                  </a:lnTo>
                  <a:lnTo>
                    <a:pt x="193" y="900"/>
                  </a:lnTo>
                  <a:lnTo>
                    <a:pt x="161" y="771"/>
                  </a:lnTo>
                  <a:lnTo>
                    <a:pt x="161" y="611"/>
                  </a:lnTo>
                  <a:lnTo>
                    <a:pt x="177" y="386"/>
                  </a:lnTo>
                  <a:lnTo>
                    <a:pt x="225" y="241"/>
                  </a:lnTo>
                  <a:lnTo>
                    <a:pt x="289" y="145"/>
                  </a:lnTo>
                  <a:lnTo>
                    <a:pt x="402" y="129"/>
                  </a:lnTo>
                  <a:close/>
                  <a:moveTo>
                    <a:pt x="273" y="1"/>
                  </a:moveTo>
                  <a:lnTo>
                    <a:pt x="113" y="145"/>
                  </a:lnTo>
                  <a:lnTo>
                    <a:pt x="48" y="258"/>
                  </a:lnTo>
                  <a:lnTo>
                    <a:pt x="16" y="418"/>
                  </a:lnTo>
                  <a:lnTo>
                    <a:pt x="0" y="595"/>
                  </a:lnTo>
                  <a:lnTo>
                    <a:pt x="16" y="836"/>
                  </a:lnTo>
                  <a:lnTo>
                    <a:pt x="80" y="1012"/>
                  </a:lnTo>
                  <a:lnTo>
                    <a:pt x="145" y="1093"/>
                  </a:lnTo>
                  <a:lnTo>
                    <a:pt x="305" y="1189"/>
                  </a:lnTo>
                  <a:lnTo>
                    <a:pt x="514" y="1189"/>
                  </a:lnTo>
                  <a:lnTo>
                    <a:pt x="675" y="1077"/>
                  </a:lnTo>
                  <a:lnTo>
                    <a:pt x="739" y="964"/>
                  </a:lnTo>
                  <a:lnTo>
                    <a:pt x="787" y="804"/>
                  </a:lnTo>
                  <a:lnTo>
                    <a:pt x="803" y="579"/>
                  </a:lnTo>
                  <a:lnTo>
                    <a:pt x="787" y="338"/>
                  </a:lnTo>
                  <a:lnTo>
                    <a:pt x="723" y="177"/>
                  </a:lnTo>
                  <a:lnTo>
                    <a:pt x="675" y="97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075175" y="207832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1" y="0"/>
                  </a:moveTo>
                  <a:lnTo>
                    <a:pt x="113" y="209"/>
                  </a:lnTo>
                  <a:lnTo>
                    <a:pt x="161" y="354"/>
                  </a:lnTo>
                  <a:lnTo>
                    <a:pt x="210" y="562"/>
                  </a:lnTo>
                  <a:lnTo>
                    <a:pt x="226" y="787"/>
                  </a:lnTo>
                  <a:lnTo>
                    <a:pt x="226" y="1012"/>
                  </a:lnTo>
                  <a:lnTo>
                    <a:pt x="177" y="1189"/>
                  </a:lnTo>
                  <a:lnTo>
                    <a:pt x="113" y="1333"/>
                  </a:lnTo>
                  <a:lnTo>
                    <a:pt x="1" y="1558"/>
                  </a:lnTo>
                  <a:lnTo>
                    <a:pt x="113" y="1558"/>
                  </a:lnTo>
                  <a:lnTo>
                    <a:pt x="242" y="1349"/>
                  </a:lnTo>
                  <a:lnTo>
                    <a:pt x="306" y="1205"/>
                  </a:lnTo>
                  <a:lnTo>
                    <a:pt x="370" y="1012"/>
                  </a:lnTo>
                  <a:lnTo>
                    <a:pt x="386" y="771"/>
                  </a:lnTo>
                  <a:lnTo>
                    <a:pt x="386" y="691"/>
                  </a:lnTo>
                  <a:lnTo>
                    <a:pt x="370" y="579"/>
                  </a:lnTo>
                  <a:lnTo>
                    <a:pt x="338" y="482"/>
                  </a:lnTo>
                  <a:lnTo>
                    <a:pt x="306" y="386"/>
                  </a:lnTo>
                  <a:lnTo>
                    <a:pt x="274" y="305"/>
                  </a:lnTo>
                  <a:lnTo>
                    <a:pt x="258" y="257"/>
                  </a:lnTo>
                  <a:lnTo>
                    <a:pt x="210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3087625" y="21088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575275" y="2133325"/>
              <a:ext cx="580225" cy="71900"/>
            </a:xfrm>
            <a:custGeom>
              <a:avLst/>
              <a:gdLst/>
              <a:ahLst/>
              <a:cxnLst/>
              <a:rect l="0" t="0" r="0" b="0"/>
              <a:pathLst>
                <a:path w="23209" h="2876" extrusionOk="0">
                  <a:moveTo>
                    <a:pt x="1" y="1"/>
                  </a:moveTo>
                  <a:lnTo>
                    <a:pt x="1" y="2876"/>
                  </a:lnTo>
                  <a:lnTo>
                    <a:pt x="23209" y="2876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598575" y="2148600"/>
              <a:ext cx="6450" cy="30125"/>
            </a:xfrm>
            <a:custGeom>
              <a:avLst/>
              <a:gdLst/>
              <a:ahLst/>
              <a:cxnLst/>
              <a:rect l="0" t="0" r="0" b="0"/>
              <a:pathLst>
                <a:path w="258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257" y="1205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610225" y="2155825"/>
              <a:ext cx="20100" cy="22900"/>
            </a:xfrm>
            <a:custGeom>
              <a:avLst/>
              <a:gdLst/>
              <a:ahLst/>
              <a:cxnLst/>
              <a:rect l="0" t="0" r="0" b="0"/>
              <a:pathLst>
                <a:path w="804" h="916" extrusionOk="0">
                  <a:moveTo>
                    <a:pt x="498" y="0"/>
                  </a:moveTo>
                  <a:lnTo>
                    <a:pt x="385" y="16"/>
                  </a:lnTo>
                  <a:lnTo>
                    <a:pt x="321" y="48"/>
                  </a:lnTo>
                  <a:lnTo>
                    <a:pt x="273" y="96"/>
                  </a:lnTo>
                  <a:lnTo>
                    <a:pt x="225" y="161"/>
                  </a:lnTo>
                  <a:lnTo>
                    <a:pt x="225" y="32"/>
                  </a:lnTo>
                  <a:lnTo>
                    <a:pt x="0" y="32"/>
                  </a:lnTo>
                  <a:lnTo>
                    <a:pt x="0" y="916"/>
                  </a:lnTo>
                  <a:lnTo>
                    <a:pt x="241" y="916"/>
                  </a:lnTo>
                  <a:lnTo>
                    <a:pt x="241" y="434"/>
                  </a:lnTo>
                  <a:lnTo>
                    <a:pt x="241" y="353"/>
                  </a:lnTo>
                  <a:lnTo>
                    <a:pt x="257" y="289"/>
                  </a:lnTo>
                  <a:lnTo>
                    <a:pt x="321" y="209"/>
                  </a:lnTo>
                  <a:lnTo>
                    <a:pt x="418" y="193"/>
                  </a:lnTo>
                  <a:lnTo>
                    <a:pt x="514" y="209"/>
                  </a:lnTo>
                  <a:lnTo>
                    <a:pt x="546" y="257"/>
                  </a:lnTo>
                  <a:lnTo>
                    <a:pt x="562" y="305"/>
                  </a:lnTo>
                  <a:lnTo>
                    <a:pt x="578" y="370"/>
                  </a:lnTo>
                  <a:lnTo>
                    <a:pt x="578" y="916"/>
                  </a:lnTo>
                  <a:lnTo>
                    <a:pt x="803" y="916"/>
                  </a:lnTo>
                  <a:lnTo>
                    <a:pt x="803" y="321"/>
                  </a:lnTo>
                  <a:lnTo>
                    <a:pt x="803" y="161"/>
                  </a:lnTo>
                  <a:lnTo>
                    <a:pt x="723" y="80"/>
                  </a:lnTo>
                  <a:lnTo>
                    <a:pt x="626" y="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634300" y="2148600"/>
              <a:ext cx="21700" cy="30925"/>
            </a:xfrm>
            <a:custGeom>
              <a:avLst/>
              <a:gdLst/>
              <a:ahLst/>
              <a:cxnLst/>
              <a:rect l="0" t="0" r="0" b="0"/>
              <a:pathLst>
                <a:path w="868" h="1237" extrusionOk="0">
                  <a:moveTo>
                    <a:pt x="499" y="498"/>
                  </a:moveTo>
                  <a:lnTo>
                    <a:pt x="563" y="530"/>
                  </a:lnTo>
                  <a:lnTo>
                    <a:pt x="627" y="626"/>
                  </a:lnTo>
                  <a:lnTo>
                    <a:pt x="643" y="771"/>
                  </a:lnTo>
                  <a:lnTo>
                    <a:pt x="627" y="883"/>
                  </a:lnTo>
                  <a:lnTo>
                    <a:pt x="595" y="964"/>
                  </a:lnTo>
                  <a:lnTo>
                    <a:pt x="531" y="1028"/>
                  </a:lnTo>
                  <a:lnTo>
                    <a:pt x="354" y="1028"/>
                  </a:lnTo>
                  <a:lnTo>
                    <a:pt x="290" y="964"/>
                  </a:lnTo>
                  <a:lnTo>
                    <a:pt x="258" y="883"/>
                  </a:lnTo>
                  <a:lnTo>
                    <a:pt x="242" y="771"/>
                  </a:lnTo>
                  <a:lnTo>
                    <a:pt x="258" y="659"/>
                  </a:lnTo>
                  <a:lnTo>
                    <a:pt x="290" y="578"/>
                  </a:lnTo>
                  <a:lnTo>
                    <a:pt x="354" y="514"/>
                  </a:lnTo>
                  <a:lnTo>
                    <a:pt x="434" y="498"/>
                  </a:lnTo>
                  <a:close/>
                  <a:moveTo>
                    <a:pt x="627" y="0"/>
                  </a:moveTo>
                  <a:lnTo>
                    <a:pt x="627" y="434"/>
                  </a:lnTo>
                  <a:lnTo>
                    <a:pt x="595" y="369"/>
                  </a:lnTo>
                  <a:lnTo>
                    <a:pt x="531" y="321"/>
                  </a:lnTo>
                  <a:lnTo>
                    <a:pt x="466" y="305"/>
                  </a:lnTo>
                  <a:lnTo>
                    <a:pt x="386" y="289"/>
                  </a:lnTo>
                  <a:lnTo>
                    <a:pt x="226" y="321"/>
                  </a:lnTo>
                  <a:lnTo>
                    <a:pt x="113" y="418"/>
                  </a:lnTo>
                  <a:lnTo>
                    <a:pt x="17" y="562"/>
                  </a:lnTo>
                  <a:lnTo>
                    <a:pt x="1" y="787"/>
                  </a:lnTo>
                  <a:lnTo>
                    <a:pt x="17" y="964"/>
                  </a:lnTo>
                  <a:lnTo>
                    <a:pt x="113" y="1108"/>
                  </a:lnTo>
                  <a:lnTo>
                    <a:pt x="226" y="1205"/>
                  </a:lnTo>
                  <a:lnTo>
                    <a:pt x="370" y="1237"/>
                  </a:lnTo>
                  <a:lnTo>
                    <a:pt x="466" y="1221"/>
                  </a:lnTo>
                  <a:lnTo>
                    <a:pt x="531" y="1189"/>
                  </a:lnTo>
                  <a:lnTo>
                    <a:pt x="595" y="1156"/>
                  </a:lnTo>
                  <a:lnTo>
                    <a:pt x="643" y="1076"/>
                  </a:lnTo>
                  <a:lnTo>
                    <a:pt x="643" y="1205"/>
                  </a:lnTo>
                  <a:lnTo>
                    <a:pt x="868" y="120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9600" y="2155825"/>
              <a:ext cx="20900" cy="23700"/>
            </a:xfrm>
            <a:custGeom>
              <a:avLst/>
              <a:gdLst/>
              <a:ahLst/>
              <a:cxnLst/>
              <a:rect l="0" t="0" r="0" b="0"/>
              <a:pathLst>
                <a:path w="836" h="948" extrusionOk="0">
                  <a:moveTo>
                    <a:pt x="482" y="193"/>
                  </a:moveTo>
                  <a:lnTo>
                    <a:pt x="547" y="241"/>
                  </a:lnTo>
                  <a:lnTo>
                    <a:pt x="579" y="289"/>
                  </a:lnTo>
                  <a:lnTo>
                    <a:pt x="595" y="386"/>
                  </a:lnTo>
                  <a:lnTo>
                    <a:pt x="241" y="386"/>
                  </a:lnTo>
                  <a:lnTo>
                    <a:pt x="257" y="305"/>
                  </a:lnTo>
                  <a:lnTo>
                    <a:pt x="290" y="241"/>
                  </a:lnTo>
                  <a:lnTo>
                    <a:pt x="338" y="193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3" y="129"/>
                  </a:lnTo>
                  <a:lnTo>
                    <a:pt x="17" y="257"/>
                  </a:lnTo>
                  <a:lnTo>
                    <a:pt x="1" y="482"/>
                  </a:lnTo>
                  <a:lnTo>
                    <a:pt x="1" y="594"/>
                  </a:lnTo>
                  <a:lnTo>
                    <a:pt x="65" y="771"/>
                  </a:lnTo>
                  <a:lnTo>
                    <a:pt x="129" y="835"/>
                  </a:lnTo>
                  <a:lnTo>
                    <a:pt x="257" y="916"/>
                  </a:lnTo>
                  <a:lnTo>
                    <a:pt x="434" y="948"/>
                  </a:lnTo>
                  <a:lnTo>
                    <a:pt x="531" y="932"/>
                  </a:lnTo>
                  <a:lnTo>
                    <a:pt x="691" y="867"/>
                  </a:lnTo>
                  <a:lnTo>
                    <a:pt x="739" y="819"/>
                  </a:lnTo>
                  <a:lnTo>
                    <a:pt x="804" y="739"/>
                  </a:lnTo>
                  <a:lnTo>
                    <a:pt x="836" y="659"/>
                  </a:lnTo>
                  <a:lnTo>
                    <a:pt x="595" y="659"/>
                  </a:lnTo>
                  <a:lnTo>
                    <a:pt x="579" y="691"/>
                  </a:lnTo>
                  <a:lnTo>
                    <a:pt x="547" y="707"/>
                  </a:lnTo>
                  <a:lnTo>
                    <a:pt x="498" y="739"/>
                  </a:lnTo>
                  <a:lnTo>
                    <a:pt x="434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41" y="659"/>
                  </a:lnTo>
                  <a:lnTo>
                    <a:pt x="225" y="530"/>
                  </a:lnTo>
                  <a:lnTo>
                    <a:pt x="836" y="530"/>
                  </a:lnTo>
                  <a:lnTo>
                    <a:pt x="836" y="434"/>
                  </a:lnTo>
                  <a:lnTo>
                    <a:pt x="836" y="353"/>
                  </a:lnTo>
                  <a:lnTo>
                    <a:pt x="804" y="257"/>
                  </a:lnTo>
                  <a:lnTo>
                    <a:pt x="771" y="177"/>
                  </a:lnTo>
                  <a:lnTo>
                    <a:pt x="707" y="96"/>
                  </a:lnTo>
                  <a:lnTo>
                    <a:pt x="627" y="48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682475" y="2156625"/>
              <a:ext cx="21725" cy="22100"/>
            </a:xfrm>
            <a:custGeom>
              <a:avLst/>
              <a:gdLst/>
              <a:ahLst/>
              <a:cxnLst/>
              <a:rect l="0" t="0" r="0" b="0"/>
              <a:pathLst>
                <a:path w="869" h="884" extrusionOk="0">
                  <a:moveTo>
                    <a:pt x="1" y="0"/>
                  </a:moveTo>
                  <a:lnTo>
                    <a:pt x="290" y="434"/>
                  </a:lnTo>
                  <a:lnTo>
                    <a:pt x="1" y="884"/>
                  </a:lnTo>
                  <a:lnTo>
                    <a:pt x="274" y="884"/>
                  </a:lnTo>
                  <a:lnTo>
                    <a:pt x="435" y="611"/>
                  </a:lnTo>
                  <a:lnTo>
                    <a:pt x="579" y="884"/>
                  </a:lnTo>
                  <a:lnTo>
                    <a:pt x="868" y="884"/>
                  </a:lnTo>
                  <a:lnTo>
                    <a:pt x="563" y="434"/>
                  </a:lnTo>
                  <a:lnTo>
                    <a:pt x="868" y="0"/>
                  </a:lnTo>
                  <a:lnTo>
                    <a:pt x="579" y="0"/>
                  </a:lnTo>
                  <a:lnTo>
                    <a:pt x="435" y="257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706175" y="2155825"/>
              <a:ext cx="20900" cy="23700"/>
            </a:xfrm>
            <a:custGeom>
              <a:avLst/>
              <a:gdLst/>
              <a:ahLst/>
              <a:cxnLst/>
              <a:rect l="0" t="0" r="0" b="0"/>
              <a:pathLst>
                <a:path w="836" h="948" extrusionOk="0">
                  <a:moveTo>
                    <a:pt x="482" y="193"/>
                  </a:moveTo>
                  <a:lnTo>
                    <a:pt x="531" y="241"/>
                  </a:lnTo>
                  <a:lnTo>
                    <a:pt x="579" y="289"/>
                  </a:lnTo>
                  <a:lnTo>
                    <a:pt x="595" y="386"/>
                  </a:lnTo>
                  <a:lnTo>
                    <a:pt x="225" y="386"/>
                  </a:lnTo>
                  <a:lnTo>
                    <a:pt x="242" y="305"/>
                  </a:lnTo>
                  <a:lnTo>
                    <a:pt x="290" y="241"/>
                  </a:lnTo>
                  <a:lnTo>
                    <a:pt x="338" y="193"/>
                  </a:lnTo>
                  <a:close/>
                  <a:moveTo>
                    <a:pt x="418" y="0"/>
                  </a:moveTo>
                  <a:lnTo>
                    <a:pt x="242" y="16"/>
                  </a:lnTo>
                  <a:lnTo>
                    <a:pt x="113" y="129"/>
                  </a:lnTo>
                  <a:lnTo>
                    <a:pt x="17" y="257"/>
                  </a:lnTo>
                  <a:lnTo>
                    <a:pt x="1" y="482"/>
                  </a:lnTo>
                  <a:lnTo>
                    <a:pt x="1" y="594"/>
                  </a:lnTo>
                  <a:lnTo>
                    <a:pt x="65" y="771"/>
                  </a:lnTo>
                  <a:lnTo>
                    <a:pt x="129" y="835"/>
                  </a:lnTo>
                  <a:lnTo>
                    <a:pt x="258" y="916"/>
                  </a:lnTo>
                  <a:lnTo>
                    <a:pt x="418" y="948"/>
                  </a:lnTo>
                  <a:lnTo>
                    <a:pt x="515" y="932"/>
                  </a:lnTo>
                  <a:lnTo>
                    <a:pt x="675" y="867"/>
                  </a:lnTo>
                  <a:lnTo>
                    <a:pt x="739" y="819"/>
                  </a:lnTo>
                  <a:lnTo>
                    <a:pt x="804" y="739"/>
                  </a:lnTo>
                  <a:lnTo>
                    <a:pt x="820" y="659"/>
                  </a:lnTo>
                  <a:lnTo>
                    <a:pt x="579" y="659"/>
                  </a:lnTo>
                  <a:lnTo>
                    <a:pt x="563" y="691"/>
                  </a:lnTo>
                  <a:lnTo>
                    <a:pt x="547" y="707"/>
                  </a:lnTo>
                  <a:lnTo>
                    <a:pt x="498" y="739"/>
                  </a:lnTo>
                  <a:lnTo>
                    <a:pt x="418" y="755"/>
                  </a:lnTo>
                  <a:lnTo>
                    <a:pt x="354" y="755"/>
                  </a:lnTo>
                  <a:lnTo>
                    <a:pt x="306" y="723"/>
                  </a:lnTo>
                  <a:lnTo>
                    <a:pt x="242" y="659"/>
                  </a:lnTo>
                  <a:lnTo>
                    <a:pt x="225" y="530"/>
                  </a:lnTo>
                  <a:lnTo>
                    <a:pt x="836" y="530"/>
                  </a:lnTo>
                  <a:lnTo>
                    <a:pt x="836" y="434"/>
                  </a:lnTo>
                  <a:lnTo>
                    <a:pt x="820" y="353"/>
                  </a:lnTo>
                  <a:lnTo>
                    <a:pt x="804" y="257"/>
                  </a:lnTo>
                  <a:lnTo>
                    <a:pt x="755" y="177"/>
                  </a:lnTo>
                  <a:lnTo>
                    <a:pt x="691" y="96"/>
                  </a:lnTo>
                  <a:lnTo>
                    <a:pt x="611" y="4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29475" y="2155825"/>
              <a:ext cx="20500" cy="23700"/>
            </a:xfrm>
            <a:custGeom>
              <a:avLst/>
              <a:gdLst/>
              <a:ahLst/>
              <a:cxnLst/>
              <a:rect l="0" t="0" r="0" b="0"/>
              <a:pathLst>
                <a:path w="820" h="948" extrusionOk="0">
                  <a:moveTo>
                    <a:pt x="402" y="0"/>
                  </a:moveTo>
                  <a:lnTo>
                    <a:pt x="241" y="16"/>
                  </a:lnTo>
                  <a:lnTo>
                    <a:pt x="129" y="80"/>
                  </a:lnTo>
                  <a:lnTo>
                    <a:pt x="48" y="177"/>
                  </a:lnTo>
                  <a:lnTo>
                    <a:pt x="32" y="305"/>
                  </a:lnTo>
                  <a:lnTo>
                    <a:pt x="48" y="402"/>
                  </a:lnTo>
                  <a:lnTo>
                    <a:pt x="97" y="466"/>
                  </a:lnTo>
                  <a:lnTo>
                    <a:pt x="177" y="514"/>
                  </a:lnTo>
                  <a:lnTo>
                    <a:pt x="305" y="546"/>
                  </a:lnTo>
                  <a:lnTo>
                    <a:pt x="482" y="594"/>
                  </a:lnTo>
                  <a:lnTo>
                    <a:pt x="546" y="627"/>
                  </a:lnTo>
                  <a:lnTo>
                    <a:pt x="578" y="643"/>
                  </a:lnTo>
                  <a:lnTo>
                    <a:pt x="578" y="675"/>
                  </a:lnTo>
                  <a:lnTo>
                    <a:pt x="578" y="723"/>
                  </a:lnTo>
                  <a:lnTo>
                    <a:pt x="546" y="739"/>
                  </a:lnTo>
                  <a:lnTo>
                    <a:pt x="498" y="755"/>
                  </a:lnTo>
                  <a:lnTo>
                    <a:pt x="434" y="771"/>
                  </a:lnTo>
                  <a:lnTo>
                    <a:pt x="321" y="755"/>
                  </a:lnTo>
                  <a:lnTo>
                    <a:pt x="273" y="723"/>
                  </a:lnTo>
                  <a:lnTo>
                    <a:pt x="257" y="691"/>
                  </a:lnTo>
                  <a:lnTo>
                    <a:pt x="241" y="627"/>
                  </a:lnTo>
                  <a:lnTo>
                    <a:pt x="0" y="627"/>
                  </a:lnTo>
                  <a:lnTo>
                    <a:pt x="16" y="755"/>
                  </a:lnTo>
                  <a:lnTo>
                    <a:pt x="97" y="851"/>
                  </a:lnTo>
                  <a:lnTo>
                    <a:pt x="225" y="932"/>
                  </a:lnTo>
                  <a:lnTo>
                    <a:pt x="418" y="948"/>
                  </a:lnTo>
                  <a:lnTo>
                    <a:pt x="594" y="932"/>
                  </a:lnTo>
                  <a:lnTo>
                    <a:pt x="723" y="851"/>
                  </a:lnTo>
                  <a:lnTo>
                    <a:pt x="803" y="771"/>
                  </a:lnTo>
                  <a:lnTo>
                    <a:pt x="819" y="643"/>
                  </a:lnTo>
                  <a:lnTo>
                    <a:pt x="803" y="546"/>
                  </a:lnTo>
                  <a:lnTo>
                    <a:pt x="755" y="482"/>
                  </a:lnTo>
                  <a:lnTo>
                    <a:pt x="659" y="418"/>
                  </a:lnTo>
                  <a:lnTo>
                    <a:pt x="546" y="386"/>
                  </a:lnTo>
                  <a:lnTo>
                    <a:pt x="353" y="337"/>
                  </a:lnTo>
                  <a:lnTo>
                    <a:pt x="289" y="321"/>
                  </a:lnTo>
                  <a:lnTo>
                    <a:pt x="273" y="289"/>
                  </a:lnTo>
                  <a:lnTo>
                    <a:pt x="257" y="257"/>
                  </a:lnTo>
                  <a:lnTo>
                    <a:pt x="273" y="225"/>
                  </a:lnTo>
                  <a:lnTo>
                    <a:pt x="289" y="193"/>
                  </a:lnTo>
                  <a:lnTo>
                    <a:pt x="337" y="177"/>
                  </a:lnTo>
                  <a:lnTo>
                    <a:pt x="482" y="177"/>
                  </a:lnTo>
                  <a:lnTo>
                    <a:pt x="530" y="225"/>
                  </a:lnTo>
                  <a:lnTo>
                    <a:pt x="546" y="257"/>
                  </a:lnTo>
                  <a:lnTo>
                    <a:pt x="562" y="289"/>
                  </a:lnTo>
                  <a:lnTo>
                    <a:pt x="787" y="289"/>
                  </a:lnTo>
                  <a:lnTo>
                    <a:pt x="755" y="145"/>
                  </a:lnTo>
                  <a:lnTo>
                    <a:pt x="675" y="64"/>
                  </a:lnTo>
                  <a:lnTo>
                    <a:pt x="562" y="1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094850" y="2150200"/>
              <a:ext cx="30550" cy="34150"/>
            </a:xfrm>
            <a:custGeom>
              <a:avLst/>
              <a:gdLst/>
              <a:ahLst/>
              <a:cxnLst/>
              <a:rect l="0" t="0" r="0" b="0"/>
              <a:pathLst>
                <a:path w="1222" h="1366" extrusionOk="0">
                  <a:moveTo>
                    <a:pt x="1" y="0"/>
                  </a:moveTo>
                  <a:lnTo>
                    <a:pt x="1" y="1365"/>
                  </a:lnTo>
                  <a:lnTo>
                    <a:pt x="1221" y="6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575275" y="2205200"/>
              <a:ext cx="580225" cy="30550"/>
            </a:xfrm>
            <a:custGeom>
              <a:avLst/>
              <a:gdLst/>
              <a:ahLst/>
              <a:cxnLst/>
              <a:rect l="0" t="0" r="0" b="0"/>
              <a:pathLst>
                <a:path w="23209" h="1222" extrusionOk="0">
                  <a:moveTo>
                    <a:pt x="1" y="1"/>
                  </a:moveTo>
                  <a:lnTo>
                    <a:pt x="17" y="258"/>
                  </a:lnTo>
                  <a:lnTo>
                    <a:pt x="193" y="691"/>
                  </a:lnTo>
                  <a:lnTo>
                    <a:pt x="531" y="1012"/>
                  </a:lnTo>
                  <a:lnTo>
                    <a:pt x="964" y="1205"/>
                  </a:lnTo>
                  <a:lnTo>
                    <a:pt x="1205" y="1221"/>
                  </a:lnTo>
                  <a:lnTo>
                    <a:pt x="22004" y="1221"/>
                  </a:lnTo>
                  <a:lnTo>
                    <a:pt x="22245" y="1205"/>
                  </a:lnTo>
                  <a:lnTo>
                    <a:pt x="22679" y="1012"/>
                  </a:lnTo>
                  <a:lnTo>
                    <a:pt x="23016" y="691"/>
                  </a:lnTo>
                  <a:lnTo>
                    <a:pt x="23193" y="258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4282575" y="1715750"/>
              <a:ext cx="553725" cy="341725"/>
            </a:xfrm>
            <a:custGeom>
              <a:avLst/>
              <a:gdLst/>
              <a:ahLst/>
              <a:cxnLst/>
              <a:rect l="0" t="0" r="0" b="0"/>
              <a:pathLst>
                <a:path w="22149" h="13669" extrusionOk="0">
                  <a:moveTo>
                    <a:pt x="1205" y="0"/>
                  </a:moveTo>
                  <a:lnTo>
                    <a:pt x="964" y="16"/>
                  </a:lnTo>
                  <a:lnTo>
                    <a:pt x="530" y="209"/>
                  </a:lnTo>
                  <a:lnTo>
                    <a:pt x="193" y="530"/>
                  </a:lnTo>
                  <a:lnTo>
                    <a:pt x="16" y="964"/>
                  </a:lnTo>
                  <a:lnTo>
                    <a:pt x="0" y="1221"/>
                  </a:lnTo>
                  <a:lnTo>
                    <a:pt x="0" y="12447"/>
                  </a:lnTo>
                  <a:lnTo>
                    <a:pt x="16" y="12704"/>
                  </a:lnTo>
                  <a:lnTo>
                    <a:pt x="193" y="13138"/>
                  </a:lnTo>
                  <a:lnTo>
                    <a:pt x="530" y="13459"/>
                  </a:lnTo>
                  <a:lnTo>
                    <a:pt x="964" y="13652"/>
                  </a:lnTo>
                  <a:lnTo>
                    <a:pt x="1205" y="13668"/>
                  </a:lnTo>
                  <a:lnTo>
                    <a:pt x="20944" y="13668"/>
                  </a:lnTo>
                  <a:lnTo>
                    <a:pt x="21185" y="13652"/>
                  </a:lnTo>
                  <a:lnTo>
                    <a:pt x="21619" y="13459"/>
                  </a:lnTo>
                  <a:lnTo>
                    <a:pt x="21956" y="13138"/>
                  </a:lnTo>
                  <a:lnTo>
                    <a:pt x="22133" y="12704"/>
                  </a:lnTo>
                  <a:lnTo>
                    <a:pt x="22149" y="12447"/>
                  </a:lnTo>
                  <a:lnTo>
                    <a:pt x="22149" y="1221"/>
                  </a:lnTo>
                  <a:lnTo>
                    <a:pt x="22133" y="964"/>
                  </a:lnTo>
                  <a:lnTo>
                    <a:pt x="21956" y="530"/>
                  </a:lnTo>
                  <a:lnTo>
                    <a:pt x="21619" y="209"/>
                  </a:lnTo>
                  <a:lnTo>
                    <a:pt x="21185" y="16"/>
                  </a:lnTo>
                  <a:lnTo>
                    <a:pt x="20944" y="0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4282575" y="1715750"/>
              <a:ext cx="553725" cy="91150"/>
            </a:xfrm>
            <a:custGeom>
              <a:avLst/>
              <a:gdLst/>
              <a:ahLst/>
              <a:cxnLst/>
              <a:rect l="0" t="0" r="0" b="0"/>
              <a:pathLst>
                <a:path w="22149" h="3646" extrusionOk="0">
                  <a:moveTo>
                    <a:pt x="1205" y="0"/>
                  </a:moveTo>
                  <a:lnTo>
                    <a:pt x="964" y="16"/>
                  </a:lnTo>
                  <a:lnTo>
                    <a:pt x="530" y="209"/>
                  </a:lnTo>
                  <a:lnTo>
                    <a:pt x="193" y="530"/>
                  </a:lnTo>
                  <a:lnTo>
                    <a:pt x="16" y="980"/>
                  </a:lnTo>
                  <a:lnTo>
                    <a:pt x="0" y="1221"/>
                  </a:lnTo>
                  <a:lnTo>
                    <a:pt x="0" y="3646"/>
                  </a:lnTo>
                  <a:lnTo>
                    <a:pt x="22149" y="3646"/>
                  </a:lnTo>
                  <a:lnTo>
                    <a:pt x="22149" y="1221"/>
                  </a:lnTo>
                  <a:lnTo>
                    <a:pt x="22133" y="980"/>
                  </a:lnTo>
                  <a:lnTo>
                    <a:pt x="21956" y="530"/>
                  </a:lnTo>
                  <a:lnTo>
                    <a:pt x="21619" y="209"/>
                  </a:lnTo>
                  <a:lnTo>
                    <a:pt x="21185" y="16"/>
                  </a:lnTo>
                  <a:lnTo>
                    <a:pt x="20944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4384950" y="1741025"/>
              <a:ext cx="29350" cy="34175"/>
            </a:xfrm>
            <a:custGeom>
              <a:avLst/>
              <a:gdLst/>
              <a:ahLst/>
              <a:cxnLst/>
              <a:rect l="0" t="0" r="0" b="0"/>
              <a:pathLst>
                <a:path w="1174" h="1367" extrusionOk="0">
                  <a:moveTo>
                    <a:pt x="467" y="1"/>
                  </a:moveTo>
                  <a:lnTo>
                    <a:pt x="274" y="81"/>
                  </a:lnTo>
                  <a:lnTo>
                    <a:pt x="194" y="162"/>
                  </a:lnTo>
                  <a:lnTo>
                    <a:pt x="97" y="258"/>
                  </a:lnTo>
                  <a:lnTo>
                    <a:pt x="17" y="531"/>
                  </a:lnTo>
                  <a:lnTo>
                    <a:pt x="1" y="692"/>
                  </a:lnTo>
                  <a:lnTo>
                    <a:pt x="17" y="836"/>
                  </a:lnTo>
                  <a:lnTo>
                    <a:pt x="97" y="1093"/>
                  </a:lnTo>
                  <a:lnTo>
                    <a:pt x="162" y="1189"/>
                  </a:lnTo>
                  <a:lnTo>
                    <a:pt x="258" y="1270"/>
                  </a:lnTo>
                  <a:lnTo>
                    <a:pt x="467" y="1366"/>
                  </a:lnTo>
                  <a:lnTo>
                    <a:pt x="724" y="1366"/>
                  </a:lnTo>
                  <a:lnTo>
                    <a:pt x="900" y="1302"/>
                  </a:lnTo>
                  <a:lnTo>
                    <a:pt x="981" y="1238"/>
                  </a:lnTo>
                  <a:lnTo>
                    <a:pt x="1109" y="1093"/>
                  </a:lnTo>
                  <a:lnTo>
                    <a:pt x="1173" y="884"/>
                  </a:lnTo>
                  <a:lnTo>
                    <a:pt x="900" y="884"/>
                  </a:lnTo>
                  <a:lnTo>
                    <a:pt x="868" y="981"/>
                  </a:lnTo>
                  <a:lnTo>
                    <a:pt x="820" y="1045"/>
                  </a:lnTo>
                  <a:lnTo>
                    <a:pt x="740" y="1125"/>
                  </a:lnTo>
                  <a:lnTo>
                    <a:pt x="611" y="1141"/>
                  </a:lnTo>
                  <a:lnTo>
                    <a:pt x="467" y="1125"/>
                  </a:lnTo>
                  <a:lnTo>
                    <a:pt x="370" y="1029"/>
                  </a:lnTo>
                  <a:lnTo>
                    <a:pt x="290" y="900"/>
                  </a:lnTo>
                  <a:lnTo>
                    <a:pt x="290" y="692"/>
                  </a:lnTo>
                  <a:lnTo>
                    <a:pt x="290" y="499"/>
                  </a:lnTo>
                  <a:lnTo>
                    <a:pt x="370" y="354"/>
                  </a:lnTo>
                  <a:lnTo>
                    <a:pt x="467" y="258"/>
                  </a:lnTo>
                  <a:lnTo>
                    <a:pt x="611" y="226"/>
                  </a:lnTo>
                  <a:lnTo>
                    <a:pt x="740" y="242"/>
                  </a:lnTo>
                  <a:lnTo>
                    <a:pt x="820" y="322"/>
                  </a:lnTo>
                  <a:lnTo>
                    <a:pt x="868" y="370"/>
                  </a:lnTo>
                  <a:lnTo>
                    <a:pt x="900" y="467"/>
                  </a:lnTo>
                  <a:lnTo>
                    <a:pt x="1173" y="467"/>
                  </a:lnTo>
                  <a:lnTo>
                    <a:pt x="1141" y="338"/>
                  </a:lnTo>
                  <a:lnTo>
                    <a:pt x="1077" y="210"/>
                  </a:lnTo>
                  <a:lnTo>
                    <a:pt x="997" y="113"/>
                  </a:lnTo>
                  <a:lnTo>
                    <a:pt x="756" y="17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417075" y="1749475"/>
              <a:ext cx="22925" cy="25725"/>
            </a:xfrm>
            <a:custGeom>
              <a:avLst/>
              <a:gdLst/>
              <a:ahLst/>
              <a:cxnLst/>
              <a:rect l="0" t="0" r="0" b="0"/>
              <a:pathLst>
                <a:path w="917" h="1029" extrusionOk="0">
                  <a:moveTo>
                    <a:pt x="611" y="530"/>
                  </a:moveTo>
                  <a:lnTo>
                    <a:pt x="611" y="627"/>
                  </a:lnTo>
                  <a:lnTo>
                    <a:pt x="595" y="739"/>
                  </a:lnTo>
                  <a:lnTo>
                    <a:pt x="531" y="803"/>
                  </a:lnTo>
                  <a:lnTo>
                    <a:pt x="467" y="835"/>
                  </a:lnTo>
                  <a:lnTo>
                    <a:pt x="386" y="851"/>
                  </a:lnTo>
                  <a:lnTo>
                    <a:pt x="338" y="835"/>
                  </a:lnTo>
                  <a:lnTo>
                    <a:pt x="290" y="819"/>
                  </a:lnTo>
                  <a:lnTo>
                    <a:pt x="258" y="787"/>
                  </a:lnTo>
                  <a:lnTo>
                    <a:pt x="258" y="723"/>
                  </a:lnTo>
                  <a:lnTo>
                    <a:pt x="274" y="659"/>
                  </a:lnTo>
                  <a:lnTo>
                    <a:pt x="322" y="611"/>
                  </a:lnTo>
                  <a:lnTo>
                    <a:pt x="354" y="594"/>
                  </a:lnTo>
                  <a:lnTo>
                    <a:pt x="435" y="578"/>
                  </a:lnTo>
                  <a:lnTo>
                    <a:pt x="483" y="562"/>
                  </a:lnTo>
                  <a:lnTo>
                    <a:pt x="531" y="562"/>
                  </a:lnTo>
                  <a:lnTo>
                    <a:pt x="563" y="546"/>
                  </a:lnTo>
                  <a:lnTo>
                    <a:pt x="579" y="546"/>
                  </a:lnTo>
                  <a:lnTo>
                    <a:pt x="611" y="530"/>
                  </a:lnTo>
                  <a:close/>
                  <a:moveTo>
                    <a:pt x="451" y="0"/>
                  </a:moveTo>
                  <a:lnTo>
                    <a:pt x="338" y="16"/>
                  </a:lnTo>
                  <a:lnTo>
                    <a:pt x="161" y="81"/>
                  </a:lnTo>
                  <a:lnTo>
                    <a:pt x="113" y="129"/>
                  </a:lnTo>
                  <a:lnTo>
                    <a:pt x="49" y="225"/>
                  </a:lnTo>
                  <a:lnTo>
                    <a:pt x="33" y="338"/>
                  </a:lnTo>
                  <a:lnTo>
                    <a:pt x="274" y="338"/>
                  </a:lnTo>
                  <a:lnTo>
                    <a:pt x="290" y="289"/>
                  </a:lnTo>
                  <a:lnTo>
                    <a:pt x="322" y="257"/>
                  </a:lnTo>
                  <a:lnTo>
                    <a:pt x="354" y="209"/>
                  </a:lnTo>
                  <a:lnTo>
                    <a:pt x="515" y="209"/>
                  </a:lnTo>
                  <a:lnTo>
                    <a:pt x="563" y="225"/>
                  </a:lnTo>
                  <a:lnTo>
                    <a:pt x="595" y="257"/>
                  </a:lnTo>
                  <a:lnTo>
                    <a:pt x="611" y="321"/>
                  </a:lnTo>
                  <a:lnTo>
                    <a:pt x="595" y="354"/>
                  </a:lnTo>
                  <a:lnTo>
                    <a:pt x="547" y="386"/>
                  </a:lnTo>
                  <a:lnTo>
                    <a:pt x="515" y="402"/>
                  </a:lnTo>
                  <a:lnTo>
                    <a:pt x="451" y="402"/>
                  </a:lnTo>
                  <a:lnTo>
                    <a:pt x="370" y="418"/>
                  </a:lnTo>
                  <a:lnTo>
                    <a:pt x="226" y="434"/>
                  </a:lnTo>
                  <a:lnTo>
                    <a:pt x="145" y="482"/>
                  </a:lnTo>
                  <a:lnTo>
                    <a:pt x="81" y="530"/>
                  </a:lnTo>
                  <a:lnTo>
                    <a:pt x="17" y="659"/>
                  </a:lnTo>
                  <a:lnTo>
                    <a:pt x="1" y="739"/>
                  </a:lnTo>
                  <a:lnTo>
                    <a:pt x="17" y="868"/>
                  </a:lnTo>
                  <a:lnTo>
                    <a:pt x="97" y="948"/>
                  </a:lnTo>
                  <a:lnTo>
                    <a:pt x="178" y="1012"/>
                  </a:lnTo>
                  <a:lnTo>
                    <a:pt x="306" y="1028"/>
                  </a:lnTo>
                  <a:lnTo>
                    <a:pt x="402" y="1028"/>
                  </a:lnTo>
                  <a:lnTo>
                    <a:pt x="499" y="980"/>
                  </a:lnTo>
                  <a:lnTo>
                    <a:pt x="563" y="932"/>
                  </a:lnTo>
                  <a:lnTo>
                    <a:pt x="611" y="884"/>
                  </a:lnTo>
                  <a:lnTo>
                    <a:pt x="611" y="916"/>
                  </a:lnTo>
                  <a:lnTo>
                    <a:pt x="627" y="948"/>
                  </a:lnTo>
                  <a:lnTo>
                    <a:pt x="627" y="964"/>
                  </a:lnTo>
                  <a:lnTo>
                    <a:pt x="643" y="996"/>
                  </a:lnTo>
                  <a:lnTo>
                    <a:pt x="916" y="996"/>
                  </a:lnTo>
                  <a:lnTo>
                    <a:pt x="916" y="964"/>
                  </a:lnTo>
                  <a:lnTo>
                    <a:pt x="884" y="948"/>
                  </a:lnTo>
                  <a:lnTo>
                    <a:pt x="868" y="932"/>
                  </a:lnTo>
                  <a:lnTo>
                    <a:pt x="868" y="916"/>
                  </a:lnTo>
                  <a:lnTo>
                    <a:pt x="852" y="868"/>
                  </a:lnTo>
                  <a:lnTo>
                    <a:pt x="852" y="803"/>
                  </a:lnTo>
                  <a:lnTo>
                    <a:pt x="852" y="755"/>
                  </a:lnTo>
                  <a:lnTo>
                    <a:pt x="852" y="305"/>
                  </a:lnTo>
                  <a:lnTo>
                    <a:pt x="852" y="225"/>
                  </a:lnTo>
                  <a:lnTo>
                    <a:pt x="788" y="97"/>
                  </a:lnTo>
                  <a:lnTo>
                    <a:pt x="740" y="64"/>
                  </a:lnTo>
                  <a:lnTo>
                    <a:pt x="611" y="1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441575" y="1743450"/>
              <a:ext cx="13675" cy="31350"/>
            </a:xfrm>
            <a:custGeom>
              <a:avLst/>
              <a:gdLst/>
              <a:ahLst/>
              <a:cxnLst/>
              <a:rect l="0" t="0" r="0" b="0"/>
              <a:pathLst>
                <a:path w="547" h="1254" extrusionOk="0">
                  <a:moveTo>
                    <a:pt x="145" y="0"/>
                  </a:moveTo>
                  <a:lnTo>
                    <a:pt x="145" y="273"/>
                  </a:lnTo>
                  <a:lnTo>
                    <a:pt x="1" y="273"/>
                  </a:lnTo>
                  <a:lnTo>
                    <a:pt x="1" y="466"/>
                  </a:lnTo>
                  <a:lnTo>
                    <a:pt x="145" y="466"/>
                  </a:lnTo>
                  <a:lnTo>
                    <a:pt x="145" y="1060"/>
                  </a:lnTo>
                  <a:lnTo>
                    <a:pt x="145" y="1141"/>
                  </a:lnTo>
                  <a:lnTo>
                    <a:pt x="177" y="1189"/>
                  </a:lnTo>
                  <a:lnTo>
                    <a:pt x="258" y="1253"/>
                  </a:lnTo>
                  <a:lnTo>
                    <a:pt x="547" y="1253"/>
                  </a:lnTo>
                  <a:lnTo>
                    <a:pt x="547" y="1060"/>
                  </a:lnTo>
                  <a:lnTo>
                    <a:pt x="434" y="1060"/>
                  </a:lnTo>
                  <a:lnTo>
                    <a:pt x="402" y="1044"/>
                  </a:lnTo>
                  <a:lnTo>
                    <a:pt x="386" y="1028"/>
                  </a:lnTo>
                  <a:lnTo>
                    <a:pt x="386" y="964"/>
                  </a:lnTo>
                  <a:lnTo>
                    <a:pt x="386" y="466"/>
                  </a:lnTo>
                  <a:lnTo>
                    <a:pt x="547" y="466"/>
                  </a:lnTo>
                  <a:lnTo>
                    <a:pt x="547" y="273"/>
                  </a:lnTo>
                  <a:lnTo>
                    <a:pt x="386" y="27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457225" y="1749475"/>
              <a:ext cx="23325" cy="25725"/>
            </a:xfrm>
            <a:custGeom>
              <a:avLst/>
              <a:gdLst/>
              <a:ahLst/>
              <a:cxnLst/>
              <a:rect l="0" t="0" r="0" b="0"/>
              <a:pathLst>
                <a:path w="933" h="1029" extrusionOk="0">
                  <a:moveTo>
                    <a:pt x="467" y="209"/>
                  </a:moveTo>
                  <a:lnTo>
                    <a:pt x="547" y="225"/>
                  </a:lnTo>
                  <a:lnTo>
                    <a:pt x="595" y="257"/>
                  </a:lnTo>
                  <a:lnTo>
                    <a:pt x="643" y="321"/>
                  </a:lnTo>
                  <a:lnTo>
                    <a:pt x="659" y="418"/>
                  </a:lnTo>
                  <a:lnTo>
                    <a:pt x="274" y="418"/>
                  </a:lnTo>
                  <a:lnTo>
                    <a:pt x="290" y="321"/>
                  </a:lnTo>
                  <a:lnTo>
                    <a:pt x="322" y="273"/>
                  </a:lnTo>
                  <a:lnTo>
                    <a:pt x="386" y="225"/>
                  </a:lnTo>
                  <a:lnTo>
                    <a:pt x="467" y="209"/>
                  </a:lnTo>
                  <a:close/>
                  <a:moveTo>
                    <a:pt x="370" y="0"/>
                  </a:moveTo>
                  <a:lnTo>
                    <a:pt x="194" y="81"/>
                  </a:lnTo>
                  <a:lnTo>
                    <a:pt x="129" y="145"/>
                  </a:lnTo>
                  <a:lnTo>
                    <a:pt x="81" y="209"/>
                  </a:lnTo>
                  <a:lnTo>
                    <a:pt x="17" y="402"/>
                  </a:lnTo>
                  <a:lnTo>
                    <a:pt x="1" y="530"/>
                  </a:lnTo>
                  <a:lnTo>
                    <a:pt x="17" y="659"/>
                  </a:lnTo>
                  <a:lnTo>
                    <a:pt x="81" y="851"/>
                  </a:lnTo>
                  <a:lnTo>
                    <a:pt x="146" y="916"/>
                  </a:lnTo>
                  <a:lnTo>
                    <a:pt x="290" y="1012"/>
                  </a:lnTo>
                  <a:lnTo>
                    <a:pt x="467" y="1028"/>
                  </a:lnTo>
                  <a:lnTo>
                    <a:pt x="579" y="1028"/>
                  </a:lnTo>
                  <a:lnTo>
                    <a:pt x="756" y="948"/>
                  </a:lnTo>
                  <a:lnTo>
                    <a:pt x="820" y="884"/>
                  </a:lnTo>
                  <a:lnTo>
                    <a:pt x="884" y="803"/>
                  </a:lnTo>
                  <a:lnTo>
                    <a:pt x="916" y="707"/>
                  </a:lnTo>
                  <a:lnTo>
                    <a:pt x="659" y="707"/>
                  </a:lnTo>
                  <a:lnTo>
                    <a:pt x="627" y="755"/>
                  </a:lnTo>
                  <a:lnTo>
                    <a:pt x="611" y="787"/>
                  </a:lnTo>
                  <a:lnTo>
                    <a:pt x="547" y="819"/>
                  </a:lnTo>
                  <a:lnTo>
                    <a:pt x="402" y="819"/>
                  </a:lnTo>
                  <a:lnTo>
                    <a:pt x="354" y="787"/>
                  </a:lnTo>
                  <a:lnTo>
                    <a:pt x="274" y="707"/>
                  </a:lnTo>
                  <a:lnTo>
                    <a:pt x="258" y="578"/>
                  </a:lnTo>
                  <a:lnTo>
                    <a:pt x="916" y="578"/>
                  </a:lnTo>
                  <a:lnTo>
                    <a:pt x="933" y="466"/>
                  </a:lnTo>
                  <a:lnTo>
                    <a:pt x="916" y="386"/>
                  </a:lnTo>
                  <a:lnTo>
                    <a:pt x="900" y="289"/>
                  </a:lnTo>
                  <a:lnTo>
                    <a:pt x="836" y="193"/>
                  </a:lnTo>
                  <a:lnTo>
                    <a:pt x="772" y="97"/>
                  </a:lnTo>
                  <a:lnTo>
                    <a:pt x="676" y="48"/>
                  </a:lnTo>
                  <a:lnTo>
                    <a:pt x="579" y="16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482925" y="1749475"/>
              <a:ext cx="23725" cy="34950"/>
            </a:xfrm>
            <a:custGeom>
              <a:avLst/>
              <a:gdLst/>
              <a:ahLst/>
              <a:cxnLst/>
              <a:rect l="0" t="0" r="0" b="0"/>
              <a:pathLst>
                <a:path w="949" h="1398" extrusionOk="0">
                  <a:moveTo>
                    <a:pt x="483" y="225"/>
                  </a:moveTo>
                  <a:lnTo>
                    <a:pt x="579" y="241"/>
                  </a:lnTo>
                  <a:lnTo>
                    <a:pt x="643" y="305"/>
                  </a:lnTo>
                  <a:lnTo>
                    <a:pt x="692" y="386"/>
                  </a:lnTo>
                  <a:lnTo>
                    <a:pt x="692" y="514"/>
                  </a:lnTo>
                  <a:lnTo>
                    <a:pt x="692" y="643"/>
                  </a:lnTo>
                  <a:lnTo>
                    <a:pt x="627" y="723"/>
                  </a:lnTo>
                  <a:lnTo>
                    <a:pt x="563" y="771"/>
                  </a:lnTo>
                  <a:lnTo>
                    <a:pt x="483" y="787"/>
                  </a:lnTo>
                  <a:lnTo>
                    <a:pt x="370" y="771"/>
                  </a:lnTo>
                  <a:lnTo>
                    <a:pt x="306" y="675"/>
                  </a:lnTo>
                  <a:lnTo>
                    <a:pt x="274" y="594"/>
                  </a:lnTo>
                  <a:lnTo>
                    <a:pt x="274" y="514"/>
                  </a:lnTo>
                  <a:lnTo>
                    <a:pt x="274" y="418"/>
                  </a:lnTo>
                  <a:lnTo>
                    <a:pt x="290" y="354"/>
                  </a:lnTo>
                  <a:lnTo>
                    <a:pt x="354" y="241"/>
                  </a:lnTo>
                  <a:lnTo>
                    <a:pt x="483" y="225"/>
                  </a:lnTo>
                  <a:close/>
                  <a:moveTo>
                    <a:pt x="418" y="0"/>
                  </a:moveTo>
                  <a:lnTo>
                    <a:pt x="322" y="16"/>
                  </a:lnTo>
                  <a:lnTo>
                    <a:pt x="178" y="81"/>
                  </a:lnTo>
                  <a:lnTo>
                    <a:pt x="113" y="161"/>
                  </a:lnTo>
                  <a:lnTo>
                    <a:pt x="33" y="305"/>
                  </a:lnTo>
                  <a:lnTo>
                    <a:pt x="1" y="514"/>
                  </a:lnTo>
                  <a:lnTo>
                    <a:pt x="33" y="723"/>
                  </a:lnTo>
                  <a:lnTo>
                    <a:pt x="113" y="868"/>
                  </a:lnTo>
                  <a:lnTo>
                    <a:pt x="242" y="980"/>
                  </a:lnTo>
                  <a:lnTo>
                    <a:pt x="418" y="996"/>
                  </a:lnTo>
                  <a:lnTo>
                    <a:pt x="531" y="996"/>
                  </a:lnTo>
                  <a:lnTo>
                    <a:pt x="611" y="948"/>
                  </a:lnTo>
                  <a:lnTo>
                    <a:pt x="659" y="916"/>
                  </a:lnTo>
                  <a:lnTo>
                    <a:pt x="692" y="851"/>
                  </a:lnTo>
                  <a:lnTo>
                    <a:pt x="692" y="916"/>
                  </a:lnTo>
                  <a:lnTo>
                    <a:pt x="692" y="1044"/>
                  </a:lnTo>
                  <a:lnTo>
                    <a:pt x="659" y="1108"/>
                  </a:lnTo>
                  <a:lnTo>
                    <a:pt x="595" y="1189"/>
                  </a:lnTo>
                  <a:lnTo>
                    <a:pt x="483" y="1205"/>
                  </a:lnTo>
                  <a:lnTo>
                    <a:pt x="386" y="1189"/>
                  </a:lnTo>
                  <a:lnTo>
                    <a:pt x="338" y="1173"/>
                  </a:lnTo>
                  <a:lnTo>
                    <a:pt x="322" y="1141"/>
                  </a:lnTo>
                  <a:lnTo>
                    <a:pt x="306" y="1108"/>
                  </a:lnTo>
                  <a:lnTo>
                    <a:pt x="33" y="1108"/>
                  </a:lnTo>
                  <a:lnTo>
                    <a:pt x="65" y="1237"/>
                  </a:lnTo>
                  <a:lnTo>
                    <a:pt x="161" y="1317"/>
                  </a:lnTo>
                  <a:lnTo>
                    <a:pt x="290" y="1381"/>
                  </a:lnTo>
                  <a:lnTo>
                    <a:pt x="467" y="1398"/>
                  </a:lnTo>
                  <a:lnTo>
                    <a:pt x="611" y="1381"/>
                  </a:lnTo>
                  <a:lnTo>
                    <a:pt x="820" y="1301"/>
                  </a:lnTo>
                  <a:lnTo>
                    <a:pt x="884" y="1237"/>
                  </a:lnTo>
                  <a:lnTo>
                    <a:pt x="932" y="1125"/>
                  </a:lnTo>
                  <a:lnTo>
                    <a:pt x="948" y="948"/>
                  </a:lnTo>
                  <a:lnTo>
                    <a:pt x="948" y="32"/>
                  </a:lnTo>
                  <a:lnTo>
                    <a:pt x="692" y="32"/>
                  </a:lnTo>
                  <a:lnTo>
                    <a:pt x="692" y="161"/>
                  </a:lnTo>
                  <a:lnTo>
                    <a:pt x="627" y="81"/>
                  </a:lnTo>
                  <a:lnTo>
                    <a:pt x="547" y="32"/>
                  </a:lnTo>
                  <a:lnTo>
                    <a:pt x="483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511050" y="1749475"/>
              <a:ext cx="24500" cy="25725"/>
            </a:xfrm>
            <a:custGeom>
              <a:avLst/>
              <a:gdLst/>
              <a:ahLst/>
              <a:cxnLst/>
              <a:rect l="0" t="0" r="0" b="0"/>
              <a:pathLst>
                <a:path w="980" h="1029" extrusionOk="0">
                  <a:moveTo>
                    <a:pt x="482" y="209"/>
                  </a:moveTo>
                  <a:lnTo>
                    <a:pt x="594" y="225"/>
                  </a:lnTo>
                  <a:lnTo>
                    <a:pt x="659" y="289"/>
                  </a:lnTo>
                  <a:lnTo>
                    <a:pt x="707" y="386"/>
                  </a:lnTo>
                  <a:lnTo>
                    <a:pt x="723" y="514"/>
                  </a:lnTo>
                  <a:lnTo>
                    <a:pt x="707" y="643"/>
                  </a:lnTo>
                  <a:lnTo>
                    <a:pt x="659" y="739"/>
                  </a:lnTo>
                  <a:lnTo>
                    <a:pt x="594" y="803"/>
                  </a:lnTo>
                  <a:lnTo>
                    <a:pt x="482" y="819"/>
                  </a:lnTo>
                  <a:lnTo>
                    <a:pt x="386" y="803"/>
                  </a:lnTo>
                  <a:lnTo>
                    <a:pt x="321" y="739"/>
                  </a:lnTo>
                  <a:lnTo>
                    <a:pt x="273" y="643"/>
                  </a:lnTo>
                  <a:lnTo>
                    <a:pt x="257" y="514"/>
                  </a:lnTo>
                  <a:lnTo>
                    <a:pt x="273" y="386"/>
                  </a:lnTo>
                  <a:lnTo>
                    <a:pt x="321" y="289"/>
                  </a:lnTo>
                  <a:lnTo>
                    <a:pt x="386" y="225"/>
                  </a:lnTo>
                  <a:lnTo>
                    <a:pt x="482" y="209"/>
                  </a:lnTo>
                  <a:close/>
                  <a:moveTo>
                    <a:pt x="370" y="0"/>
                  </a:moveTo>
                  <a:lnTo>
                    <a:pt x="177" y="81"/>
                  </a:lnTo>
                  <a:lnTo>
                    <a:pt x="113" y="145"/>
                  </a:lnTo>
                  <a:lnTo>
                    <a:pt x="16" y="321"/>
                  </a:lnTo>
                  <a:lnTo>
                    <a:pt x="0" y="514"/>
                  </a:lnTo>
                  <a:lnTo>
                    <a:pt x="16" y="723"/>
                  </a:lnTo>
                  <a:lnTo>
                    <a:pt x="113" y="884"/>
                  </a:lnTo>
                  <a:lnTo>
                    <a:pt x="177" y="948"/>
                  </a:lnTo>
                  <a:lnTo>
                    <a:pt x="370" y="1028"/>
                  </a:lnTo>
                  <a:lnTo>
                    <a:pt x="610" y="1028"/>
                  </a:lnTo>
                  <a:lnTo>
                    <a:pt x="803" y="948"/>
                  </a:lnTo>
                  <a:lnTo>
                    <a:pt x="867" y="884"/>
                  </a:lnTo>
                  <a:lnTo>
                    <a:pt x="964" y="723"/>
                  </a:lnTo>
                  <a:lnTo>
                    <a:pt x="980" y="514"/>
                  </a:lnTo>
                  <a:lnTo>
                    <a:pt x="964" y="321"/>
                  </a:lnTo>
                  <a:lnTo>
                    <a:pt x="867" y="145"/>
                  </a:lnTo>
                  <a:lnTo>
                    <a:pt x="803" y="81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40350" y="1749475"/>
              <a:ext cx="14075" cy="24925"/>
            </a:xfrm>
            <a:custGeom>
              <a:avLst/>
              <a:gdLst/>
              <a:ahLst/>
              <a:cxnLst/>
              <a:rect l="0" t="0" r="0" b="0"/>
              <a:pathLst>
                <a:path w="563" h="997" extrusionOk="0">
                  <a:moveTo>
                    <a:pt x="515" y="0"/>
                  </a:moveTo>
                  <a:lnTo>
                    <a:pt x="418" y="16"/>
                  </a:lnTo>
                  <a:lnTo>
                    <a:pt x="338" y="64"/>
                  </a:lnTo>
                  <a:lnTo>
                    <a:pt x="290" y="113"/>
                  </a:lnTo>
                  <a:lnTo>
                    <a:pt x="242" y="193"/>
                  </a:lnTo>
                  <a:lnTo>
                    <a:pt x="242" y="32"/>
                  </a:lnTo>
                  <a:lnTo>
                    <a:pt x="1" y="32"/>
                  </a:lnTo>
                  <a:lnTo>
                    <a:pt x="1" y="996"/>
                  </a:lnTo>
                  <a:lnTo>
                    <a:pt x="242" y="996"/>
                  </a:lnTo>
                  <a:lnTo>
                    <a:pt x="242" y="530"/>
                  </a:lnTo>
                  <a:lnTo>
                    <a:pt x="258" y="434"/>
                  </a:lnTo>
                  <a:lnTo>
                    <a:pt x="274" y="370"/>
                  </a:lnTo>
                  <a:lnTo>
                    <a:pt x="354" y="273"/>
                  </a:lnTo>
                  <a:lnTo>
                    <a:pt x="482" y="257"/>
                  </a:lnTo>
                  <a:lnTo>
                    <a:pt x="531" y="257"/>
                  </a:lnTo>
                  <a:lnTo>
                    <a:pt x="563" y="27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558025" y="1741425"/>
              <a:ext cx="6450" cy="32975"/>
            </a:xfrm>
            <a:custGeom>
              <a:avLst/>
              <a:gdLst/>
              <a:ahLst/>
              <a:cxnLst/>
              <a:rect l="0" t="0" r="0" b="0"/>
              <a:pathLst>
                <a:path w="258" h="1319" extrusionOk="0">
                  <a:moveTo>
                    <a:pt x="0" y="1"/>
                  </a:moveTo>
                  <a:lnTo>
                    <a:pt x="0" y="242"/>
                  </a:lnTo>
                  <a:lnTo>
                    <a:pt x="257" y="242"/>
                  </a:lnTo>
                  <a:lnTo>
                    <a:pt x="257" y="1"/>
                  </a:lnTo>
                  <a:close/>
                  <a:moveTo>
                    <a:pt x="0" y="354"/>
                  </a:moveTo>
                  <a:lnTo>
                    <a:pt x="0" y="1318"/>
                  </a:lnTo>
                  <a:lnTo>
                    <a:pt x="257" y="1318"/>
                  </a:lnTo>
                  <a:lnTo>
                    <a:pt x="257" y="3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568850" y="1749475"/>
              <a:ext cx="22925" cy="25725"/>
            </a:xfrm>
            <a:custGeom>
              <a:avLst/>
              <a:gdLst/>
              <a:ahLst/>
              <a:cxnLst/>
              <a:rect l="0" t="0" r="0" b="0"/>
              <a:pathLst>
                <a:path w="917" h="1029" extrusionOk="0">
                  <a:moveTo>
                    <a:pt x="451" y="209"/>
                  </a:moveTo>
                  <a:lnTo>
                    <a:pt x="531" y="225"/>
                  </a:lnTo>
                  <a:lnTo>
                    <a:pt x="595" y="257"/>
                  </a:lnTo>
                  <a:lnTo>
                    <a:pt x="627" y="321"/>
                  </a:lnTo>
                  <a:lnTo>
                    <a:pt x="643" y="418"/>
                  </a:lnTo>
                  <a:lnTo>
                    <a:pt x="258" y="418"/>
                  </a:lnTo>
                  <a:lnTo>
                    <a:pt x="274" y="321"/>
                  </a:lnTo>
                  <a:lnTo>
                    <a:pt x="322" y="273"/>
                  </a:lnTo>
                  <a:lnTo>
                    <a:pt x="370" y="225"/>
                  </a:lnTo>
                  <a:lnTo>
                    <a:pt x="451" y="209"/>
                  </a:lnTo>
                  <a:close/>
                  <a:moveTo>
                    <a:pt x="354" y="0"/>
                  </a:moveTo>
                  <a:lnTo>
                    <a:pt x="194" y="81"/>
                  </a:lnTo>
                  <a:lnTo>
                    <a:pt x="113" y="145"/>
                  </a:lnTo>
                  <a:lnTo>
                    <a:pt x="65" y="209"/>
                  </a:lnTo>
                  <a:lnTo>
                    <a:pt x="1" y="402"/>
                  </a:lnTo>
                  <a:lnTo>
                    <a:pt x="1" y="530"/>
                  </a:lnTo>
                  <a:lnTo>
                    <a:pt x="1" y="659"/>
                  </a:lnTo>
                  <a:lnTo>
                    <a:pt x="65" y="851"/>
                  </a:lnTo>
                  <a:lnTo>
                    <a:pt x="129" y="916"/>
                  </a:lnTo>
                  <a:lnTo>
                    <a:pt x="290" y="1012"/>
                  </a:lnTo>
                  <a:lnTo>
                    <a:pt x="467" y="1028"/>
                  </a:lnTo>
                  <a:lnTo>
                    <a:pt x="563" y="1028"/>
                  </a:lnTo>
                  <a:lnTo>
                    <a:pt x="740" y="948"/>
                  </a:lnTo>
                  <a:lnTo>
                    <a:pt x="804" y="884"/>
                  </a:lnTo>
                  <a:lnTo>
                    <a:pt x="884" y="803"/>
                  </a:lnTo>
                  <a:lnTo>
                    <a:pt x="900" y="707"/>
                  </a:lnTo>
                  <a:lnTo>
                    <a:pt x="643" y="707"/>
                  </a:lnTo>
                  <a:lnTo>
                    <a:pt x="627" y="755"/>
                  </a:lnTo>
                  <a:lnTo>
                    <a:pt x="595" y="787"/>
                  </a:lnTo>
                  <a:lnTo>
                    <a:pt x="547" y="819"/>
                  </a:lnTo>
                  <a:lnTo>
                    <a:pt x="402" y="819"/>
                  </a:lnTo>
                  <a:lnTo>
                    <a:pt x="338" y="787"/>
                  </a:lnTo>
                  <a:lnTo>
                    <a:pt x="274" y="707"/>
                  </a:lnTo>
                  <a:lnTo>
                    <a:pt x="242" y="578"/>
                  </a:lnTo>
                  <a:lnTo>
                    <a:pt x="916" y="578"/>
                  </a:lnTo>
                  <a:lnTo>
                    <a:pt x="916" y="466"/>
                  </a:lnTo>
                  <a:lnTo>
                    <a:pt x="900" y="386"/>
                  </a:lnTo>
                  <a:lnTo>
                    <a:pt x="884" y="289"/>
                  </a:lnTo>
                  <a:lnTo>
                    <a:pt x="836" y="193"/>
                  </a:lnTo>
                  <a:lnTo>
                    <a:pt x="756" y="97"/>
                  </a:lnTo>
                  <a:lnTo>
                    <a:pt x="676" y="48"/>
                  </a:lnTo>
                  <a:lnTo>
                    <a:pt x="563" y="1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594550" y="1749475"/>
              <a:ext cx="22125" cy="25725"/>
            </a:xfrm>
            <a:custGeom>
              <a:avLst/>
              <a:gdLst/>
              <a:ahLst/>
              <a:cxnLst/>
              <a:rect l="0" t="0" r="0" b="0"/>
              <a:pathLst>
                <a:path w="885" h="1029" extrusionOk="0">
                  <a:moveTo>
                    <a:pt x="435" y="0"/>
                  </a:moveTo>
                  <a:lnTo>
                    <a:pt x="242" y="16"/>
                  </a:lnTo>
                  <a:lnTo>
                    <a:pt x="129" y="97"/>
                  </a:lnTo>
                  <a:lnTo>
                    <a:pt x="49" y="193"/>
                  </a:lnTo>
                  <a:lnTo>
                    <a:pt x="17" y="321"/>
                  </a:lnTo>
                  <a:lnTo>
                    <a:pt x="33" y="434"/>
                  </a:lnTo>
                  <a:lnTo>
                    <a:pt x="97" y="498"/>
                  </a:lnTo>
                  <a:lnTo>
                    <a:pt x="178" y="562"/>
                  </a:lnTo>
                  <a:lnTo>
                    <a:pt x="322" y="611"/>
                  </a:lnTo>
                  <a:lnTo>
                    <a:pt x="515" y="659"/>
                  </a:lnTo>
                  <a:lnTo>
                    <a:pt x="595" y="675"/>
                  </a:lnTo>
                  <a:lnTo>
                    <a:pt x="611" y="707"/>
                  </a:lnTo>
                  <a:lnTo>
                    <a:pt x="627" y="739"/>
                  </a:lnTo>
                  <a:lnTo>
                    <a:pt x="611" y="787"/>
                  </a:lnTo>
                  <a:lnTo>
                    <a:pt x="579" y="819"/>
                  </a:lnTo>
                  <a:lnTo>
                    <a:pt x="531" y="835"/>
                  </a:lnTo>
                  <a:lnTo>
                    <a:pt x="467" y="835"/>
                  </a:lnTo>
                  <a:lnTo>
                    <a:pt x="354" y="819"/>
                  </a:lnTo>
                  <a:lnTo>
                    <a:pt x="290" y="787"/>
                  </a:lnTo>
                  <a:lnTo>
                    <a:pt x="258" y="755"/>
                  </a:lnTo>
                  <a:lnTo>
                    <a:pt x="258" y="691"/>
                  </a:lnTo>
                  <a:lnTo>
                    <a:pt x="1" y="691"/>
                  </a:lnTo>
                  <a:lnTo>
                    <a:pt x="17" y="835"/>
                  </a:lnTo>
                  <a:lnTo>
                    <a:pt x="97" y="932"/>
                  </a:lnTo>
                  <a:lnTo>
                    <a:pt x="226" y="1012"/>
                  </a:lnTo>
                  <a:lnTo>
                    <a:pt x="435" y="1028"/>
                  </a:lnTo>
                  <a:lnTo>
                    <a:pt x="643" y="1012"/>
                  </a:lnTo>
                  <a:lnTo>
                    <a:pt x="772" y="932"/>
                  </a:lnTo>
                  <a:lnTo>
                    <a:pt x="868" y="835"/>
                  </a:lnTo>
                  <a:lnTo>
                    <a:pt x="884" y="707"/>
                  </a:lnTo>
                  <a:lnTo>
                    <a:pt x="868" y="594"/>
                  </a:lnTo>
                  <a:lnTo>
                    <a:pt x="804" y="514"/>
                  </a:lnTo>
                  <a:lnTo>
                    <a:pt x="724" y="450"/>
                  </a:lnTo>
                  <a:lnTo>
                    <a:pt x="579" y="418"/>
                  </a:lnTo>
                  <a:lnTo>
                    <a:pt x="386" y="370"/>
                  </a:lnTo>
                  <a:lnTo>
                    <a:pt x="306" y="338"/>
                  </a:lnTo>
                  <a:lnTo>
                    <a:pt x="290" y="321"/>
                  </a:lnTo>
                  <a:lnTo>
                    <a:pt x="274" y="289"/>
                  </a:lnTo>
                  <a:lnTo>
                    <a:pt x="290" y="241"/>
                  </a:lnTo>
                  <a:lnTo>
                    <a:pt x="306" y="225"/>
                  </a:lnTo>
                  <a:lnTo>
                    <a:pt x="354" y="193"/>
                  </a:lnTo>
                  <a:lnTo>
                    <a:pt x="435" y="193"/>
                  </a:lnTo>
                  <a:lnTo>
                    <a:pt x="515" y="209"/>
                  </a:lnTo>
                  <a:lnTo>
                    <a:pt x="579" y="241"/>
                  </a:lnTo>
                  <a:lnTo>
                    <a:pt x="595" y="273"/>
                  </a:lnTo>
                  <a:lnTo>
                    <a:pt x="595" y="321"/>
                  </a:lnTo>
                  <a:lnTo>
                    <a:pt x="852" y="321"/>
                  </a:lnTo>
                  <a:lnTo>
                    <a:pt x="820" y="161"/>
                  </a:lnTo>
                  <a:lnTo>
                    <a:pt x="724" y="81"/>
                  </a:lnTo>
                  <a:lnTo>
                    <a:pt x="595" y="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775650" y="1746250"/>
              <a:ext cx="34150" cy="30550"/>
            </a:xfrm>
            <a:custGeom>
              <a:avLst/>
              <a:gdLst/>
              <a:ahLst/>
              <a:cxnLst/>
              <a:rect l="0" t="0" r="0" b="0"/>
              <a:pathLst>
                <a:path w="1366" h="1222" extrusionOk="0">
                  <a:moveTo>
                    <a:pt x="0" y="1"/>
                  </a:moveTo>
                  <a:lnTo>
                    <a:pt x="691" y="1221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346425" y="1832175"/>
              <a:ext cx="18475" cy="23325"/>
            </a:xfrm>
            <a:custGeom>
              <a:avLst/>
              <a:gdLst/>
              <a:ahLst/>
              <a:cxnLst/>
              <a:rect l="0" t="0" r="0" b="0"/>
              <a:pathLst>
                <a:path w="739" h="933" extrusionOk="0">
                  <a:moveTo>
                    <a:pt x="386" y="1"/>
                  </a:moveTo>
                  <a:lnTo>
                    <a:pt x="225" y="33"/>
                  </a:lnTo>
                  <a:lnTo>
                    <a:pt x="113" y="129"/>
                  </a:lnTo>
                  <a:lnTo>
                    <a:pt x="16" y="274"/>
                  </a:lnTo>
                  <a:lnTo>
                    <a:pt x="0" y="499"/>
                  </a:lnTo>
                  <a:lnTo>
                    <a:pt x="16" y="675"/>
                  </a:lnTo>
                  <a:lnTo>
                    <a:pt x="96" y="804"/>
                  </a:lnTo>
                  <a:lnTo>
                    <a:pt x="209" y="900"/>
                  </a:lnTo>
                  <a:lnTo>
                    <a:pt x="370" y="932"/>
                  </a:lnTo>
                  <a:lnTo>
                    <a:pt x="514" y="916"/>
                  </a:lnTo>
                  <a:lnTo>
                    <a:pt x="610" y="852"/>
                  </a:lnTo>
                  <a:lnTo>
                    <a:pt x="707" y="756"/>
                  </a:lnTo>
                  <a:lnTo>
                    <a:pt x="739" y="595"/>
                  </a:lnTo>
                  <a:lnTo>
                    <a:pt x="594" y="595"/>
                  </a:lnTo>
                  <a:lnTo>
                    <a:pt x="578" y="691"/>
                  </a:lnTo>
                  <a:lnTo>
                    <a:pt x="530" y="740"/>
                  </a:lnTo>
                  <a:lnTo>
                    <a:pt x="466" y="788"/>
                  </a:lnTo>
                  <a:lnTo>
                    <a:pt x="386" y="804"/>
                  </a:lnTo>
                  <a:lnTo>
                    <a:pt x="273" y="788"/>
                  </a:lnTo>
                  <a:lnTo>
                    <a:pt x="209" y="708"/>
                  </a:lnTo>
                  <a:lnTo>
                    <a:pt x="161" y="611"/>
                  </a:lnTo>
                  <a:lnTo>
                    <a:pt x="145" y="499"/>
                  </a:lnTo>
                  <a:lnTo>
                    <a:pt x="161" y="370"/>
                  </a:lnTo>
                  <a:lnTo>
                    <a:pt x="193" y="274"/>
                  </a:lnTo>
                  <a:lnTo>
                    <a:pt x="225" y="210"/>
                  </a:lnTo>
                  <a:lnTo>
                    <a:pt x="321" y="145"/>
                  </a:lnTo>
                  <a:lnTo>
                    <a:pt x="386" y="129"/>
                  </a:lnTo>
                  <a:lnTo>
                    <a:pt x="482" y="145"/>
                  </a:lnTo>
                  <a:lnTo>
                    <a:pt x="530" y="194"/>
                  </a:lnTo>
                  <a:lnTo>
                    <a:pt x="578" y="242"/>
                  </a:lnTo>
                  <a:lnTo>
                    <a:pt x="594" y="322"/>
                  </a:lnTo>
                  <a:lnTo>
                    <a:pt x="739" y="322"/>
                  </a:lnTo>
                  <a:lnTo>
                    <a:pt x="707" y="161"/>
                  </a:lnTo>
                  <a:lnTo>
                    <a:pt x="626" y="81"/>
                  </a:lnTo>
                  <a:lnTo>
                    <a:pt x="530" y="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367700" y="1832575"/>
              <a:ext cx="20500" cy="22925"/>
            </a:xfrm>
            <a:custGeom>
              <a:avLst/>
              <a:gdLst/>
              <a:ahLst/>
              <a:cxnLst/>
              <a:rect l="0" t="0" r="0" b="0"/>
              <a:pathLst>
                <a:path w="820" h="917" extrusionOk="0">
                  <a:moveTo>
                    <a:pt x="579" y="451"/>
                  </a:moveTo>
                  <a:lnTo>
                    <a:pt x="579" y="563"/>
                  </a:lnTo>
                  <a:lnTo>
                    <a:pt x="562" y="675"/>
                  </a:lnTo>
                  <a:lnTo>
                    <a:pt x="450" y="756"/>
                  </a:lnTo>
                  <a:lnTo>
                    <a:pt x="386" y="788"/>
                  </a:lnTo>
                  <a:lnTo>
                    <a:pt x="241" y="788"/>
                  </a:lnTo>
                  <a:lnTo>
                    <a:pt x="193" y="756"/>
                  </a:lnTo>
                  <a:lnTo>
                    <a:pt x="161" y="708"/>
                  </a:lnTo>
                  <a:lnTo>
                    <a:pt x="145" y="659"/>
                  </a:lnTo>
                  <a:lnTo>
                    <a:pt x="161" y="579"/>
                  </a:lnTo>
                  <a:lnTo>
                    <a:pt x="209" y="531"/>
                  </a:lnTo>
                  <a:lnTo>
                    <a:pt x="257" y="515"/>
                  </a:lnTo>
                  <a:lnTo>
                    <a:pt x="338" y="499"/>
                  </a:lnTo>
                  <a:lnTo>
                    <a:pt x="418" y="483"/>
                  </a:lnTo>
                  <a:lnTo>
                    <a:pt x="466" y="483"/>
                  </a:lnTo>
                  <a:lnTo>
                    <a:pt x="514" y="467"/>
                  </a:lnTo>
                  <a:lnTo>
                    <a:pt x="546" y="467"/>
                  </a:lnTo>
                  <a:lnTo>
                    <a:pt x="579" y="451"/>
                  </a:lnTo>
                  <a:close/>
                  <a:moveTo>
                    <a:pt x="257" y="1"/>
                  </a:moveTo>
                  <a:lnTo>
                    <a:pt x="145" y="49"/>
                  </a:lnTo>
                  <a:lnTo>
                    <a:pt x="65" y="129"/>
                  </a:lnTo>
                  <a:lnTo>
                    <a:pt x="32" y="274"/>
                  </a:lnTo>
                  <a:lnTo>
                    <a:pt x="177" y="274"/>
                  </a:lnTo>
                  <a:lnTo>
                    <a:pt x="193" y="226"/>
                  </a:lnTo>
                  <a:lnTo>
                    <a:pt x="209" y="178"/>
                  </a:lnTo>
                  <a:lnTo>
                    <a:pt x="273" y="129"/>
                  </a:lnTo>
                  <a:lnTo>
                    <a:pt x="370" y="113"/>
                  </a:lnTo>
                  <a:lnTo>
                    <a:pt x="466" y="129"/>
                  </a:lnTo>
                  <a:lnTo>
                    <a:pt x="530" y="145"/>
                  </a:lnTo>
                  <a:lnTo>
                    <a:pt x="579" y="194"/>
                  </a:lnTo>
                  <a:lnTo>
                    <a:pt x="579" y="258"/>
                  </a:lnTo>
                  <a:lnTo>
                    <a:pt x="579" y="290"/>
                  </a:lnTo>
                  <a:lnTo>
                    <a:pt x="579" y="322"/>
                  </a:lnTo>
                  <a:lnTo>
                    <a:pt x="546" y="354"/>
                  </a:lnTo>
                  <a:lnTo>
                    <a:pt x="498" y="354"/>
                  </a:lnTo>
                  <a:lnTo>
                    <a:pt x="273" y="386"/>
                  </a:lnTo>
                  <a:lnTo>
                    <a:pt x="161" y="418"/>
                  </a:lnTo>
                  <a:lnTo>
                    <a:pt x="65" y="467"/>
                  </a:lnTo>
                  <a:lnTo>
                    <a:pt x="0" y="547"/>
                  </a:lnTo>
                  <a:lnTo>
                    <a:pt x="0" y="659"/>
                  </a:lnTo>
                  <a:lnTo>
                    <a:pt x="16" y="756"/>
                  </a:lnTo>
                  <a:lnTo>
                    <a:pt x="81" y="836"/>
                  </a:lnTo>
                  <a:lnTo>
                    <a:pt x="161" y="900"/>
                  </a:lnTo>
                  <a:lnTo>
                    <a:pt x="273" y="916"/>
                  </a:lnTo>
                  <a:lnTo>
                    <a:pt x="370" y="916"/>
                  </a:lnTo>
                  <a:lnTo>
                    <a:pt x="450" y="868"/>
                  </a:lnTo>
                  <a:lnTo>
                    <a:pt x="530" y="820"/>
                  </a:lnTo>
                  <a:lnTo>
                    <a:pt x="579" y="772"/>
                  </a:lnTo>
                  <a:lnTo>
                    <a:pt x="595" y="820"/>
                  </a:lnTo>
                  <a:lnTo>
                    <a:pt x="611" y="852"/>
                  </a:lnTo>
                  <a:lnTo>
                    <a:pt x="659" y="900"/>
                  </a:lnTo>
                  <a:lnTo>
                    <a:pt x="787" y="900"/>
                  </a:lnTo>
                  <a:lnTo>
                    <a:pt x="819" y="884"/>
                  </a:lnTo>
                  <a:lnTo>
                    <a:pt x="819" y="788"/>
                  </a:lnTo>
                  <a:lnTo>
                    <a:pt x="739" y="788"/>
                  </a:lnTo>
                  <a:lnTo>
                    <a:pt x="739" y="772"/>
                  </a:lnTo>
                  <a:lnTo>
                    <a:pt x="723" y="756"/>
                  </a:lnTo>
                  <a:lnTo>
                    <a:pt x="723" y="740"/>
                  </a:lnTo>
                  <a:lnTo>
                    <a:pt x="723" y="242"/>
                  </a:lnTo>
                  <a:lnTo>
                    <a:pt x="707" y="113"/>
                  </a:lnTo>
                  <a:lnTo>
                    <a:pt x="627" y="4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389775" y="1826975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0"/>
                  </a:moveTo>
                  <a:lnTo>
                    <a:pt x="113" y="241"/>
                  </a:lnTo>
                  <a:lnTo>
                    <a:pt x="1" y="241"/>
                  </a:lnTo>
                  <a:lnTo>
                    <a:pt x="1" y="353"/>
                  </a:lnTo>
                  <a:lnTo>
                    <a:pt x="113" y="353"/>
                  </a:lnTo>
                  <a:lnTo>
                    <a:pt x="113" y="932"/>
                  </a:lnTo>
                  <a:lnTo>
                    <a:pt x="113" y="1012"/>
                  </a:lnTo>
                  <a:lnTo>
                    <a:pt x="145" y="1076"/>
                  </a:lnTo>
                  <a:lnTo>
                    <a:pt x="193" y="1108"/>
                  </a:lnTo>
                  <a:lnTo>
                    <a:pt x="290" y="1124"/>
                  </a:lnTo>
                  <a:lnTo>
                    <a:pt x="370" y="1124"/>
                  </a:lnTo>
                  <a:lnTo>
                    <a:pt x="402" y="1108"/>
                  </a:lnTo>
                  <a:lnTo>
                    <a:pt x="402" y="996"/>
                  </a:lnTo>
                  <a:lnTo>
                    <a:pt x="290" y="996"/>
                  </a:lnTo>
                  <a:lnTo>
                    <a:pt x="258" y="964"/>
                  </a:lnTo>
                  <a:lnTo>
                    <a:pt x="258" y="932"/>
                  </a:lnTo>
                  <a:lnTo>
                    <a:pt x="258" y="353"/>
                  </a:lnTo>
                  <a:lnTo>
                    <a:pt x="402" y="353"/>
                  </a:lnTo>
                  <a:lnTo>
                    <a:pt x="402" y="241"/>
                  </a:lnTo>
                  <a:lnTo>
                    <a:pt x="258" y="24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400625" y="1857875"/>
              <a:ext cx="23300" cy="2050"/>
            </a:xfrm>
            <a:custGeom>
              <a:avLst/>
              <a:gdLst/>
              <a:ahLst/>
              <a:cxnLst/>
              <a:rect l="0" t="0" r="0" b="0"/>
              <a:pathLst>
                <a:path w="932" h="82" extrusionOk="0">
                  <a:moveTo>
                    <a:pt x="0" y="1"/>
                  </a:moveTo>
                  <a:lnTo>
                    <a:pt x="0" y="81"/>
                  </a:lnTo>
                  <a:lnTo>
                    <a:pt x="932" y="8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426725" y="1824950"/>
              <a:ext cx="3625" cy="29750"/>
            </a:xfrm>
            <a:custGeom>
              <a:avLst/>
              <a:gdLst/>
              <a:ahLst/>
              <a:cxnLst/>
              <a:rect l="0" t="0" r="0" b="0"/>
              <a:pathLst>
                <a:path w="145" h="1190" extrusionOk="0">
                  <a:moveTo>
                    <a:pt x="0" y="1"/>
                  </a:moveTo>
                  <a:lnTo>
                    <a:pt x="0" y="161"/>
                  </a:lnTo>
                  <a:lnTo>
                    <a:pt x="145" y="161"/>
                  </a:lnTo>
                  <a:lnTo>
                    <a:pt x="145" y="1"/>
                  </a:lnTo>
                  <a:close/>
                  <a:moveTo>
                    <a:pt x="0" y="322"/>
                  </a:moveTo>
                  <a:lnTo>
                    <a:pt x="0" y="1189"/>
                  </a:lnTo>
                  <a:lnTo>
                    <a:pt x="145" y="1189"/>
                  </a:lnTo>
                  <a:lnTo>
                    <a:pt x="145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434350" y="1824550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02" y="450"/>
                  </a:moveTo>
                  <a:lnTo>
                    <a:pt x="498" y="466"/>
                  </a:lnTo>
                  <a:lnTo>
                    <a:pt x="563" y="531"/>
                  </a:lnTo>
                  <a:lnTo>
                    <a:pt x="627" y="627"/>
                  </a:lnTo>
                  <a:lnTo>
                    <a:pt x="643" y="772"/>
                  </a:lnTo>
                  <a:lnTo>
                    <a:pt x="627" y="916"/>
                  </a:lnTo>
                  <a:lnTo>
                    <a:pt x="579" y="1029"/>
                  </a:lnTo>
                  <a:lnTo>
                    <a:pt x="498" y="1093"/>
                  </a:lnTo>
                  <a:lnTo>
                    <a:pt x="402" y="1109"/>
                  </a:lnTo>
                  <a:lnTo>
                    <a:pt x="290" y="1093"/>
                  </a:lnTo>
                  <a:lnTo>
                    <a:pt x="209" y="1013"/>
                  </a:lnTo>
                  <a:lnTo>
                    <a:pt x="161" y="916"/>
                  </a:lnTo>
                  <a:lnTo>
                    <a:pt x="161" y="788"/>
                  </a:lnTo>
                  <a:lnTo>
                    <a:pt x="161" y="627"/>
                  </a:lnTo>
                  <a:lnTo>
                    <a:pt x="225" y="531"/>
                  </a:lnTo>
                  <a:lnTo>
                    <a:pt x="306" y="466"/>
                  </a:lnTo>
                  <a:lnTo>
                    <a:pt x="402" y="450"/>
                  </a:lnTo>
                  <a:close/>
                  <a:moveTo>
                    <a:pt x="627" y="1"/>
                  </a:moveTo>
                  <a:lnTo>
                    <a:pt x="627" y="450"/>
                  </a:lnTo>
                  <a:lnTo>
                    <a:pt x="579" y="386"/>
                  </a:lnTo>
                  <a:lnTo>
                    <a:pt x="547" y="370"/>
                  </a:lnTo>
                  <a:lnTo>
                    <a:pt x="466" y="322"/>
                  </a:lnTo>
                  <a:lnTo>
                    <a:pt x="290" y="322"/>
                  </a:lnTo>
                  <a:lnTo>
                    <a:pt x="145" y="402"/>
                  </a:lnTo>
                  <a:lnTo>
                    <a:pt x="97" y="466"/>
                  </a:lnTo>
                  <a:lnTo>
                    <a:pt x="17" y="611"/>
                  </a:lnTo>
                  <a:lnTo>
                    <a:pt x="0" y="788"/>
                  </a:lnTo>
                  <a:lnTo>
                    <a:pt x="17" y="980"/>
                  </a:lnTo>
                  <a:lnTo>
                    <a:pt x="113" y="1109"/>
                  </a:lnTo>
                  <a:lnTo>
                    <a:pt x="225" y="1221"/>
                  </a:lnTo>
                  <a:lnTo>
                    <a:pt x="354" y="1237"/>
                  </a:lnTo>
                  <a:lnTo>
                    <a:pt x="450" y="1237"/>
                  </a:lnTo>
                  <a:lnTo>
                    <a:pt x="514" y="1205"/>
                  </a:lnTo>
                  <a:lnTo>
                    <a:pt x="579" y="1157"/>
                  </a:lnTo>
                  <a:lnTo>
                    <a:pt x="643" y="1093"/>
                  </a:lnTo>
                  <a:lnTo>
                    <a:pt x="643" y="1205"/>
                  </a:lnTo>
                  <a:lnTo>
                    <a:pt x="771" y="1205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472100" y="1824950"/>
              <a:ext cx="4025" cy="29750"/>
            </a:xfrm>
            <a:custGeom>
              <a:avLst/>
              <a:gdLst/>
              <a:ahLst/>
              <a:cxnLst/>
              <a:rect l="0" t="0" r="0" b="0"/>
              <a:pathLst>
                <a:path w="161" h="1190" extrusionOk="0">
                  <a:moveTo>
                    <a:pt x="0" y="1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82925" y="1824950"/>
              <a:ext cx="23725" cy="29750"/>
            </a:xfrm>
            <a:custGeom>
              <a:avLst/>
              <a:gdLst/>
              <a:ahLst/>
              <a:cxnLst/>
              <a:rect l="0" t="0" r="0" b="0"/>
              <a:pathLst>
                <a:path w="949" h="1190" extrusionOk="0">
                  <a:moveTo>
                    <a:pt x="1" y="1"/>
                  </a:moveTo>
                  <a:lnTo>
                    <a:pt x="1" y="1189"/>
                  </a:lnTo>
                  <a:lnTo>
                    <a:pt x="145" y="1189"/>
                  </a:lnTo>
                  <a:lnTo>
                    <a:pt x="145" y="226"/>
                  </a:lnTo>
                  <a:lnTo>
                    <a:pt x="756" y="1189"/>
                  </a:lnTo>
                  <a:lnTo>
                    <a:pt x="948" y="1189"/>
                  </a:lnTo>
                  <a:lnTo>
                    <a:pt x="948" y="1"/>
                  </a:lnTo>
                  <a:lnTo>
                    <a:pt x="788" y="1"/>
                  </a:lnTo>
                  <a:lnTo>
                    <a:pt x="788" y="96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510250" y="1824950"/>
              <a:ext cx="24500" cy="29750"/>
            </a:xfrm>
            <a:custGeom>
              <a:avLst/>
              <a:gdLst/>
              <a:ahLst/>
              <a:cxnLst/>
              <a:rect l="0" t="0" r="0" b="0"/>
              <a:pathLst>
                <a:path w="980" h="1190" extrusionOk="0">
                  <a:moveTo>
                    <a:pt x="0" y="1"/>
                  </a:moveTo>
                  <a:lnTo>
                    <a:pt x="0" y="129"/>
                  </a:lnTo>
                  <a:lnTo>
                    <a:pt x="418" y="129"/>
                  </a:lnTo>
                  <a:lnTo>
                    <a:pt x="418" y="1189"/>
                  </a:lnTo>
                  <a:lnTo>
                    <a:pt x="578" y="1189"/>
                  </a:lnTo>
                  <a:lnTo>
                    <a:pt x="578" y="129"/>
                  </a:lnTo>
                  <a:lnTo>
                    <a:pt x="980" y="129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537950" y="182415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89" y="1"/>
                  </a:moveTo>
                  <a:lnTo>
                    <a:pt x="145" y="225"/>
                  </a:lnTo>
                  <a:lnTo>
                    <a:pt x="81" y="370"/>
                  </a:lnTo>
                  <a:lnTo>
                    <a:pt x="16" y="563"/>
                  </a:lnTo>
                  <a:lnTo>
                    <a:pt x="0" y="788"/>
                  </a:lnTo>
                  <a:lnTo>
                    <a:pt x="16" y="868"/>
                  </a:lnTo>
                  <a:lnTo>
                    <a:pt x="16" y="932"/>
                  </a:lnTo>
                  <a:lnTo>
                    <a:pt x="32" y="1061"/>
                  </a:lnTo>
                  <a:lnTo>
                    <a:pt x="81" y="1189"/>
                  </a:lnTo>
                  <a:lnTo>
                    <a:pt x="113" y="1269"/>
                  </a:lnTo>
                  <a:lnTo>
                    <a:pt x="145" y="1334"/>
                  </a:lnTo>
                  <a:lnTo>
                    <a:pt x="193" y="1398"/>
                  </a:lnTo>
                  <a:lnTo>
                    <a:pt x="289" y="1559"/>
                  </a:lnTo>
                  <a:lnTo>
                    <a:pt x="386" y="1559"/>
                  </a:lnTo>
                  <a:lnTo>
                    <a:pt x="273" y="1350"/>
                  </a:lnTo>
                  <a:lnTo>
                    <a:pt x="225" y="1221"/>
                  </a:lnTo>
                  <a:lnTo>
                    <a:pt x="177" y="1012"/>
                  </a:lnTo>
                  <a:lnTo>
                    <a:pt x="161" y="788"/>
                  </a:lnTo>
                  <a:lnTo>
                    <a:pt x="177" y="563"/>
                  </a:lnTo>
                  <a:lnTo>
                    <a:pt x="225" y="370"/>
                  </a:lnTo>
                  <a:lnTo>
                    <a:pt x="273" y="24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53200" y="1825750"/>
              <a:ext cx="10875" cy="28950"/>
            </a:xfrm>
            <a:custGeom>
              <a:avLst/>
              <a:gdLst/>
              <a:ahLst/>
              <a:cxnLst/>
              <a:rect l="0" t="0" r="0" b="0"/>
              <a:pathLst>
                <a:path w="435" h="1158" extrusionOk="0">
                  <a:moveTo>
                    <a:pt x="306" y="1"/>
                  </a:moveTo>
                  <a:lnTo>
                    <a:pt x="274" y="113"/>
                  </a:lnTo>
                  <a:lnTo>
                    <a:pt x="225" y="161"/>
                  </a:lnTo>
                  <a:lnTo>
                    <a:pt x="145" y="210"/>
                  </a:lnTo>
                  <a:lnTo>
                    <a:pt x="1" y="226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57"/>
                  </a:lnTo>
                  <a:lnTo>
                    <a:pt x="434" y="115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76500" y="1825750"/>
              <a:ext cx="10450" cy="28950"/>
            </a:xfrm>
            <a:custGeom>
              <a:avLst/>
              <a:gdLst/>
              <a:ahLst/>
              <a:cxnLst/>
              <a:rect l="0" t="0" r="0" b="0"/>
              <a:pathLst>
                <a:path w="418" h="1158" extrusionOk="0">
                  <a:moveTo>
                    <a:pt x="305" y="1"/>
                  </a:moveTo>
                  <a:lnTo>
                    <a:pt x="273" y="113"/>
                  </a:lnTo>
                  <a:lnTo>
                    <a:pt x="209" y="161"/>
                  </a:lnTo>
                  <a:lnTo>
                    <a:pt x="129" y="210"/>
                  </a:lnTo>
                  <a:lnTo>
                    <a:pt x="0" y="226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57"/>
                  </a:lnTo>
                  <a:lnTo>
                    <a:pt x="418" y="115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6975" y="182415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0" y="1"/>
                  </a:moveTo>
                  <a:lnTo>
                    <a:pt x="113" y="209"/>
                  </a:lnTo>
                  <a:lnTo>
                    <a:pt x="161" y="354"/>
                  </a:lnTo>
                  <a:lnTo>
                    <a:pt x="209" y="563"/>
                  </a:lnTo>
                  <a:lnTo>
                    <a:pt x="225" y="788"/>
                  </a:lnTo>
                  <a:lnTo>
                    <a:pt x="209" y="1012"/>
                  </a:lnTo>
                  <a:lnTo>
                    <a:pt x="161" y="1189"/>
                  </a:lnTo>
                  <a:lnTo>
                    <a:pt x="113" y="1334"/>
                  </a:lnTo>
                  <a:lnTo>
                    <a:pt x="0" y="1559"/>
                  </a:lnTo>
                  <a:lnTo>
                    <a:pt x="97" y="1559"/>
                  </a:lnTo>
                  <a:lnTo>
                    <a:pt x="241" y="1350"/>
                  </a:lnTo>
                  <a:lnTo>
                    <a:pt x="305" y="1205"/>
                  </a:lnTo>
                  <a:lnTo>
                    <a:pt x="370" y="1012"/>
                  </a:lnTo>
                  <a:lnTo>
                    <a:pt x="386" y="772"/>
                  </a:lnTo>
                  <a:lnTo>
                    <a:pt x="370" y="675"/>
                  </a:lnTo>
                  <a:lnTo>
                    <a:pt x="370" y="579"/>
                  </a:lnTo>
                  <a:lnTo>
                    <a:pt x="338" y="482"/>
                  </a:lnTo>
                  <a:lnTo>
                    <a:pt x="305" y="386"/>
                  </a:lnTo>
                  <a:lnTo>
                    <a:pt x="273" y="306"/>
                  </a:lnTo>
                  <a:lnTo>
                    <a:pt x="257" y="258"/>
                  </a:lnTo>
                  <a:lnTo>
                    <a:pt x="209" y="17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09425" y="18546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346425" y="1908075"/>
              <a:ext cx="18475" cy="23300"/>
            </a:xfrm>
            <a:custGeom>
              <a:avLst/>
              <a:gdLst/>
              <a:ahLst/>
              <a:cxnLst/>
              <a:rect l="0" t="0" r="0" b="0"/>
              <a:pathLst>
                <a:path w="739" h="932" extrusionOk="0">
                  <a:moveTo>
                    <a:pt x="386" y="0"/>
                  </a:moveTo>
                  <a:lnTo>
                    <a:pt x="225" y="33"/>
                  </a:lnTo>
                  <a:lnTo>
                    <a:pt x="113" y="129"/>
                  </a:lnTo>
                  <a:lnTo>
                    <a:pt x="16" y="273"/>
                  </a:lnTo>
                  <a:lnTo>
                    <a:pt x="0" y="498"/>
                  </a:lnTo>
                  <a:lnTo>
                    <a:pt x="16" y="675"/>
                  </a:lnTo>
                  <a:lnTo>
                    <a:pt x="96" y="803"/>
                  </a:lnTo>
                  <a:lnTo>
                    <a:pt x="209" y="900"/>
                  </a:lnTo>
                  <a:lnTo>
                    <a:pt x="370" y="932"/>
                  </a:lnTo>
                  <a:lnTo>
                    <a:pt x="514" y="916"/>
                  </a:lnTo>
                  <a:lnTo>
                    <a:pt x="610" y="852"/>
                  </a:lnTo>
                  <a:lnTo>
                    <a:pt x="707" y="755"/>
                  </a:lnTo>
                  <a:lnTo>
                    <a:pt x="739" y="595"/>
                  </a:lnTo>
                  <a:lnTo>
                    <a:pt x="594" y="595"/>
                  </a:lnTo>
                  <a:lnTo>
                    <a:pt x="578" y="691"/>
                  </a:lnTo>
                  <a:lnTo>
                    <a:pt x="530" y="739"/>
                  </a:lnTo>
                  <a:lnTo>
                    <a:pt x="466" y="787"/>
                  </a:lnTo>
                  <a:lnTo>
                    <a:pt x="386" y="803"/>
                  </a:lnTo>
                  <a:lnTo>
                    <a:pt x="273" y="787"/>
                  </a:lnTo>
                  <a:lnTo>
                    <a:pt x="209" y="707"/>
                  </a:lnTo>
                  <a:lnTo>
                    <a:pt x="161" y="611"/>
                  </a:lnTo>
                  <a:lnTo>
                    <a:pt x="145" y="498"/>
                  </a:lnTo>
                  <a:lnTo>
                    <a:pt x="161" y="370"/>
                  </a:lnTo>
                  <a:lnTo>
                    <a:pt x="193" y="273"/>
                  </a:lnTo>
                  <a:lnTo>
                    <a:pt x="225" y="209"/>
                  </a:lnTo>
                  <a:lnTo>
                    <a:pt x="321" y="145"/>
                  </a:lnTo>
                  <a:lnTo>
                    <a:pt x="386" y="129"/>
                  </a:lnTo>
                  <a:lnTo>
                    <a:pt x="482" y="145"/>
                  </a:lnTo>
                  <a:lnTo>
                    <a:pt x="530" y="193"/>
                  </a:lnTo>
                  <a:lnTo>
                    <a:pt x="578" y="241"/>
                  </a:lnTo>
                  <a:lnTo>
                    <a:pt x="594" y="322"/>
                  </a:lnTo>
                  <a:lnTo>
                    <a:pt x="739" y="322"/>
                  </a:lnTo>
                  <a:lnTo>
                    <a:pt x="707" y="161"/>
                  </a:lnTo>
                  <a:lnTo>
                    <a:pt x="626" y="81"/>
                  </a:lnTo>
                  <a:lnTo>
                    <a:pt x="530" y="1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367700" y="1908475"/>
              <a:ext cx="20500" cy="22900"/>
            </a:xfrm>
            <a:custGeom>
              <a:avLst/>
              <a:gdLst/>
              <a:ahLst/>
              <a:cxnLst/>
              <a:rect l="0" t="0" r="0" b="0"/>
              <a:pathLst>
                <a:path w="820" h="916" extrusionOk="0">
                  <a:moveTo>
                    <a:pt x="579" y="434"/>
                  </a:moveTo>
                  <a:lnTo>
                    <a:pt x="579" y="563"/>
                  </a:lnTo>
                  <a:lnTo>
                    <a:pt x="562" y="675"/>
                  </a:lnTo>
                  <a:lnTo>
                    <a:pt x="450" y="755"/>
                  </a:lnTo>
                  <a:lnTo>
                    <a:pt x="386" y="787"/>
                  </a:lnTo>
                  <a:lnTo>
                    <a:pt x="241" y="787"/>
                  </a:lnTo>
                  <a:lnTo>
                    <a:pt x="193" y="755"/>
                  </a:lnTo>
                  <a:lnTo>
                    <a:pt x="161" y="707"/>
                  </a:lnTo>
                  <a:lnTo>
                    <a:pt x="145" y="659"/>
                  </a:lnTo>
                  <a:lnTo>
                    <a:pt x="161" y="579"/>
                  </a:lnTo>
                  <a:lnTo>
                    <a:pt x="209" y="530"/>
                  </a:lnTo>
                  <a:lnTo>
                    <a:pt x="257" y="514"/>
                  </a:lnTo>
                  <a:lnTo>
                    <a:pt x="338" y="498"/>
                  </a:lnTo>
                  <a:lnTo>
                    <a:pt x="418" y="482"/>
                  </a:lnTo>
                  <a:lnTo>
                    <a:pt x="466" y="482"/>
                  </a:lnTo>
                  <a:lnTo>
                    <a:pt x="514" y="466"/>
                  </a:lnTo>
                  <a:lnTo>
                    <a:pt x="546" y="466"/>
                  </a:lnTo>
                  <a:lnTo>
                    <a:pt x="579" y="434"/>
                  </a:lnTo>
                  <a:close/>
                  <a:moveTo>
                    <a:pt x="257" y="0"/>
                  </a:moveTo>
                  <a:lnTo>
                    <a:pt x="145" y="49"/>
                  </a:lnTo>
                  <a:lnTo>
                    <a:pt x="65" y="129"/>
                  </a:lnTo>
                  <a:lnTo>
                    <a:pt x="32" y="273"/>
                  </a:lnTo>
                  <a:lnTo>
                    <a:pt x="177" y="273"/>
                  </a:lnTo>
                  <a:lnTo>
                    <a:pt x="193" y="225"/>
                  </a:lnTo>
                  <a:lnTo>
                    <a:pt x="209" y="177"/>
                  </a:lnTo>
                  <a:lnTo>
                    <a:pt x="273" y="129"/>
                  </a:lnTo>
                  <a:lnTo>
                    <a:pt x="370" y="113"/>
                  </a:lnTo>
                  <a:lnTo>
                    <a:pt x="466" y="129"/>
                  </a:lnTo>
                  <a:lnTo>
                    <a:pt x="530" y="145"/>
                  </a:lnTo>
                  <a:lnTo>
                    <a:pt x="579" y="193"/>
                  </a:lnTo>
                  <a:lnTo>
                    <a:pt x="579" y="257"/>
                  </a:lnTo>
                  <a:lnTo>
                    <a:pt x="579" y="290"/>
                  </a:lnTo>
                  <a:lnTo>
                    <a:pt x="579" y="322"/>
                  </a:lnTo>
                  <a:lnTo>
                    <a:pt x="546" y="354"/>
                  </a:lnTo>
                  <a:lnTo>
                    <a:pt x="498" y="354"/>
                  </a:lnTo>
                  <a:lnTo>
                    <a:pt x="273" y="386"/>
                  </a:lnTo>
                  <a:lnTo>
                    <a:pt x="161" y="418"/>
                  </a:lnTo>
                  <a:lnTo>
                    <a:pt x="65" y="466"/>
                  </a:lnTo>
                  <a:lnTo>
                    <a:pt x="0" y="547"/>
                  </a:lnTo>
                  <a:lnTo>
                    <a:pt x="0" y="659"/>
                  </a:lnTo>
                  <a:lnTo>
                    <a:pt x="16" y="755"/>
                  </a:lnTo>
                  <a:lnTo>
                    <a:pt x="81" y="836"/>
                  </a:lnTo>
                  <a:lnTo>
                    <a:pt x="161" y="900"/>
                  </a:lnTo>
                  <a:lnTo>
                    <a:pt x="273" y="916"/>
                  </a:lnTo>
                  <a:lnTo>
                    <a:pt x="370" y="916"/>
                  </a:lnTo>
                  <a:lnTo>
                    <a:pt x="450" y="868"/>
                  </a:lnTo>
                  <a:lnTo>
                    <a:pt x="530" y="820"/>
                  </a:lnTo>
                  <a:lnTo>
                    <a:pt x="579" y="771"/>
                  </a:lnTo>
                  <a:lnTo>
                    <a:pt x="595" y="820"/>
                  </a:lnTo>
                  <a:lnTo>
                    <a:pt x="611" y="852"/>
                  </a:lnTo>
                  <a:lnTo>
                    <a:pt x="659" y="900"/>
                  </a:lnTo>
                  <a:lnTo>
                    <a:pt x="787" y="900"/>
                  </a:lnTo>
                  <a:lnTo>
                    <a:pt x="819" y="884"/>
                  </a:lnTo>
                  <a:lnTo>
                    <a:pt x="819" y="787"/>
                  </a:lnTo>
                  <a:lnTo>
                    <a:pt x="739" y="787"/>
                  </a:lnTo>
                  <a:lnTo>
                    <a:pt x="739" y="771"/>
                  </a:lnTo>
                  <a:lnTo>
                    <a:pt x="723" y="755"/>
                  </a:lnTo>
                  <a:lnTo>
                    <a:pt x="723" y="739"/>
                  </a:lnTo>
                  <a:lnTo>
                    <a:pt x="723" y="241"/>
                  </a:lnTo>
                  <a:lnTo>
                    <a:pt x="707" y="113"/>
                  </a:lnTo>
                  <a:lnTo>
                    <a:pt x="627" y="4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389775" y="1902850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1"/>
                  </a:moveTo>
                  <a:lnTo>
                    <a:pt x="113" y="242"/>
                  </a:lnTo>
                  <a:lnTo>
                    <a:pt x="1" y="242"/>
                  </a:lnTo>
                  <a:lnTo>
                    <a:pt x="1" y="354"/>
                  </a:lnTo>
                  <a:lnTo>
                    <a:pt x="113" y="354"/>
                  </a:lnTo>
                  <a:lnTo>
                    <a:pt x="113" y="932"/>
                  </a:lnTo>
                  <a:lnTo>
                    <a:pt x="113" y="1012"/>
                  </a:lnTo>
                  <a:lnTo>
                    <a:pt x="145" y="1077"/>
                  </a:lnTo>
                  <a:lnTo>
                    <a:pt x="193" y="1109"/>
                  </a:lnTo>
                  <a:lnTo>
                    <a:pt x="290" y="1125"/>
                  </a:lnTo>
                  <a:lnTo>
                    <a:pt x="370" y="1125"/>
                  </a:lnTo>
                  <a:lnTo>
                    <a:pt x="402" y="1109"/>
                  </a:lnTo>
                  <a:lnTo>
                    <a:pt x="402" y="996"/>
                  </a:lnTo>
                  <a:lnTo>
                    <a:pt x="290" y="996"/>
                  </a:lnTo>
                  <a:lnTo>
                    <a:pt x="258" y="964"/>
                  </a:lnTo>
                  <a:lnTo>
                    <a:pt x="258" y="932"/>
                  </a:lnTo>
                  <a:lnTo>
                    <a:pt x="258" y="354"/>
                  </a:lnTo>
                  <a:lnTo>
                    <a:pt x="402" y="354"/>
                  </a:lnTo>
                  <a:lnTo>
                    <a:pt x="402" y="242"/>
                  </a:lnTo>
                  <a:lnTo>
                    <a:pt x="258" y="24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400625" y="1933775"/>
              <a:ext cx="23300" cy="2025"/>
            </a:xfrm>
            <a:custGeom>
              <a:avLst/>
              <a:gdLst/>
              <a:ahLst/>
              <a:cxnLst/>
              <a:rect l="0" t="0" r="0" b="0"/>
              <a:pathLst>
                <a:path w="932" h="81" extrusionOk="0">
                  <a:moveTo>
                    <a:pt x="0" y="0"/>
                  </a:moveTo>
                  <a:lnTo>
                    <a:pt x="0" y="81"/>
                  </a:lnTo>
                  <a:lnTo>
                    <a:pt x="932" y="8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426725" y="1908475"/>
              <a:ext cx="17675" cy="22100"/>
            </a:xfrm>
            <a:custGeom>
              <a:avLst/>
              <a:gdLst/>
              <a:ahLst/>
              <a:cxnLst/>
              <a:rect l="0" t="0" r="0" b="0"/>
              <a:pathLst>
                <a:path w="707" h="884" extrusionOk="0">
                  <a:moveTo>
                    <a:pt x="338" y="0"/>
                  </a:moveTo>
                  <a:lnTo>
                    <a:pt x="273" y="33"/>
                  </a:lnTo>
                  <a:lnTo>
                    <a:pt x="193" y="65"/>
                  </a:lnTo>
                  <a:lnTo>
                    <a:pt x="129" y="145"/>
                  </a:lnTo>
                  <a:lnTo>
                    <a:pt x="129" y="17"/>
                  </a:lnTo>
                  <a:lnTo>
                    <a:pt x="0" y="17"/>
                  </a:lnTo>
                  <a:lnTo>
                    <a:pt x="0" y="884"/>
                  </a:lnTo>
                  <a:lnTo>
                    <a:pt x="145" y="884"/>
                  </a:lnTo>
                  <a:lnTo>
                    <a:pt x="145" y="434"/>
                  </a:lnTo>
                  <a:lnTo>
                    <a:pt x="145" y="354"/>
                  </a:lnTo>
                  <a:lnTo>
                    <a:pt x="161" y="306"/>
                  </a:lnTo>
                  <a:lnTo>
                    <a:pt x="161" y="257"/>
                  </a:lnTo>
                  <a:lnTo>
                    <a:pt x="193" y="209"/>
                  </a:lnTo>
                  <a:lnTo>
                    <a:pt x="241" y="161"/>
                  </a:lnTo>
                  <a:lnTo>
                    <a:pt x="305" y="129"/>
                  </a:lnTo>
                  <a:lnTo>
                    <a:pt x="386" y="129"/>
                  </a:lnTo>
                  <a:lnTo>
                    <a:pt x="482" y="145"/>
                  </a:lnTo>
                  <a:lnTo>
                    <a:pt x="530" y="209"/>
                  </a:lnTo>
                  <a:lnTo>
                    <a:pt x="546" y="257"/>
                  </a:lnTo>
                  <a:lnTo>
                    <a:pt x="562" y="338"/>
                  </a:lnTo>
                  <a:lnTo>
                    <a:pt x="562" y="884"/>
                  </a:lnTo>
                  <a:lnTo>
                    <a:pt x="707" y="884"/>
                  </a:lnTo>
                  <a:lnTo>
                    <a:pt x="707" y="322"/>
                  </a:lnTo>
                  <a:lnTo>
                    <a:pt x="707" y="209"/>
                  </a:lnTo>
                  <a:lnTo>
                    <a:pt x="675" y="129"/>
                  </a:lnTo>
                  <a:lnTo>
                    <a:pt x="627" y="65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448800" y="1908475"/>
              <a:ext cx="20500" cy="22900"/>
            </a:xfrm>
            <a:custGeom>
              <a:avLst/>
              <a:gdLst/>
              <a:ahLst/>
              <a:cxnLst/>
              <a:rect l="0" t="0" r="0" b="0"/>
              <a:pathLst>
                <a:path w="820" h="916" extrusionOk="0">
                  <a:moveTo>
                    <a:pt x="579" y="434"/>
                  </a:moveTo>
                  <a:lnTo>
                    <a:pt x="579" y="563"/>
                  </a:lnTo>
                  <a:lnTo>
                    <a:pt x="563" y="675"/>
                  </a:lnTo>
                  <a:lnTo>
                    <a:pt x="466" y="755"/>
                  </a:lnTo>
                  <a:lnTo>
                    <a:pt x="386" y="787"/>
                  </a:lnTo>
                  <a:lnTo>
                    <a:pt x="258" y="787"/>
                  </a:lnTo>
                  <a:lnTo>
                    <a:pt x="193" y="755"/>
                  </a:lnTo>
                  <a:lnTo>
                    <a:pt x="161" y="707"/>
                  </a:lnTo>
                  <a:lnTo>
                    <a:pt x="145" y="659"/>
                  </a:lnTo>
                  <a:lnTo>
                    <a:pt x="161" y="579"/>
                  </a:lnTo>
                  <a:lnTo>
                    <a:pt x="226" y="530"/>
                  </a:lnTo>
                  <a:lnTo>
                    <a:pt x="274" y="514"/>
                  </a:lnTo>
                  <a:lnTo>
                    <a:pt x="338" y="498"/>
                  </a:lnTo>
                  <a:lnTo>
                    <a:pt x="434" y="482"/>
                  </a:lnTo>
                  <a:lnTo>
                    <a:pt x="466" y="482"/>
                  </a:lnTo>
                  <a:lnTo>
                    <a:pt x="515" y="466"/>
                  </a:lnTo>
                  <a:lnTo>
                    <a:pt x="547" y="466"/>
                  </a:lnTo>
                  <a:lnTo>
                    <a:pt x="579" y="434"/>
                  </a:lnTo>
                  <a:close/>
                  <a:moveTo>
                    <a:pt x="258" y="0"/>
                  </a:moveTo>
                  <a:lnTo>
                    <a:pt x="145" y="49"/>
                  </a:lnTo>
                  <a:lnTo>
                    <a:pt x="65" y="129"/>
                  </a:lnTo>
                  <a:lnTo>
                    <a:pt x="49" y="273"/>
                  </a:lnTo>
                  <a:lnTo>
                    <a:pt x="177" y="273"/>
                  </a:lnTo>
                  <a:lnTo>
                    <a:pt x="193" y="225"/>
                  </a:lnTo>
                  <a:lnTo>
                    <a:pt x="209" y="177"/>
                  </a:lnTo>
                  <a:lnTo>
                    <a:pt x="274" y="129"/>
                  </a:lnTo>
                  <a:lnTo>
                    <a:pt x="386" y="113"/>
                  </a:lnTo>
                  <a:lnTo>
                    <a:pt x="466" y="129"/>
                  </a:lnTo>
                  <a:lnTo>
                    <a:pt x="531" y="145"/>
                  </a:lnTo>
                  <a:lnTo>
                    <a:pt x="579" y="193"/>
                  </a:lnTo>
                  <a:lnTo>
                    <a:pt x="579" y="257"/>
                  </a:lnTo>
                  <a:lnTo>
                    <a:pt x="579" y="290"/>
                  </a:lnTo>
                  <a:lnTo>
                    <a:pt x="579" y="322"/>
                  </a:lnTo>
                  <a:lnTo>
                    <a:pt x="547" y="354"/>
                  </a:lnTo>
                  <a:lnTo>
                    <a:pt x="515" y="354"/>
                  </a:lnTo>
                  <a:lnTo>
                    <a:pt x="274" y="386"/>
                  </a:lnTo>
                  <a:lnTo>
                    <a:pt x="161" y="418"/>
                  </a:lnTo>
                  <a:lnTo>
                    <a:pt x="81" y="466"/>
                  </a:lnTo>
                  <a:lnTo>
                    <a:pt x="17" y="547"/>
                  </a:lnTo>
                  <a:lnTo>
                    <a:pt x="1" y="659"/>
                  </a:lnTo>
                  <a:lnTo>
                    <a:pt x="17" y="755"/>
                  </a:lnTo>
                  <a:lnTo>
                    <a:pt x="81" y="836"/>
                  </a:lnTo>
                  <a:lnTo>
                    <a:pt x="161" y="900"/>
                  </a:lnTo>
                  <a:lnTo>
                    <a:pt x="274" y="916"/>
                  </a:lnTo>
                  <a:lnTo>
                    <a:pt x="370" y="916"/>
                  </a:lnTo>
                  <a:lnTo>
                    <a:pt x="466" y="868"/>
                  </a:lnTo>
                  <a:lnTo>
                    <a:pt x="531" y="820"/>
                  </a:lnTo>
                  <a:lnTo>
                    <a:pt x="595" y="771"/>
                  </a:lnTo>
                  <a:lnTo>
                    <a:pt x="595" y="820"/>
                  </a:lnTo>
                  <a:lnTo>
                    <a:pt x="611" y="852"/>
                  </a:lnTo>
                  <a:lnTo>
                    <a:pt x="659" y="900"/>
                  </a:lnTo>
                  <a:lnTo>
                    <a:pt x="788" y="900"/>
                  </a:lnTo>
                  <a:lnTo>
                    <a:pt x="820" y="884"/>
                  </a:lnTo>
                  <a:lnTo>
                    <a:pt x="820" y="787"/>
                  </a:lnTo>
                  <a:lnTo>
                    <a:pt x="756" y="787"/>
                  </a:lnTo>
                  <a:lnTo>
                    <a:pt x="739" y="771"/>
                  </a:lnTo>
                  <a:lnTo>
                    <a:pt x="723" y="755"/>
                  </a:lnTo>
                  <a:lnTo>
                    <a:pt x="723" y="739"/>
                  </a:lnTo>
                  <a:lnTo>
                    <a:pt x="723" y="241"/>
                  </a:lnTo>
                  <a:lnTo>
                    <a:pt x="707" y="113"/>
                  </a:lnTo>
                  <a:lnTo>
                    <a:pt x="627" y="49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472900" y="1908475"/>
              <a:ext cx="29325" cy="22100"/>
            </a:xfrm>
            <a:custGeom>
              <a:avLst/>
              <a:gdLst/>
              <a:ahLst/>
              <a:cxnLst/>
              <a:rect l="0" t="0" r="0" b="0"/>
              <a:pathLst>
                <a:path w="1173" h="884" extrusionOk="0">
                  <a:moveTo>
                    <a:pt x="322" y="0"/>
                  </a:moveTo>
                  <a:lnTo>
                    <a:pt x="241" y="49"/>
                  </a:lnTo>
                  <a:lnTo>
                    <a:pt x="209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0" y="17"/>
                  </a:lnTo>
                  <a:lnTo>
                    <a:pt x="0" y="884"/>
                  </a:lnTo>
                  <a:lnTo>
                    <a:pt x="145" y="884"/>
                  </a:lnTo>
                  <a:lnTo>
                    <a:pt x="145" y="418"/>
                  </a:lnTo>
                  <a:lnTo>
                    <a:pt x="161" y="273"/>
                  </a:lnTo>
                  <a:lnTo>
                    <a:pt x="225" y="193"/>
                  </a:lnTo>
                  <a:lnTo>
                    <a:pt x="289" y="129"/>
                  </a:lnTo>
                  <a:lnTo>
                    <a:pt x="450" y="129"/>
                  </a:lnTo>
                  <a:lnTo>
                    <a:pt x="498" y="193"/>
                  </a:lnTo>
                  <a:lnTo>
                    <a:pt x="514" y="241"/>
                  </a:lnTo>
                  <a:lnTo>
                    <a:pt x="514" y="322"/>
                  </a:lnTo>
                  <a:lnTo>
                    <a:pt x="514" y="884"/>
                  </a:lnTo>
                  <a:lnTo>
                    <a:pt x="659" y="884"/>
                  </a:lnTo>
                  <a:lnTo>
                    <a:pt x="659" y="386"/>
                  </a:lnTo>
                  <a:lnTo>
                    <a:pt x="675" y="257"/>
                  </a:lnTo>
                  <a:lnTo>
                    <a:pt x="723" y="193"/>
                  </a:lnTo>
                  <a:lnTo>
                    <a:pt x="787" y="145"/>
                  </a:lnTo>
                  <a:lnTo>
                    <a:pt x="884" y="129"/>
                  </a:lnTo>
                  <a:lnTo>
                    <a:pt x="932" y="129"/>
                  </a:lnTo>
                  <a:lnTo>
                    <a:pt x="980" y="161"/>
                  </a:lnTo>
                  <a:lnTo>
                    <a:pt x="1028" y="209"/>
                  </a:lnTo>
                  <a:lnTo>
                    <a:pt x="1028" y="273"/>
                  </a:lnTo>
                  <a:lnTo>
                    <a:pt x="1028" y="884"/>
                  </a:lnTo>
                  <a:lnTo>
                    <a:pt x="1173" y="884"/>
                  </a:lnTo>
                  <a:lnTo>
                    <a:pt x="1173" y="306"/>
                  </a:lnTo>
                  <a:lnTo>
                    <a:pt x="1173" y="193"/>
                  </a:lnTo>
                  <a:lnTo>
                    <a:pt x="1141" y="129"/>
                  </a:lnTo>
                  <a:lnTo>
                    <a:pt x="1109" y="65"/>
                  </a:lnTo>
                  <a:lnTo>
                    <a:pt x="996" y="0"/>
                  </a:lnTo>
                  <a:lnTo>
                    <a:pt x="819" y="0"/>
                  </a:lnTo>
                  <a:lnTo>
                    <a:pt x="755" y="33"/>
                  </a:lnTo>
                  <a:lnTo>
                    <a:pt x="691" y="65"/>
                  </a:lnTo>
                  <a:lnTo>
                    <a:pt x="643" y="129"/>
                  </a:lnTo>
                  <a:lnTo>
                    <a:pt x="611" y="81"/>
                  </a:lnTo>
                  <a:lnTo>
                    <a:pt x="579" y="49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506625" y="1908475"/>
              <a:ext cx="20100" cy="22900"/>
            </a:xfrm>
            <a:custGeom>
              <a:avLst/>
              <a:gdLst/>
              <a:ahLst/>
              <a:cxnLst/>
              <a:rect l="0" t="0" r="0" b="0"/>
              <a:pathLst>
                <a:path w="804" h="916" extrusionOk="0">
                  <a:moveTo>
                    <a:pt x="402" y="129"/>
                  </a:moveTo>
                  <a:lnTo>
                    <a:pt x="530" y="145"/>
                  </a:lnTo>
                  <a:lnTo>
                    <a:pt x="611" y="225"/>
                  </a:lnTo>
                  <a:lnTo>
                    <a:pt x="627" y="290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73"/>
                  </a:lnTo>
                  <a:lnTo>
                    <a:pt x="225" y="193"/>
                  </a:lnTo>
                  <a:lnTo>
                    <a:pt x="306" y="129"/>
                  </a:lnTo>
                  <a:close/>
                  <a:moveTo>
                    <a:pt x="418" y="0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0" y="466"/>
                  </a:lnTo>
                  <a:lnTo>
                    <a:pt x="17" y="659"/>
                  </a:lnTo>
                  <a:lnTo>
                    <a:pt x="113" y="804"/>
                  </a:lnTo>
                  <a:lnTo>
                    <a:pt x="225" y="900"/>
                  </a:lnTo>
                  <a:lnTo>
                    <a:pt x="386" y="916"/>
                  </a:lnTo>
                  <a:lnTo>
                    <a:pt x="450" y="916"/>
                  </a:lnTo>
                  <a:lnTo>
                    <a:pt x="514" y="900"/>
                  </a:lnTo>
                  <a:lnTo>
                    <a:pt x="595" y="868"/>
                  </a:lnTo>
                  <a:lnTo>
                    <a:pt x="675" y="820"/>
                  </a:lnTo>
                  <a:lnTo>
                    <a:pt x="707" y="771"/>
                  </a:lnTo>
                  <a:lnTo>
                    <a:pt x="739" y="723"/>
                  </a:lnTo>
                  <a:lnTo>
                    <a:pt x="771" y="659"/>
                  </a:lnTo>
                  <a:lnTo>
                    <a:pt x="787" y="611"/>
                  </a:lnTo>
                  <a:lnTo>
                    <a:pt x="643" y="611"/>
                  </a:lnTo>
                  <a:lnTo>
                    <a:pt x="611" y="675"/>
                  </a:lnTo>
                  <a:lnTo>
                    <a:pt x="579" y="707"/>
                  </a:lnTo>
                  <a:lnTo>
                    <a:pt x="514" y="771"/>
                  </a:lnTo>
                  <a:lnTo>
                    <a:pt x="402" y="787"/>
                  </a:lnTo>
                  <a:lnTo>
                    <a:pt x="290" y="771"/>
                  </a:lnTo>
                  <a:lnTo>
                    <a:pt x="225" y="707"/>
                  </a:lnTo>
                  <a:lnTo>
                    <a:pt x="161" y="627"/>
                  </a:lnTo>
                  <a:lnTo>
                    <a:pt x="161" y="498"/>
                  </a:lnTo>
                  <a:lnTo>
                    <a:pt x="804" y="498"/>
                  </a:lnTo>
                  <a:lnTo>
                    <a:pt x="787" y="370"/>
                  </a:lnTo>
                  <a:lnTo>
                    <a:pt x="787" y="306"/>
                  </a:lnTo>
                  <a:lnTo>
                    <a:pt x="755" y="225"/>
                  </a:lnTo>
                  <a:lnTo>
                    <a:pt x="723" y="145"/>
                  </a:lnTo>
                  <a:lnTo>
                    <a:pt x="675" y="81"/>
                  </a:lnTo>
                  <a:lnTo>
                    <a:pt x="595" y="33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541150" y="1900850"/>
              <a:ext cx="26125" cy="29725"/>
            </a:xfrm>
            <a:custGeom>
              <a:avLst/>
              <a:gdLst/>
              <a:ahLst/>
              <a:cxnLst/>
              <a:rect l="0" t="0" r="0" b="0"/>
              <a:pathLst>
                <a:path w="1045" h="1189" extrusionOk="0">
                  <a:moveTo>
                    <a:pt x="1" y="0"/>
                  </a:moveTo>
                  <a:lnTo>
                    <a:pt x="434" y="1189"/>
                  </a:lnTo>
                  <a:lnTo>
                    <a:pt x="595" y="1189"/>
                  </a:lnTo>
                  <a:lnTo>
                    <a:pt x="1045" y="0"/>
                  </a:lnTo>
                  <a:lnTo>
                    <a:pt x="852" y="0"/>
                  </a:lnTo>
                  <a:lnTo>
                    <a:pt x="515" y="101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568450" y="1900850"/>
              <a:ext cx="26525" cy="29725"/>
            </a:xfrm>
            <a:custGeom>
              <a:avLst/>
              <a:gdLst/>
              <a:ahLst/>
              <a:cxnLst/>
              <a:rect l="0" t="0" r="0" b="0"/>
              <a:pathLst>
                <a:path w="1061" h="1189" extrusionOk="0">
                  <a:moveTo>
                    <a:pt x="531" y="177"/>
                  </a:moveTo>
                  <a:lnTo>
                    <a:pt x="708" y="707"/>
                  </a:lnTo>
                  <a:lnTo>
                    <a:pt x="338" y="707"/>
                  </a:lnTo>
                  <a:lnTo>
                    <a:pt x="531" y="177"/>
                  </a:lnTo>
                  <a:close/>
                  <a:moveTo>
                    <a:pt x="451" y="0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290" y="835"/>
                  </a:lnTo>
                  <a:lnTo>
                    <a:pt x="772" y="835"/>
                  </a:lnTo>
                  <a:lnTo>
                    <a:pt x="884" y="1189"/>
                  </a:lnTo>
                  <a:lnTo>
                    <a:pt x="1061" y="1189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99375" y="1900850"/>
              <a:ext cx="24925" cy="29725"/>
            </a:xfrm>
            <a:custGeom>
              <a:avLst/>
              <a:gdLst/>
              <a:ahLst/>
              <a:cxnLst/>
              <a:rect l="0" t="0" r="0" b="0"/>
              <a:pathLst>
                <a:path w="997" h="1189" extrusionOk="0">
                  <a:moveTo>
                    <a:pt x="547" y="129"/>
                  </a:moveTo>
                  <a:lnTo>
                    <a:pt x="627" y="145"/>
                  </a:lnTo>
                  <a:lnTo>
                    <a:pt x="691" y="161"/>
                  </a:lnTo>
                  <a:lnTo>
                    <a:pt x="772" y="225"/>
                  </a:lnTo>
                  <a:lnTo>
                    <a:pt x="772" y="338"/>
                  </a:lnTo>
                  <a:lnTo>
                    <a:pt x="772" y="434"/>
                  </a:lnTo>
                  <a:lnTo>
                    <a:pt x="707" y="498"/>
                  </a:lnTo>
                  <a:lnTo>
                    <a:pt x="643" y="530"/>
                  </a:lnTo>
                  <a:lnTo>
                    <a:pt x="531" y="546"/>
                  </a:lnTo>
                  <a:lnTo>
                    <a:pt x="161" y="546"/>
                  </a:lnTo>
                  <a:lnTo>
                    <a:pt x="161" y="129"/>
                  </a:lnTo>
                  <a:close/>
                  <a:moveTo>
                    <a:pt x="1" y="0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675"/>
                  </a:lnTo>
                  <a:lnTo>
                    <a:pt x="611" y="675"/>
                  </a:lnTo>
                  <a:lnTo>
                    <a:pt x="675" y="707"/>
                  </a:lnTo>
                  <a:lnTo>
                    <a:pt x="739" y="755"/>
                  </a:lnTo>
                  <a:lnTo>
                    <a:pt x="755" y="852"/>
                  </a:lnTo>
                  <a:lnTo>
                    <a:pt x="772" y="1060"/>
                  </a:lnTo>
                  <a:lnTo>
                    <a:pt x="772" y="1125"/>
                  </a:lnTo>
                  <a:lnTo>
                    <a:pt x="772" y="1157"/>
                  </a:lnTo>
                  <a:lnTo>
                    <a:pt x="788" y="1173"/>
                  </a:lnTo>
                  <a:lnTo>
                    <a:pt x="788" y="1189"/>
                  </a:lnTo>
                  <a:lnTo>
                    <a:pt x="996" y="1189"/>
                  </a:lnTo>
                  <a:lnTo>
                    <a:pt x="996" y="1157"/>
                  </a:lnTo>
                  <a:lnTo>
                    <a:pt x="948" y="1141"/>
                  </a:lnTo>
                  <a:lnTo>
                    <a:pt x="932" y="1092"/>
                  </a:lnTo>
                  <a:lnTo>
                    <a:pt x="932" y="1044"/>
                  </a:lnTo>
                  <a:lnTo>
                    <a:pt x="932" y="996"/>
                  </a:lnTo>
                  <a:lnTo>
                    <a:pt x="916" y="835"/>
                  </a:lnTo>
                  <a:lnTo>
                    <a:pt x="916" y="739"/>
                  </a:lnTo>
                  <a:lnTo>
                    <a:pt x="884" y="675"/>
                  </a:lnTo>
                  <a:lnTo>
                    <a:pt x="836" y="627"/>
                  </a:lnTo>
                  <a:lnTo>
                    <a:pt x="772" y="611"/>
                  </a:lnTo>
                  <a:lnTo>
                    <a:pt x="852" y="562"/>
                  </a:lnTo>
                  <a:lnTo>
                    <a:pt x="900" y="498"/>
                  </a:lnTo>
                  <a:lnTo>
                    <a:pt x="932" y="418"/>
                  </a:lnTo>
                  <a:lnTo>
                    <a:pt x="948" y="322"/>
                  </a:lnTo>
                  <a:lnTo>
                    <a:pt x="932" y="225"/>
                  </a:lnTo>
                  <a:lnTo>
                    <a:pt x="852" y="81"/>
                  </a:lnTo>
                  <a:lnTo>
                    <a:pt x="772" y="3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627475" y="1900050"/>
              <a:ext cx="26525" cy="31325"/>
            </a:xfrm>
            <a:custGeom>
              <a:avLst/>
              <a:gdLst/>
              <a:ahLst/>
              <a:cxnLst/>
              <a:rect l="0" t="0" r="0" b="0"/>
              <a:pathLst>
                <a:path w="1061" h="1253" extrusionOk="0">
                  <a:moveTo>
                    <a:pt x="435" y="0"/>
                  </a:moveTo>
                  <a:lnTo>
                    <a:pt x="226" y="97"/>
                  </a:lnTo>
                  <a:lnTo>
                    <a:pt x="145" y="177"/>
                  </a:lnTo>
                  <a:lnTo>
                    <a:pt x="81" y="273"/>
                  </a:lnTo>
                  <a:lnTo>
                    <a:pt x="17" y="482"/>
                  </a:lnTo>
                  <a:lnTo>
                    <a:pt x="1" y="610"/>
                  </a:lnTo>
                  <a:lnTo>
                    <a:pt x="17" y="771"/>
                  </a:lnTo>
                  <a:lnTo>
                    <a:pt x="97" y="1044"/>
                  </a:lnTo>
                  <a:lnTo>
                    <a:pt x="194" y="1124"/>
                  </a:lnTo>
                  <a:lnTo>
                    <a:pt x="338" y="1237"/>
                  </a:lnTo>
                  <a:lnTo>
                    <a:pt x="547" y="1253"/>
                  </a:lnTo>
                  <a:lnTo>
                    <a:pt x="659" y="1253"/>
                  </a:lnTo>
                  <a:lnTo>
                    <a:pt x="852" y="1173"/>
                  </a:lnTo>
                  <a:lnTo>
                    <a:pt x="932" y="1092"/>
                  </a:lnTo>
                  <a:lnTo>
                    <a:pt x="1029" y="964"/>
                  </a:lnTo>
                  <a:lnTo>
                    <a:pt x="1061" y="787"/>
                  </a:lnTo>
                  <a:lnTo>
                    <a:pt x="900" y="787"/>
                  </a:lnTo>
                  <a:lnTo>
                    <a:pt x="884" y="900"/>
                  </a:lnTo>
                  <a:lnTo>
                    <a:pt x="836" y="980"/>
                  </a:lnTo>
                  <a:lnTo>
                    <a:pt x="788" y="1044"/>
                  </a:lnTo>
                  <a:lnTo>
                    <a:pt x="643" y="1108"/>
                  </a:lnTo>
                  <a:lnTo>
                    <a:pt x="467" y="1108"/>
                  </a:lnTo>
                  <a:lnTo>
                    <a:pt x="322" y="1044"/>
                  </a:lnTo>
                  <a:lnTo>
                    <a:pt x="274" y="980"/>
                  </a:lnTo>
                  <a:lnTo>
                    <a:pt x="178" y="835"/>
                  </a:lnTo>
                  <a:lnTo>
                    <a:pt x="161" y="643"/>
                  </a:lnTo>
                  <a:lnTo>
                    <a:pt x="194" y="402"/>
                  </a:lnTo>
                  <a:lnTo>
                    <a:pt x="274" y="257"/>
                  </a:lnTo>
                  <a:lnTo>
                    <a:pt x="402" y="161"/>
                  </a:lnTo>
                  <a:lnTo>
                    <a:pt x="563" y="129"/>
                  </a:lnTo>
                  <a:lnTo>
                    <a:pt x="691" y="145"/>
                  </a:lnTo>
                  <a:lnTo>
                    <a:pt x="788" y="209"/>
                  </a:lnTo>
                  <a:lnTo>
                    <a:pt x="868" y="273"/>
                  </a:lnTo>
                  <a:lnTo>
                    <a:pt x="900" y="386"/>
                  </a:lnTo>
                  <a:lnTo>
                    <a:pt x="1061" y="386"/>
                  </a:lnTo>
                  <a:lnTo>
                    <a:pt x="1029" y="241"/>
                  </a:lnTo>
                  <a:lnTo>
                    <a:pt x="916" y="113"/>
                  </a:lnTo>
                  <a:lnTo>
                    <a:pt x="772" y="1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659200" y="1900850"/>
              <a:ext cx="23725" cy="29725"/>
            </a:xfrm>
            <a:custGeom>
              <a:avLst/>
              <a:gdLst/>
              <a:ahLst/>
              <a:cxnLst/>
              <a:rect l="0" t="0" r="0" b="0"/>
              <a:pathLst>
                <a:path w="949" h="1189" extrusionOk="0">
                  <a:moveTo>
                    <a:pt x="1" y="0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627"/>
                  </a:lnTo>
                  <a:lnTo>
                    <a:pt x="788" y="627"/>
                  </a:lnTo>
                  <a:lnTo>
                    <a:pt x="788" y="1189"/>
                  </a:lnTo>
                  <a:lnTo>
                    <a:pt x="948" y="1189"/>
                  </a:lnTo>
                  <a:lnTo>
                    <a:pt x="948" y="0"/>
                  </a:lnTo>
                  <a:lnTo>
                    <a:pt x="788" y="0"/>
                  </a:lnTo>
                  <a:lnTo>
                    <a:pt x="788" y="482"/>
                  </a:lnTo>
                  <a:lnTo>
                    <a:pt x="161" y="48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686500" y="1900850"/>
              <a:ext cx="26925" cy="29725"/>
            </a:xfrm>
            <a:custGeom>
              <a:avLst/>
              <a:gdLst/>
              <a:ahLst/>
              <a:cxnLst/>
              <a:rect l="0" t="0" r="0" b="0"/>
              <a:pathLst>
                <a:path w="1077" h="1189" extrusionOk="0">
                  <a:moveTo>
                    <a:pt x="547" y="177"/>
                  </a:moveTo>
                  <a:lnTo>
                    <a:pt x="724" y="707"/>
                  </a:lnTo>
                  <a:lnTo>
                    <a:pt x="354" y="707"/>
                  </a:lnTo>
                  <a:lnTo>
                    <a:pt x="547" y="177"/>
                  </a:lnTo>
                  <a:close/>
                  <a:moveTo>
                    <a:pt x="451" y="0"/>
                  </a:moveTo>
                  <a:lnTo>
                    <a:pt x="1" y="1189"/>
                  </a:lnTo>
                  <a:lnTo>
                    <a:pt x="178" y="1189"/>
                  </a:lnTo>
                  <a:lnTo>
                    <a:pt x="306" y="835"/>
                  </a:lnTo>
                  <a:lnTo>
                    <a:pt x="772" y="835"/>
                  </a:lnTo>
                  <a:lnTo>
                    <a:pt x="900" y="1189"/>
                  </a:lnTo>
                  <a:lnTo>
                    <a:pt x="1077" y="118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717425" y="1900850"/>
              <a:ext cx="24925" cy="29725"/>
            </a:xfrm>
            <a:custGeom>
              <a:avLst/>
              <a:gdLst/>
              <a:ahLst/>
              <a:cxnLst/>
              <a:rect l="0" t="0" r="0" b="0"/>
              <a:pathLst>
                <a:path w="997" h="1189" extrusionOk="0">
                  <a:moveTo>
                    <a:pt x="563" y="129"/>
                  </a:moveTo>
                  <a:lnTo>
                    <a:pt x="643" y="145"/>
                  </a:lnTo>
                  <a:lnTo>
                    <a:pt x="691" y="161"/>
                  </a:lnTo>
                  <a:lnTo>
                    <a:pt x="771" y="225"/>
                  </a:lnTo>
                  <a:lnTo>
                    <a:pt x="788" y="338"/>
                  </a:lnTo>
                  <a:lnTo>
                    <a:pt x="771" y="434"/>
                  </a:lnTo>
                  <a:lnTo>
                    <a:pt x="723" y="498"/>
                  </a:lnTo>
                  <a:lnTo>
                    <a:pt x="643" y="530"/>
                  </a:lnTo>
                  <a:lnTo>
                    <a:pt x="547" y="546"/>
                  </a:lnTo>
                  <a:lnTo>
                    <a:pt x="161" y="546"/>
                  </a:lnTo>
                  <a:lnTo>
                    <a:pt x="161" y="129"/>
                  </a:lnTo>
                  <a:close/>
                  <a:moveTo>
                    <a:pt x="1" y="0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675"/>
                  </a:lnTo>
                  <a:lnTo>
                    <a:pt x="627" y="675"/>
                  </a:lnTo>
                  <a:lnTo>
                    <a:pt x="675" y="707"/>
                  </a:lnTo>
                  <a:lnTo>
                    <a:pt x="755" y="755"/>
                  </a:lnTo>
                  <a:lnTo>
                    <a:pt x="771" y="852"/>
                  </a:lnTo>
                  <a:lnTo>
                    <a:pt x="771" y="1060"/>
                  </a:lnTo>
                  <a:lnTo>
                    <a:pt x="788" y="1125"/>
                  </a:lnTo>
                  <a:lnTo>
                    <a:pt x="788" y="1157"/>
                  </a:lnTo>
                  <a:lnTo>
                    <a:pt x="788" y="1173"/>
                  </a:lnTo>
                  <a:lnTo>
                    <a:pt x="804" y="1189"/>
                  </a:lnTo>
                  <a:lnTo>
                    <a:pt x="996" y="1189"/>
                  </a:lnTo>
                  <a:lnTo>
                    <a:pt x="996" y="1157"/>
                  </a:lnTo>
                  <a:lnTo>
                    <a:pt x="964" y="1141"/>
                  </a:lnTo>
                  <a:lnTo>
                    <a:pt x="948" y="1092"/>
                  </a:lnTo>
                  <a:lnTo>
                    <a:pt x="932" y="1044"/>
                  </a:lnTo>
                  <a:lnTo>
                    <a:pt x="932" y="996"/>
                  </a:lnTo>
                  <a:lnTo>
                    <a:pt x="932" y="835"/>
                  </a:lnTo>
                  <a:lnTo>
                    <a:pt x="916" y="739"/>
                  </a:lnTo>
                  <a:lnTo>
                    <a:pt x="884" y="675"/>
                  </a:lnTo>
                  <a:lnTo>
                    <a:pt x="852" y="627"/>
                  </a:lnTo>
                  <a:lnTo>
                    <a:pt x="788" y="611"/>
                  </a:lnTo>
                  <a:lnTo>
                    <a:pt x="852" y="562"/>
                  </a:lnTo>
                  <a:lnTo>
                    <a:pt x="900" y="498"/>
                  </a:lnTo>
                  <a:lnTo>
                    <a:pt x="948" y="418"/>
                  </a:lnTo>
                  <a:lnTo>
                    <a:pt x="948" y="322"/>
                  </a:lnTo>
                  <a:lnTo>
                    <a:pt x="948" y="225"/>
                  </a:lnTo>
                  <a:lnTo>
                    <a:pt x="868" y="81"/>
                  </a:lnTo>
                  <a:lnTo>
                    <a:pt x="788" y="3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746750" y="190005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89" y="0"/>
                  </a:moveTo>
                  <a:lnTo>
                    <a:pt x="145" y="225"/>
                  </a:lnTo>
                  <a:lnTo>
                    <a:pt x="80" y="370"/>
                  </a:lnTo>
                  <a:lnTo>
                    <a:pt x="16" y="562"/>
                  </a:lnTo>
                  <a:lnTo>
                    <a:pt x="0" y="787"/>
                  </a:lnTo>
                  <a:lnTo>
                    <a:pt x="0" y="867"/>
                  </a:lnTo>
                  <a:lnTo>
                    <a:pt x="16" y="932"/>
                  </a:lnTo>
                  <a:lnTo>
                    <a:pt x="32" y="1060"/>
                  </a:lnTo>
                  <a:lnTo>
                    <a:pt x="80" y="1189"/>
                  </a:lnTo>
                  <a:lnTo>
                    <a:pt x="112" y="1269"/>
                  </a:lnTo>
                  <a:lnTo>
                    <a:pt x="145" y="1333"/>
                  </a:lnTo>
                  <a:lnTo>
                    <a:pt x="177" y="1397"/>
                  </a:lnTo>
                  <a:lnTo>
                    <a:pt x="289" y="1558"/>
                  </a:lnTo>
                  <a:lnTo>
                    <a:pt x="385" y="1558"/>
                  </a:lnTo>
                  <a:lnTo>
                    <a:pt x="273" y="1349"/>
                  </a:lnTo>
                  <a:lnTo>
                    <a:pt x="225" y="1221"/>
                  </a:lnTo>
                  <a:lnTo>
                    <a:pt x="177" y="1012"/>
                  </a:lnTo>
                  <a:lnTo>
                    <a:pt x="161" y="787"/>
                  </a:lnTo>
                  <a:lnTo>
                    <a:pt x="161" y="562"/>
                  </a:lnTo>
                  <a:lnTo>
                    <a:pt x="209" y="370"/>
                  </a:lnTo>
                  <a:lnTo>
                    <a:pt x="273" y="241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4759175" y="1902050"/>
              <a:ext cx="20100" cy="29325"/>
            </a:xfrm>
            <a:custGeom>
              <a:avLst/>
              <a:gdLst/>
              <a:ahLst/>
              <a:cxnLst/>
              <a:rect l="0" t="0" r="0" b="0"/>
              <a:pathLst>
                <a:path w="804" h="1173" extrusionOk="0">
                  <a:moveTo>
                    <a:pt x="129" y="0"/>
                  </a:moveTo>
                  <a:lnTo>
                    <a:pt x="49" y="627"/>
                  </a:lnTo>
                  <a:lnTo>
                    <a:pt x="178" y="627"/>
                  </a:lnTo>
                  <a:lnTo>
                    <a:pt x="210" y="579"/>
                  </a:lnTo>
                  <a:lnTo>
                    <a:pt x="258" y="547"/>
                  </a:lnTo>
                  <a:lnTo>
                    <a:pt x="322" y="530"/>
                  </a:lnTo>
                  <a:lnTo>
                    <a:pt x="386" y="514"/>
                  </a:lnTo>
                  <a:lnTo>
                    <a:pt x="499" y="530"/>
                  </a:lnTo>
                  <a:lnTo>
                    <a:pt x="579" y="595"/>
                  </a:lnTo>
                  <a:lnTo>
                    <a:pt x="627" y="659"/>
                  </a:lnTo>
                  <a:lnTo>
                    <a:pt x="643" y="771"/>
                  </a:lnTo>
                  <a:lnTo>
                    <a:pt x="643" y="868"/>
                  </a:lnTo>
                  <a:lnTo>
                    <a:pt x="579" y="964"/>
                  </a:lnTo>
                  <a:lnTo>
                    <a:pt x="515" y="1028"/>
                  </a:lnTo>
                  <a:lnTo>
                    <a:pt x="386" y="1044"/>
                  </a:lnTo>
                  <a:lnTo>
                    <a:pt x="322" y="1044"/>
                  </a:lnTo>
                  <a:lnTo>
                    <a:pt x="274" y="1012"/>
                  </a:lnTo>
                  <a:lnTo>
                    <a:pt x="178" y="964"/>
                  </a:lnTo>
                  <a:lnTo>
                    <a:pt x="162" y="852"/>
                  </a:lnTo>
                  <a:lnTo>
                    <a:pt x="1" y="852"/>
                  </a:lnTo>
                  <a:lnTo>
                    <a:pt x="33" y="996"/>
                  </a:lnTo>
                  <a:lnTo>
                    <a:pt x="129" y="1093"/>
                  </a:lnTo>
                  <a:lnTo>
                    <a:pt x="242" y="1157"/>
                  </a:lnTo>
                  <a:lnTo>
                    <a:pt x="370" y="1173"/>
                  </a:lnTo>
                  <a:lnTo>
                    <a:pt x="483" y="1173"/>
                  </a:lnTo>
                  <a:lnTo>
                    <a:pt x="643" y="1109"/>
                  </a:lnTo>
                  <a:lnTo>
                    <a:pt x="708" y="1044"/>
                  </a:lnTo>
                  <a:lnTo>
                    <a:pt x="788" y="916"/>
                  </a:lnTo>
                  <a:lnTo>
                    <a:pt x="804" y="755"/>
                  </a:lnTo>
                  <a:lnTo>
                    <a:pt x="788" y="611"/>
                  </a:lnTo>
                  <a:lnTo>
                    <a:pt x="692" y="498"/>
                  </a:lnTo>
                  <a:lnTo>
                    <a:pt x="579" y="402"/>
                  </a:lnTo>
                  <a:lnTo>
                    <a:pt x="418" y="386"/>
                  </a:lnTo>
                  <a:lnTo>
                    <a:pt x="338" y="386"/>
                  </a:lnTo>
                  <a:lnTo>
                    <a:pt x="274" y="418"/>
                  </a:lnTo>
                  <a:lnTo>
                    <a:pt x="226" y="434"/>
                  </a:lnTo>
                  <a:lnTo>
                    <a:pt x="194" y="466"/>
                  </a:lnTo>
                  <a:lnTo>
                    <a:pt x="242" y="145"/>
                  </a:lnTo>
                  <a:lnTo>
                    <a:pt x="740" y="145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4782475" y="1901650"/>
              <a:ext cx="20100" cy="29725"/>
            </a:xfrm>
            <a:custGeom>
              <a:avLst/>
              <a:gdLst/>
              <a:ahLst/>
              <a:cxnLst/>
              <a:rect l="0" t="0" r="0" b="0"/>
              <a:pathLst>
                <a:path w="804" h="1189" extrusionOk="0">
                  <a:moveTo>
                    <a:pt x="466" y="129"/>
                  </a:moveTo>
                  <a:lnTo>
                    <a:pt x="563" y="193"/>
                  </a:lnTo>
                  <a:lnTo>
                    <a:pt x="595" y="257"/>
                  </a:lnTo>
                  <a:lnTo>
                    <a:pt x="643" y="386"/>
                  </a:lnTo>
                  <a:lnTo>
                    <a:pt x="643" y="579"/>
                  </a:lnTo>
                  <a:lnTo>
                    <a:pt x="627" y="820"/>
                  </a:lnTo>
                  <a:lnTo>
                    <a:pt x="579" y="964"/>
                  </a:lnTo>
                  <a:lnTo>
                    <a:pt x="498" y="1044"/>
                  </a:lnTo>
                  <a:lnTo>
                    <a:pt x="402" y="1060"/>
                  </a:lnTo>
                  <a:lnTo>
                    <a:pt x="322" y="1044"/>
                  </a:lnTo>
                  <a:lnTo>
                    <a:pt x="225" y="964"/>
                  </a:lnTo>
                  <a:lnTo>
                    <a:pt x="193" y="900"/>
                  </a:lnTo>
                  <a:lnTo>
                    <a:pt x="161" y="771"/>
                  </a:lnTo>
                  <a:lnTo>
                    <a:pt x="161" y="611"/>
                  </a:lnTo>
                  <a:lnTo>
                    <a:pt x="161" y="386"/>
                  </a:lnTo>
                  <a:lnTo>
                    <a:pt x="209" y="241"/>
                  </a:lnTo>
                  <a:lnTo>
                    <a:pt x="290" y="145"/>
                  </a:lnTo>
                  <a:lnTo>
                    <a:pt x="402" y="129"/>
                  </a:lnTo>
                  <a:close/>
                  <a:moveTo>
                    <a:pt x="273" y="0"/>
                  </a:moveTo>
                  <a:lnTo>
                    <a:pt x="97" y="129"/>
                  </a:lnTo>
                  <a:lnTo>
                    <a:pt x="49" y="257"/>
                  </a:lnTo>
                  <a:lnTo>
                    <a:pt x="0" y="418"/>
                  </a:lnTo>
                  <a:lnTo>
                    <a:pt x="0" y="595"/>
                  </a:lnTo>
                  <a:lnTo>
                    <a:pt x="16" y="836"/>
                  </a:lnTo>
                  <a:lnTo>
                    <a:pt x="81" y="1012"/>
                  </a:lnTo>
                  <a:lnTo>
                    <a:pt x="145" y="1093"/>
                  </a:lnTo>
                  <a:lnTo>
                    <a:pt x="290" y="1189"/>
                  </a:lnTo>
                  <a:lnTo>
                    <a:pt x="514" y="1189"/>
                  </a:lnTo>
                  <a:lnTo>
                    <a:pt x="675" y="1077"/>
                  </a:lnTo>
                  <a:lnTo>
                    <a:pt x="723" y="964"/>
                  </a:lnTo>
                  <a:lnTo>
                    <a:pt x="787" y="803"/>
                  </a:lnTo>
                  <a:lnTo>
                    <a:pt x="803" y="579"/>
                  </a:lnTo>
                  <a:lnTo>
                    <a:pt x="787" y="338"/>
                  </a:lnTo>
                  <a:lnTo>
                    <a:pt x="723" y="177"/>
                  </a:lnTo>
                  <a:lnTo>
                    <a:pt x="675" y="9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805750" y="1900050"/>
              <a:ext cx="9275" cy="38975"/>
            </a:xfrm>
            <a:custGeom>
              <a:avLst/>
              <a:gdLst/>
              <a:ahLst/>
              <a:cxnLst/>
              <a:rect l="0" t="0" r="0" b="0"/>
              <a:pathLst>
                <a:path w="371" h="1559" extrusionOk="0">
                  <a:moveTo>
                    <a:pt x="1" y="0"/>
                  </a:moveTo>
                  <a:lnTo>
                    <a:pt x="97" y="209"/>
                  </a:lnTo>
                  <a:lnTo>
                    <a:pt x="162" y="354"/>
                  </a:lnTo>
                  <a:lnTo>
                    <a:pt x="210" y="562"/>
                  </a:lnTo>
                  <a:lnTo>
                    <a:pt x="226" y="787"/>
                  </a:lnTo>
                  <a:lnTo>
                    <a:pt x="210" y="1012"/>
                  </a:lnTo>
                  <a:lnTo>
                    <a:pt x="162" y="1189"/>
                  </a:lnTo>
                  <a:lnTo>
                    <a:pt x="113" y="1333"/>
                  </a:lnTo>
                  <a:lnTo>
                    <a:pt x="1" y="1558"/>
                  </a:lnTo>
                  <a:lnTo>
                    <a:pt x="97" y="1558"/>
                  </a:lnTo>
                  <a:lnTo>
                    <a:pt x="242" y="1349"/>
                  </a:lnTo>
                  <a:lnTo>
                    <a:pt x="306" y="1205"/>
                  </a:lnTo>
                  <a:lnTo>
                    <a:pt x="370" y="1012"/>
                  </a:lnTo>
                  <a:lnTo>
                    <a:pt x="370" y="771"/>
                  </a:lnTo>
                  <a:lnTo>
                    <a:pt x="370" y="675"/>
                  </a:lnTo>
                  <a:lnTo>
                    <a:pt x="354" y="578"/>
                  </a:lnTo>
                  <a:lnTo>
                    <a:pt x="338" y="482"/>
                  </a:lnTo>
                  <a:lnTo>
                    <a:pt x="306" y="386"/>
                  </a:lnTo>
                  <a:lnTo>
                    <a:pt x="274" y="305"/>
                  </a:lnTo>
                  <a:lnTo>
                    <a:pt x="242" y="257"/>
                  </a:lnTo>
                  <a:lnTo>
                    <a:pt x="210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4818200" y="19305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282575" y="1955050"/>
              <a:ext cx="553725" cy="71900"/>
            </a:xfrm>
            <a:custGeom>
              <a:avLst/>
              <a:gdLst/>
              <a:ahLst/>
              <a:cxnLst/>
              <a:rect l="0" t="0" r="0" b="0"/>
              <a:pathLst>
                <a:path w="22149" h="2876" extrusionOk="0">
                  <a:moveTo>
                    <a:pt x="0" y="1"/>
                  </a:moveTo>
                  <a:lnTo>
                    <a:pt x="0" y="2875"/>
                  </a:lnTo>
                  <a:lnTo>
                    <a:pt x="22149" y="2875"/>
                  </a:lnTo>
                  <a:lnTo>
                    <a:pt x="22149" y="1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305850" y="1970300"/>
              <a:ext cx="6450" cy="30150"/>
            </a:xfrm>
            <a:custGeom>
              <a:avLst/>
              <a:gdLst/>
              <a:ahLst/>
              <a:cxnLst/>
              <a:rect l="0" t="0" r="0" b="0"/>
              <a:pathLst>
                <a:path w="258" h="1206" extrusionOk="0">
                  <a:moveTo>
                    <a:pt x="1" y="1"/>
                  </a:moveTo>
                  <a:lnTo>
                    <a:pt x="1" y="1205"/>
                  </a:lnTo>
                  <a:lnTo>
                    <a:pt x="258" y="1205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317500" y="1977525"/>
              <a:ext cx="20100" cy="22925"/>
            </a:xfrm>
            <a:custGeom>
              <a:avLst/>
              <a:gdLst/>
              <a:ahLst/>
              <a:cxnLst/>
              <a:rect l="0" t="0" r="0" b="0"/>
              <a:pathLst>
                <a:path w="804" h="917" extrusionOk="0">
                  <a:moveTo>
                    <a:pt x="499" y="1"/>
                  </a:moveTo>
                  <a:lnTo>
                    <a:pt x="386" y="17"/>
                  </a:lnTo>
                  <a:lnTo>
                    <a:pt x="322" y="49"/>
                  </a:lnTo>
                  <a:lnTo>
                    <a:pt x="274" y="97"/>
                  </a:lnTo>
                  <a:lnTo>
                    <a:pt x="226" y="162"/>
                  </a:lnTo>
                  <a:lnTo>
                    <a:pt x="226" y="17"/>
                  </a:lnTo>
                  <a:lnTo>
                    <a:pt x="1" y="17"/>
                  </a:lnTo>
                  <a:lnTo>
                    <a:pt x="1" y="916"/>
                  </a:lnTo>
                  <a:lnTo>
                    <a:pt x="242" y="916"/>
                  </a:lnTo>
                  <a:lnTo>
                    <a:pt x="242" y="435"/>
                  </a:lnTo>
                  <a:lnTo>
                    <a:pt x="242" y="354"/>
                  </a:lnTo>
                  <a:lnTo>
                    <a:pt x="258" y="290"/>
                  </a:lnTo>
                  <a:lnTo>
                    <a:pt x="322" y="210"/>
                  </a:lnTo>
                  <a:lnTo>
                    <a:pt x="418" y="194"/>
                  </a:lnTo>
                  <a:lnTo>
                    <a:pt x="515" y="210"/>
                  </a:lnTo>
                  <a:lnTo>
                    <a:pt x="547" y="258"/>
                  </a:lnTo>
                  <a:lnTo>
                    <a:pt x="563" y="306"/>
                  </a:lnTo>
                  <a:lnTo>
                    <a:pt x="579" y="370"/>
                  </a:lnTo>
                  <a:lnTo>
                    <a:pt x="579" y="916"/>
                  </a:lnTo>
                  <a:lnTo>
                    <a:pt x="804" y="916"/>
                  </a:lnTo>
                  <a:lnTo>
                    <a:pt x="804" y="306"/>
                  </a:lnTo>
                  <a:lnTo>
                    <a:pt x="788" y="162"/>
                  </a:lnTo>
                  <a:lnTo>
                    <a:pt x="723" y="81"/>
                  </a:lnTo>
                  <a:lnTo>
                    <a:pt x="627" y="17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341600" y="1970300"/>
              <a:ext cx="21700" cy="30550"/>
            </a:xfrm>
            <a:custGeom>
              <a:avLst/>
              <a:gdLst/>
              <a:ahLst/>
              <a:cxnLst/>
              <a:rect l="0" t="0" r="0" b="0"/>
              <a:pathLst>
                <a:path w="868" h="1222" extrusionOk="0">
                  <a:moveTo>
                    <a:pt x="498" y="499"/>
                  </a:moveTo>
                  <a:lnTo>
                    <a:pt x="563" y="531"/>
                  </a:lnTo>
                  <a:lnTo>
                    <a:pt x="627" y="627"/>
                  </a:lnTo>
                  <a:lnTo>
                    <a:pt x="643" y="772"/>
                  </a:lnTo>
                  <a:lnTo>
                    <a:pt x="627" y="884"/>
                  </a:lnTo>
                  <a:lnTo>
                    <a:pt x="595" y="965"/>
                  </a:lnTo>
                  <a:lnTo>
                    <a:pt x="530" y="1013"/>
                  </a:lnTo>
                  <a:lnTo>
                    <a:pt x="434" y="1029"/>
                  </a:lnTo>
                  <a:lnTo>
                    <a:pt x="354" y="1013"/>
                  </a:lnTo>
                  <a:lnTo>
                    <a:pt x="289" y="965"/>
                  </a:lnTo>
                  <a:lnTo>
                    <a:pt x="257" y="884"/>
                  </a:lnTo>
                  <a:lnTo>
                    <a:pt x="241" y="756"/>
                  </a:lnTo>
                  <a:lnTo>
                    <a:pt x="257" y="659"/>
                  </a:lnTo>
                  <a:lnTo>
                    <a:pt x="289" y="563"/>
                  </a:lnTo>
                  <a:lnTo>
                    <a:pt x="354" y="499"/>
                  </a:lnTo>
                  <a:close/>
                  <a:moveTo>
                    <a:pt x="627" y="1"/>
                  </a:moveTo>
                  <a:lnTo>
                    <a:pt x="627" y="418"/>
                  </a:lnTo>
                  <a:lnTo>
                    <a:pt x="595" y="370"/>
                  </a:lnTo>
                  <a:lnTo>
                    <a:pt x="530" y="322"/>
                  </a:lnTo>
                  <a:lnTo>
                    <a:pt x="466" y="290"/>
                  </a:lnTo>
                  <a:lnTo>
                    <a:pt x="386" y="290"/>
                  </a:lnTo>
                  <a:lnTo>
                    <a:pt x="225" y="306"/>
                  </a:lnTo>
                  <a:lnTo>
                    <a:pt x="113" y="418"/>
                  </a:lnTo>
                  <a:lnTo>
                    <a:pt x="16" y="563"/>
                  </a:lnTo>
                  <a:lnTo>
                    <a:pt x="0" y="772"/>
                  </a:lnTo>
                  <a:lnTo>
                    <a:pt x="16" y="965"/>
                  </a:lnTo>
                  <a:lnTo>
                    <a:pt x="113" y="1109"/>
                  </a:lnTo>
                  <a:lnTo>
                    <a:pt x="225" y="1205"/>
                  </a:lnTo>
                  <a:lnTo>
                    <a:pt x="370" y="1222"/>
                  </a:lnTo>
                  <a:lnTo>
                    <a:pt x="466" y="1222"/>
                  </a:lnTo>
                  <a:lnTo>
                    <a:pt x="530" y="1189"/>
                  </a:lnTo>
                  <a:lnTo>
                    <a:pt x="595" y="1141"/>
                  </a:lnTo>
                  <a:lnTo>
                    <a:pt x="643" y="1077"/>
                  </a:lnTo>
                  <a:lnTo>
                    <a:pt x="643" y="1205"/>
                  </a:lnTo>
                  <a:lnTo>
                    <a:pt x="868" y="1205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366900" y="1977525"/>
              <a:ext cx="20900" cy="23325"/>
            </a:xfrm>
            <a:custGeom>
              <a:avLst/>
              <a:gdLst/>
              <a:ahLst/>
              <a:cxnLst/>
              <a:rect l="0" t="0" r="0" b="0"/>
              <a:pathLst>
                <a:path w="836" h="933" extrusionOk="0">
                  <a:moveTo>
                    <a:pt x="482" y="194"/>
                  </a:moveTo>
                  <a:lnTo>
                    <a:pt x="546" y="242"/>
                  </a:lnTo>
                  <a:lnTo>
                    <a:pt x="578" y="290"/>
                  </a:lnTo>
                  <a:lnTo>
                    <a:pt x="594" y="370"/>
                  </a:lnTo>
                  <a:lnTo>
                    <a:pt x="241" y="370"/>
                  </a:lnTo>
                  <a:lnTo>
                    <a:pt x="257" y="290"/>
                  </a:lnTo>
                  <a:lnTo>
                    <a:pt x="289" y="242"/>
                  </a:lnTo>
                  <a:lnTo>
                    <a:pt x="338" y="194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6" y="258"/>
                  </a:lnTo>
                  <a:lnTo>
                    <a:pt x="0" y="483"/>
                  </a:lnTo>
                  <a:lnTo>
                    <a:pt x="0" y="595"/>
                  </a:lnTo>
                  <a:lnTo>
                    <a:pt x="64" y="772"/>
                  </a:lnTo>
                  <a:lnTo>
                    <a:pt x="129" y="836"/>
                  </a:lnTo>
                  <a:lnTo>
                    <a:pt x="257" y="916"/>
                  </a:lnTo>
                  <a:lnTo>
                    <a:pt x="434" y="933"/>
                  </a:lnTo>
                  <a:lnTo>
                    <a:pt x="530" y="933"/>
                  </a:lnTo>
                  <a:lnTo>
                    <a:pt x="691" y="868"/>
                  </a:lnTo>
                  <a:lnTo>
                    <a:pt x="739" y="804"/>
                  </a:lnTo>
                  <a:lnTo>
                    <a:pt x="803" y="724"/>
                  </a:lnTo>
                  <a:lnTo>
                    <a:pt x="835" y="643"/>
                  </a:lnTo>
                  <a:lnTo>
                    <a:pt x="594" y="643"/>
                  </a:lnTo>
                  <a:lnTo>
                    <a:pt x="578" y="692"/>
                  </a:lnTo>
                  <a:lnTo>
                    <a:pt x="546" y="708"/>
                  </a:lnTo>
                  <a:lnTo>
                    <a:pt x="498" y="740"/>
                  </a:lnTo>
                  <a:lnTo>
                    <a:pt x="434" y="756"/>
                  </a:lnTo>
                  <a:lnTo>
                    <a:pt x="370" y="740"/>
                  </a:lnTo>
                  <a:lnTo>
                    <a:pt x="321" y="724"/>
                  </a:lnTo>
                  <a:lnTo>
                    <a:pt x="241" y="659"/>
                  </a:lnTo>
                  <a:lnTo>
                    <a:pt x="225" y="531"/>
                  </a:lnTo>
                  <a:lnTo>
                    <a:pt x="835" y="531"/>
                  </a:lnTo>
                  <a:lnTo>
                    <a:pt x="835" y="419"/>
                  </a:lnTo>
                  <a:lnTo>
                    <a:pt x="835" y="354"/>
                  </a:lnTo>
                  <a:lnTo>
                    <a:pt x="803" y="258"/>
                  </a:lnTo>
                  <a:lnTo>
                    <a:pt x="771" y="178"/>
                  </a:lnTo>
                  <a:lnTo>
                    <a:pt x="707" y="97"/>
                  </a:lnTo>
                  <a:lnTo>
                    <a:pt x="611" y="3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389775" y="1977950"/>
              <a:ext cx="21700" cy="22500"/>
            </a:xfrm>
            <a:custGeom>
              <a:avLst/>
              <a:gdLst/>
              <a:ahLst/>
              <a:cxnLst/>
              <a:rect l="0" t="0" r="0" b="0"/>
              <a:pathLst>
                <a:path w="868" h="900" extrusionOk="0">
                  <a:moveTo>
                    <a:pt x="1" y="0"/>
                  </a:moveTo>
                  <a:lnTo>
                    <a:pt x="290" y="450"/>
                  </a:lnTo>
                  <a:lnTo>
                    <a:pt x="1" y="899"/>
                  </a:lnTo>
                  <a:lnTo>
                    <a:pt x="274" y="899"/>
                  </a:lnTo>
                  <a:lnTo>
                    <a:pt x="434" y="626"/>
                  </a:lnTo>
                  <a:lnTo>
                    <a:pt x="579" y="899"/>
                  </a:lnTo>
                  <a:lnTo>
                    <a:pt x="868" y="899"/>
                  </a:lnTo>
                  <a:lnTo>
                    <a:pt x="563" y="434"/>
                  </a:lnTo>
                  <a:lnTo>
                    <a:pt x="868" y="0"/>
                  </a:lnTo>
                  <a:lnTo>
                    <a:pt x="579" y="0"/>
                  </a:lnTo>
                  <a:lnTo>
                    <a:pt x="434" y="257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413075" y="1977525"/>
              <a:ext cx="21300" cy="23325"/>
            </a:xfrm>
            <a:custGeom>
              <a:avLst/>
              <a:gdLst/>
              <a:ahLst/>
              <a:cxnLst/>
              <a:rect l="0" t="0" r="0" b="0"/>
              <a:pathLst>
                <a:path w="852" h="933" extrusionOk="0">
                  <a:moveTo>
                    <a:pt x="498" y="194"/>
                  </a:moveTo>
                  <a:lnTo>
                    <a:pt x="546" y="242"/>
                  </a:lnTo>
                  <a:lnTo>
                    <a:pt x="595" y="290"/>
                  </a:lnTo>
                  <a:lnTo>
                    <a:pt x="611" y="370"/>
                  </a:lnTo>
                  <a:lnTo>
                    <a:pt x="241" y="370"/>
                  </a:lnTo>
                  <a:lnTo>
                    <a:pt x="257" y="290"/>
                  </a:lnTo>
                  <a:lnTo>
                    <a:pt x="305" y="242"/>
                  </a:lnTo>
                  <a:lnTo>
                    <a:pt x="354" y="194"/>
                  </a:lnTo>
                  <a:close/>
                  <a:moveTo>
                    <a:pt x="434" y="1"/>
                  </a:moveTo>
                  <a:lnTo>
                    <a:pt x="257" y="17"/>
                  </a:lnTo>
                  <a:lnTo>
                    <a:pt x="129" y="129"/>
                  </a:lnTo>
                  <a:lnTo>
                    <a:pt x="32" y="258"/>
                  </a:lnTo>
                  <a:lnTo>
                    <a:pt x="0" y="483"/>
                  </a:lnTo>
                  <a:lnTo>
                    <a:pt x="16" y="595"/>
                  </a:lnTo>
                  <a:lnTo>
                    <a:pt x="81" y="772"/>
                  </a:lnTo>
                  <a:lnTo>
                    <a:pt x="145" y="836"/>
                  </a:lnTo>
                  <a:lnTo>
                    <a:pt x="273" y="916"/>
                  </a:lnTo>
                  <a:lnTo>
                    <a:pt x="434" y="933"/>
                  </a:lnTo>
                  <a:lnTo>
                    <a:pt x="530" y="933"/>
                  </a:lnTo>
                  <a:lnTo>
                    <a:pt x="691" y="868"/>
                  </a:lnTo>
                  <a:lnTo>
                    <a:pt x="755" y="804"/>
                  </a:lnTo>
                  <a:lnTo>
                    <a:pt x="819" y="724"/>
                  </a:lnTo>
                  <a:lnTo>
                    <a:pt x="835" y="643"/>
                  </a:lnTo>
                  <a:lnTo>
                    <a:pt x="595" y="643"/>
                  </a:lnTo>
                  <a:lnTo>
                    <a:pt x="578" y="692"/>
                  </a:lnTo>
                  <a:lnTo>
                    <a:pt x="562" y="708"/>
                  </a:lnTo>
                  <a:lnTo>
                    <a:pt x="514" y="740"/>
                  </a:lnTo>
                  <a:lnTo>
                    <a:pt x="434" y="756"/>
                  </a:lnTo>
                  <a:lnTo>
                    <a:pt x="370" y="740"/>
                  </a:lnTo>
                  <a:lnTo>
                    <a:pt x="321" y="724"/>
                  </a:lnTo>
                  <a:lnTo>
                    <a:pt x="257" y="659"/>
                  </a:lnTo>
                  <a:lnTo>
                    <a:pt x="241" y="531"/>
                  </a:lnTo>
                  <a:lnTo>
                    <a:pt x="851" y="531"/>
                  </a:lnTo>
                  <a:lnTo>
                    <a:pt x="851" y="419"/>
                  </a:lnTo>
                  <a:lnTo>
                    <a:pt x="835" y="354"/>
                  </a:lnTo>
                  <a:lnTo>
                    <a:pt x="819" y="258"/>
                  </a:lnTo>
                  <a:lnTo>
                    <a:pt x="771" y="178"/>
                  </a:lnTo>
                  <a:lnTo>
                    <a:pt x="707" y="97"/>
                  </a:lnTo>
                  <a:lnTo>
                    <a:pt x="627" y="3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436750" y="1977525"/>
              <a:ext cx="20500" cy="23725"/>
            </a:xfrm>
            <a:custGeom>
              <a:avLst/>
              <a:gdLst/>
              <a:ahLst/>
              <a:cxnLst/>
              <a:rect l="0" t="0" r="0" b="0"/>
              <a:pathLst>
                <a:path w="820" h="949" extrusionOk="0">
                  <a:moveTo>
                    <a:pt x="402" y="1"/>
                  </a:moveTo>
                  <a:lnTo>
                    <a:pt x="242" y="17"/>
                  </a:lnTo>
                  <a:lnTo>
                    <a:pt x="129" y="81"/>
                  </a:lnTo>
                  <a:lnTo>
                    <a:pt x="49" y="178"/>
                  </a:lnTo>
                  <a:lnTo>
                    <a:pt x="33" y="290"/>
                  </a:lnTo>
                  <a:lnTo>
                    <a:pt x="49" y="386"/>
                  </a:lnTo>
                  <a:lnTo>
                    <a:pt x="97" y="451"/>
                  </a:lnTo>
                  <a:lnTo>
                    <a:pt x="178" y="515"/>
                  </a:lnTo>
                  <a:lnTo>
                    <a:pt x="306" y="547"/>
                  </a:lnTo>
                  <a:lnTo>
                    <a:pt x="483" y="595"/>
                  </a:lnTo>
                  <a:lnTo>
                    <a:pt x="547" y="627"/>
                  </a:lnTo>
                  <a:lnTo>
                    <a:pt x="579" y="643"/>
                  </a:lnTo>
                  <a:lnTo>
                    <a:pt x="579" y="676"/>
                  </a:lnTo>
                  <a:lnTo>
                    <a:pt x="579" y="724"/>
                  </a:lnTo>
                  <a:lnTo>
                    <a:pt x="547" y="740"/>
                  </a:lnTo>
                  <a:lnTo>
                    <a:pt x="499" y="756"/>
                  </a:lnTo>
                  <a:lnTo>
                    <a:pt x="322" y="756"/>
                  </a:lnTo>
                  <a:lnTo>
                    <a:pt x="274" y="708"/>
                  </a:lnTo>
                  <a:lnTo>
                    <a:pt x="258" y="676"/>
                  </a:lnTo>
                  <a:lnTo>
                    <a:pt x="242" y="627"/>
                  </a:lnTo>
                  <a:lnTo>
                    <a:pt x="1" y="627"/>
                  </a:lnTo>
                  <a:lnTo>
                    <a:pt x="17" y="756"/>
                  </a:lnTo>
                  <a:lnTo>
                    <a:pt x="97" y="852"/>
                  </a:lnTo>
                  <a:lnTo>
                    <a:pt x="226" y="933"/>
                  </a:lnTo>
                  <a:lnTo>
                    <a:pt x="418" y="949"/>
                  </a:lnTo>
                  <a:lnTo>
                    <a:pt x="595" y="933"/>
                  </a:lnTo>
                  <a:lnTo>
                    <a:pt x="724" y="852"/>
                  </a:lnTo>
                  <a:lnTo>
                    <a:pt x="804" y="772"/>
                  </a:lnTo>
                  <a:lnTo>
                    <a:pt x="820" y="643"/>
                  </a:lnTo>
                  <a:lnTo>
                    <a:pt x="804" y="547"/>
                  </a:lnTo>
                  <a:lnTo>
                    <a:pt x="740" y="483"/>
                  </a:lnTo>
                  <a:lnTo>
                    <a:pt x="659" y="419"/>
                  </a:lnTo>
                  <a:lnTo>
                    <a:pt x="547" y="370"/>
                  </a:lnTo>
                  <a:lnTo>
                    <a:pt x="354" y="338"/>
                  </a:lnTo>
                  <a:lnTo>
                    <a:pt x="290" y="306"/>
                  </a:lnTo>
                  <a:lnTo>
                    <a:pt x="274" y="290"/>
                  </a:lnTo>
                  <a:lnTo>
                    <a:pt x="258" y="258"/>
                  </a:lnTo>
                  <a:lnTo>
                    <a:pt x="274" y="226"/>
                  </a:lnTo>
                  <a:lnTo>
                    <a:pt x="290" y="194"/>
                  </a:lnTo>
                  <a:lnTo>
                    <a:pt x="338" y="178"/>
                  </a:lnTo>
                  <a:lnTo>
                    <a:pt x="483" y="178"/>
                  </a:lnTo>
                  <a:lnTo>
                    <a:pt x="531" y="226"/>
                  </a:lnTo>
                  <a:lnTo>
                    <a:pt x="547" y="258"/>
                  </a:lnTo>
                  <a:lnTo>
                    <a:pt x="563" y="290"/>
                  </a:lnTo>
                  <a:lnTo>
                    <a:pt x="788" y="290"/>
                  </a:lnTo>
                  <a:lnTo>
                    <a:pt x="756" y="146"/>
                  </a:lnTo>
                  <a:lnTo>
                    <a:pt x="675" y="65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4775650" y="1971925"/>
              <a:ext cx="30550" cy="34150"/>
            </a:xfrm>
            <a:custGeom>
              <a:avLst/>
              <a:gdLst/>
              <a:ahLst/>
              <a:cxnLst/>
              <a:rect l="0" t="0" r="0" b="0"/>
              <a:pathLst>
                <a:path w="1222" h="1366" extrusionOk="0">
                  <a:moveTo>
                    <a:pt x="0" y="0"/>
                  </a:moveTo>
                  <a:lnTo>
                    <a:pt x="0" y="1365"/>
                  </a:lnTo>
                  <a:lnTo>
                    <a:pt x="1221" y="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282575" y="2026925"/>
              <a:ext cx="553725" cy="30550"/>
            </a:xfrm>
            <a:custGeom>
              <a:avLst/>
              <a:gdLst/>
              <a:ahLst/>
              <a:cxnLst/>
              <a:rect l="0" t="0" r="0" b="0"/>
              <a:pathLst>
                <a:path w="22149" h="1222" extrusionOk="0">
                  <a:moveTo>
                    <a:pt x="0" y="0"/>
                  </a:moveTo>
                  <a:lnTo>
                    <a:pt x="16" y="257"/>
                  </a:lnTo>
                  <a:lnTo>
                    <a:pt x="193" y="691"/>
                  </a:lnTo>
                  <a:lnTo>
                    <a:pt x="530" y="1012"/>
                  </a:lnTo>
                  <a:lnTo>
                    <a:pt x="964" y="1205"/>
                  </a:lnTo>
                  <a:lnTo>
                    <a:pt x="1205" y="1221"/>
                  </a:lnTo>
                  <a:lnTo>
                    <a:pt x="20944" y="1221"/>
                  </a:lnTo>
                  <a:lnTo>
                    <a:pt x="21185" y="1205"/>
                  </a:lnTo>
                  <a:lnTo>
                    <a:pt x="21619" y="1012"/>
                  </a:lnTo>
                  <a:lnTo>
                    <a:pt x="21956" y="691"/>
                  </a:lnTo>
                  <a:lnTo>
                    <a:pt x="22133" y="257"/>
                  </a:lnTo>
                  <a:lnTo>
                    <a:pt x="22149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181975" y="1177300"/>
              <a:ext cx="679425" cy="568975"/>
            </a:xfrm>
            <a:custGeom>
              <a:avLst/>
              <a:gdLst/>
              <a:ahLst/>
              <a:cxnLst/>
              <a:rect l="0" t="0" r="0" b="0"/>
              <a:pathLst>
                <a:path w="27177" h="22759" extrusionOk="0">
                  <a:moveTo>
                    <a:pt x="1222" y="0"/>
                  </a:moveTo>
                  <a:lnTo>
                    <a:pt x="981" y="16"/>
                  </a:lnTo>
                  <a:lnTo>
                    <a:pt x="547" y="193"/>
                  </a:lnTo>
                  <a:lnTo>
                    <a:pt x="210" y="530"/>
                  </a:lnTo>
                  <a:lnTo>
                    <a:pt x="33" y="964"/>
                  </a:lnTo>
                  <a:lnTo>
                    <a:pt x="1" y="1205"/>
                  </a:lnTo>
                  <a:lnTo>
                    <a:pt x="1" y="21538"/>
                  </a:lnTo>
                  <a:lnTo>
                    <a:pt x="33" y="21795"/>
                  </a:lnTo>
                  <a:lnTo>
                    <a:pt x="210" y="22229"/>
                  </a:lnTo>
                  <a:lnTo>
                    <a:pt x="547" y="22550"/>
                  </a:lnTo>
                  <a:lnTo>
                    <a:pt x="981" y="22743"/>
                  </a:lnTo>
                  <a:lnTo>
                    <a:pt x="1222" y="22759"/>
                  </a:lnTo>
                  <a:lnTo>
                    <a:pt x="25956" y="22759"/>
                  </a:lnTo>
                  <a:lnTo>
                    <a:pt x="26213" y="22743"/>
                  </a:lnTo>
                  <a:lnTo>
                    <a:pt x="26646" y="22550"/>
                  </a:lnTo>
                  <a:lnTo>
                    <a:pt x="26968" y="22229"/>
                  </a:lnTo>
                  <a:lnTo>
                    <a:pt x="27160" y="21795"/>
                  </a:lnTo>
                  <a:lnTo>
                    <a:pt x="27176" y="21538"/>
                  </a:lnTo>
                  <a:lnTo>
                    <a:pt x="27176" y="1205"/>
                  </a:lnTo>
                  <a:lnTo>
                    <a:pt x="27160" y="964"/>
                  </a:lnTo>
                  <a:lnTo>
                    <a:pt x="26968" y="530"/>
                  </a:lnTo>
                  <a:lnTo>
                    <a:pt x="26646" y="193"/>
                  </a:lnTo>
                  <a:lnTo>
                    <a:pt x="26213" y="16"/>
                  </a:lnTo>
                  <a:lnTo>
                    <a:pt x="25956" y="0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3181975" y="1177300"/>
              <a:ext cx="679425" cy="90750"/>
            </a:xfrm>
            <a:custGeom>
              <a:avLst/>
              <a:gdLst/>
              <a:ahLst/>
              <a:cxnLst/>
              <a:rect l="0" t="0" r="0" b="0"/>
              <a:pathLst>
                <a:path w="27177" h="3630" extrusionOk="0">
                  <a:moveTo>
                    <a:pt x="1222" y="0"/>
                  </a:moveTo>
                  <a:lnTo>
                    <a:pt x="981" y="16"/>
                  </a:lnTo>
                  <a:lnTo>
                    <a:pt x="547" y="193"/>
                  </a:lnTo>
                  <a:lnTo>
                    <a:pt x="210" y="530"/>
                  </a:lnTo>
                  <a:lnTo>
                    <a:pt x="33" y="964"/>
                  </a:lnTo>
                  <a:lnTo>
                    <a:pt x="1" y="1205"/>
                  </a:lnTo>
                  <a:lnTo>
                    <a:pt x="1" y="3630"/>
                  </a:lnTo>
                  <a:lnTo>
                    <a:pt x="27176" y="3630"/>
                  </a:lnTo>
                  <a:lnTo>
                    <a:pt x="27176" y="1205"/>
                  </a:lnTo>
                  <a:lnTo>
                    <a:pt x="27160" y="964"/>
                  </a:lnTo>
                  <a:lnTo>
                    <a:pt x="26968" y="530"/>
                  </a:lnTo>
                  <a:lnTo>
                    <a:pt x="26646" y="193"/>
                  </a:lnTo>
                  <a:lnTo>
                    <a:pt x="26213" y="16"/>
                  </a:lnTo>
                  <a:lnTo>
                    <a:pt x="25956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3284775" y="1202175"/>
              <a:ext cx="29350" cy="34575"/>
            </a:xfrm>
            <a:custGeom>
              <a:avLst/>
              <a:gdLst/>
              <a:ahLst/>
              <a:cxnLst/>
              <a:rect l="0" t="0" r="0" b="0"/>
              <a:pathLst>
                <a:path w="1174" h="1383" extrusionOk="0">
                  <a:moveTo>
                    <a:pt x="595" y="1"/>
                  </a:moveTo>
                  <a:lnTo>
                    <a:pt x="466" y="17"/>
                  </a:lnTo>
                  <a:lnTo>
                    <a:pt x="274" y="97"/>
                  </a:lnTo>
                  <a:lnTo>
                    <a:pt x="177" y="161"/>
                  </a:lnTo>
                  <a:lnTo>
                    <a:pt x="97" y="258"/>
                  </a:lnTo>
                  <a:lnTo>
                    <a:pt x="1" y="531"/>
                  </a:lnTo>
                  <a:lnTo>
                    <a:pt x="1" y="691"/>
                  </a:lnTo>
                  <a:lnTo>
                    <a:pt x="1" y="852"/>
                  </a:lnTo>
                  <a:lnTo>
                    <a:pt x="81" y="1093"/>
                  </a:lnTo>
                  <a:lnTo>
                    <a:pt x="161" y="1189"/>
                  </a:lnTo>
                  <a:lnTo>
                    <a:pt x="242" y="1286"/>
                  </a:lnTo>
                  <a:lnTo>
                    <a:pt x="466" y="1366"/>
                  </a:lnTo>
                  <a:lnTo>
                    <a:pt x="611" y="1382"/>
                  </a:lnTo>
                  <a:lnTo>
                    <a:pt x="723" y="1366"/>
                  </a:lnTo>
                  <a:lnTo>
                    <a:pt x="900" y="1302"/>
                  </a:lnTo>
                  <a:lnTo>
                    <a:pt x="980" y="1238"/>
                  </a:lnTo>
                  <a:lnTo>
                    <a:pt x="1109" y="1093"/>
                  </a:lnTo>
                  <a:lnTo>
                    <a:pt x="1157" y="900"/>
                  </a:lnTo>
                  <a:lnTo>
                    <a:pt x="884" y="900"/>
                  </a:lnTo>
                  <a:lnTo>
                    <a:pt x="868" y="981"/>
                  </a:lnTo>
                  <a:lnTo>
                    <a:pt x="820" y="1045"/>
                  </a:lnTo>
                  <a:lnTo>
                    <a:pt x="739" y="1125"/>
                  </a:lnTo>
                  <a:lnTo>
                    <a:pt x="595" y="1141"/>
                  </a:lnTo>
                  <a:lnTo>
                    <a:pt x="466" y="1125"/>
                  </a:lnTo>
                  <a:lnTo>
                    <a:pt x="370" y="1029"/>
                  </a:lnTo>
                  <a:lnTo>
                    <a:pt x="290" y="900"/>
                  </a:lnTo>
                  <a:lnTo>
                    <a:pt x="274" y="708"/>
                  </a:lnTo>
                  <a:lnTo>
                    <a:pt x="290" y="499"/>
                  </a:lnTo>
                  <a:lnTo>
                    <a:pt x="370" y="354"/>
                  </a:lnTo>
                  <a:lnTo>
                    <a:pt x="466" y="258"/>
                  </a:lnTo>
                  <a:lnTo>
                    <a:pt x="595" y="242"/>
                  </a:lnTo>
                  <a:lnTo>
                    <a:pt x="739" y="258"/>
                  </a:lnTo>
                  <a:lnTo>
                    <a:pt x="820" y="322"/>
                  </a:lnTo>
                  <a:lnTo>
                    <a:pt x="868" y="386"/>
                  </a:lnTo>
                  <a:lnTo>
                    <a:pt x="884" y="467"/>
                  </a:lnTo>
                  <a:lnTo>
                    <a:pt x="1173" y="467"/>
                  </a:lnTo>
                  <a:lnTo>
                    <a:pt x="1141" y="338"/>
                  </a:lnTo>
                  <a:lnTo>
                    <a:pt x="1077" y="226"/>
                  </a:lnTo>
                  <a:lnTo>
                    <a:pt x="996" y="129"/>
                  </a:lnTo>
                  <a:lnTo>
                    <a:pt x="755" y="17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3316900" y="1210625"/>
              <a:ext cx="24925" cy="25725"/>
            </a:xfrm>
            <a:custGeom>
              <a:avLst/>
              <a:gdLst/>
              <a:ahLst/>
              <a:cxnLst/>
              <a:rect l="0" t="0" r="0" b="0"/>
              <a:pathLst>
                <a:path w="997" h="1029" extrusionOk="0">
                  <a:moveTo>
                    <a:pt x="498" y="209"/>
                  </a:moveTo>
                  <a:lnTo>
                    <a:pt x="611" y="225"/>
                  </a:lnTo>
                  <a:lnTo>
                    <a:pt x="675" y="289"/>
                  </a:lnTo>
                  <a:lnTo>
                    <a:pt x="723" y="386"/>
                  </a:lnTo>
                  <a:lnTo>
                    <a:pt x="739" y="514"/>
                  </a:lnTo>
                  <a:lnTo>
                    <a:pt x="723" y="659"/>
                  </a:lnTo>
                  <a:lnTo>
                    <a:pt x="675" y="739"/>
                  </a:lnTo>
                  <a:lnTo>
                    <a:pt x="611" y="803"/>
                  </a:lnTo>
                  <a:lnTo>
                    <a:pt x="498" y="819"/>
                  </a:lnTo>
                  <a:lnTo>
                    <a:pt x="402" y="803"/>
                  </a:lnTo>
                  <a:lnTo>
                    <a:pt x="338" y="739"/>
                  </a:lnTo>
                  <a:lnTo>
                    <a:pt x="274" y="659"/>
                  </a:lnTo>
                  <a:lnTo>
                    <a:pt x="274" y="514"/>
                  </a:lnTo>
                  <a:lnTo>
                    <a:pt x="274" y="386"/>
                  </a:lnTo>
                  <a:lnTo>
                    <a:pt x="338" y="289"/>
                  </a:lnTo>
                  <a:lnTo>
                    <a:pt x="402" y="225"/>
                  </a:lnTo>
                  <a:lnTo>
                    <a:pt x="498" y="209"/>
                  </a:lnTo>
                  <a:close/>
                  <a:moveTo>
                    <a:pt x="386" y="0"/>
                  </a:moveTo>
                  <a:lnTo>
                    <a:pt x="193" y="80"/>
                  </a:lnTo>
                  <a:lnTo>
                    <a:pt x="129" y="161"/>
                  </a:lnTo>
                  <a:lnTo>
                    <a:pt x="33" y="321"/>
                  </a:lnTo>
                  <a:lnTo>
                    <a:pt x="1" y="514"/>
                  </a:lnTo>
                  <a:lnTo>
                    <a:pt x="33" y="723"/>
                  </a:lnTo>
                  <a:lnTo>
                    <a:pt x="129" y="884"/>
                  </a:lnTo>
                  <a:lnTo>
                    <a:pt x="193" y="948"/>
                  </a:lnTo>
                  <a:lnTo>
                    <a:pt x="386" y="1028"/>
                  </a:lnTo>
                  <a:lnTo>
                    <a:pt x="627" y="1028"/>
                  </a:lnTo>
                  <a:lnTo>
                    <a:pt x="804" y="948"/>
                  </a:lnTo>
                  <a:lnTo>
                    <a:pt x="868" y="884"/>
                  </a:lnTo>
                  <a:lnTo>
                    <a:pt x="980" y="723"/>
                  </a:lnTo>
                  <a:lnTo>
                    <a:pt x="996" y="514"/>
                  </a:lnTo>
                  <a:lnTo>
                    <a:pt x="980" y="321"/>
                  </a:lnTo>
                  <a:lnTo>
                    <a:pt x="868" y="161"/>
                  </a:lnTo>
                  <a:lnTo>
                    <a:pt x="804" y="8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3346200" y="1211025"/>
              <a:ext cx="34975" cy="24500"/>
            </a:xfrm>
            <a:custGeom>
              <a:avLst/>
              <a:gdLst/>
              <a:ahLst/>
              <a:cxnLst/>
              <a:rect l="0" t="0" r="0" b="0"/>
              <a:pathLst>
                <a:path w="1399" h="980" extrusionOk="0">
                  <a:moveTo>
                    <a:pt x="419" y="0"/>
                  </a:moveTo>
                  <a:lnTo>
                    <a:pt x="338" y="48"/>
                  </a:lnTo>
                  <a:lnTo>
                    <a:pt x="290" y="97"/>
                  </a:lnTo>
                  <a:lnTo>
                    <a:pt x="242" y="161"/>
                  </a:lnTo>
                  <a:lnTo>
                    <a:pt x="242" y="16"/>
                  </a:lnTo>
                  <a:lnTo>
                    <a:pt x="1" y="16"/>
                  </a:lnTo>
                  <a:lnTo>
                    <a:pt x="1" y="980"/>
                  </a:lnTo>
                  <a:lnTo>
                    <a:pt x="258" y="980"/>
                  </a:lnTo>
                  <a:lnTo>
                    <a:pt x="258" y="402"/>
                  </a:lnTo>
                  <a:lnTo>
                    <a:pt x="258" y="337"/>
                  </a:lnTo>
                  <a:lnTo>
                    <a:pt x="274" y="289"/>
                  </a:lnTo>
                  <a:lnTo>
                    <a:pt x="322" y="225"/>
                  </a:lnTo>
                  <a:lnTo>
                    <a:pt x="419" y="209"/>
                  </a:lnTo>
                  <a:lnTo>
                    <a:pt x="515" y="225"/>
                  </a:lnTo>
                  <a:lnTo>
                    <a:pt x="547" y="289"/>
                  </a:lnTo>
                  <a:lnTo>
                    <a:pt x="563" y="337"/>
                  </a:lnTo>
                  <a:lnTo>
                    <a:pt x="563" y="402"/>
                  </a:lnTo>
                  <a:lnTo>
                    <a:pt x="563" y="980"/>
                  </a:lnTo>
                  <a:lnTo>
                    <a:pt x="820" y="980"/>
                  </a:lnTo>
                  <a:lnTo>
                    <a:pt x="820" y="402"/>
                  </a:lnTo>
                  <a:lnTo>
                    <a:pt x="820" y="354"/>
                  </a:lnTo>
                  <a:lnTo>
                    <a:pt x="852" y="305"/>
                  </a:lnTo>
                  <a:lnTo>
                    <a:pt x="900" y="225"/>
                  </a:lnTo>
                  <a:lnTo>
                    <a:pt x="997" y="209"/>
                  </a:lnTo>
                  <a:lnTo>
                    <a:pt x="1077" y="225"/>
                  </a:lnTo>
                  <a:lnTo>
                    <a:pt x="1109" y="273"/>
                  </a:lnTo>
                  <a:lnTo>
                    <a:pt x="1125" y="321"/>
                  </a:lnTo>
                  <a:lnTo>
                    <a:pt x="1125" y="370"/>
                  </a:lnTo>
                  <a:lnTo>
                    <a:pt x="1125" y="980"/>
                  </a:lnTo>
                  <a:lnTo>
                    <a:pt x="1398" y="980"/>
                  </a:lnTo>
                  <a:lnTo>
                    <a:pt x="1398" y="370"/>
                  </a:lnTo>
                  <a:lnTo>
                    <a:pt x="1398" y="289"/>
                  </a:lnTo>
                  <a:lnTo>
                    <a:pt x="1382" y="225"/>
                  </a:lnTo>
                  <a:lnTo>
                    <a:pt x="1366" y="161"/>
                  </a:lnTo>
                  <a:lnTo>
                    <a:pt x="1334" y="113"/>
                  </a:lnTo>
                  <a:lnTo>
                    <a:pt x="1270" y="48"/>
                  </a:lnTo>
                  <a:lnTo>
                    <a:pt x="1222" y="16"/>
                  </a:lnTo>
                  <a:lnTo>
                    <a:pt x="1157" y="0"/>
                  </a:lnTo>
                  <a:lnTo>
                    <a:pt x="997" y="0"/>
                  </a:lnTo>
                  <a:lnTo>
                    <a:pt x="916" y="32"/>
                  </a:lnTo>
                  <a:lnTo>
                    <a:pt x="852" y="81"/>
                  </a:lnTo>
                  <a:lnTo>
                    <a:pt x="788" y="161"/>
                  </a:lnTo>
                  <a:lnTo>
                    <a:pt x="756" y="97"/>
                  </a:lnTo>
                  <a:lnTo>
                    <a:pt x="708" y="4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386775" y="1211025"/>
              <a:ext cx="34950" cy="24500"/>
            </a:xfrm>
            <a:custGeom>
              <a:avLst/>
              <a:gdLst/>
              <a:ahLst/>
              <a:cxnLst/>
              <a:rect l="0" t="0" r="0" b="0"/>
              <a:pathLst>
                <a:path w="1398" h="980" extrusionOk="0">
                  <a:moveTo>
                    <a:pt x="418" y="0"/>
                  </a:moveTo>
                  <a:lnTo>
                    <a:pt x="337" y="48"/>
                  </a:lnTo>
                  <a:lnTo>
                    <a:pt x="289" y="97"/>
                  </a:lnTo>
                  <a:lnTo>
                    <a:pt x="241" y="161"/>
                  </a:lnTo>
                  <a:lnTo>
                    <a:pt x="241" y="16"/>
                  </a:lnTo>
                  <a:lnTo>
                    <a:pt x="0" y="16"/>
                  </a:lnTo>
                  <a:lnTo>
                    <a:pt x="0" y="980"/>
                  </a:lnTo>
                  <a:lnTo>
                    <a:pt x="257" y="980"/>
                  </a:lnTo>
                  <a:lnTo>
                    <a:pt x="257" y="402"/>
                  </a:lnTo>
                  <a:lnTo>
                    <a:pt x="257" y="337"/>
                  </a:lnTo>
                  <a:lnTo>
                    <a:pt x="273" y="289"/>
                  </a:lnTo>
                  <a:lnTo>
                    <a:pt x="321" y="225"/>
                  </a:lnTo>
                  <a:lnTo>
                    <a:pt x="418" y="209"/>
                  </a:lnTo>
                  <a:lnTo>
                    <a:pt x="498" y="225"/>
                  </a:lnTo>
                  <a:lnTo>
                    <a:pt x="546" y="289"/>
                  </a:lnTo>
                  <a:lnTo>
                    <a:pt x="562" y="337"/>
                  </a:lnTo>
                  <a:lnTo>
                    <a:pt x="562" y="402"/>
                  </a:lnTo>
                  <a:lnTo>
                    <a:pt x="562" y="980"/>
                  </a:lnTo>
                  <a:lnTo>
                    <a:pt x="819" y="980"/>
                  </a:lnTo>
                  <a:lnTo>
                    <a:pt x="819" y="402"/>
                  </a:lnTo>
                  <a:lnTo>
                    <a:pt x="819" y="354"/>
                  </a:lnTo>
                  <a:lnTo>
                    <a:pt x="835" y="305"/>
                  </a:lnTo>
                  <a:lnTo>
                    <a:pt x="900" y="225"/>
                  </a:lnTo>
                  <a:lnTo>
                    <a:pt x="980" y="209"/>
                  </a:lnTo>
                  <a:lnTo>
                    <a:pt x="1060" y="225"/>
                  </a:lnTo>
                  <a:lnTo>
                    <a:pt x="1108" y="273"/>
                  </a:lnTo>
                  <a:lnTo>
                    <a:pt x="1124" y="321"/>
                  </a:lnTo>
                  <a:lnTo>
                    <a:pt x="1124" y="370"/>
                  </a:lnTo>
                  <a:lnTo>
                    <a:pt x="1124" y="980"/>
                  </a:lnTo>
                  <a:lnTo>
                    <a:pt x="1381" y="980"/>
                  </a:lnTo>
                  <a:lnTo>
                    <a:pt x="1397" y="370"/>
                  </a:lnTo>
                  <a:lnTo>
                    <a:pt x="1381" y="289"/>
                  </a:lnTo>
                  <a:lnTo>
                    <a:pt x="1381" y="225"/>
                  </a:lnTo>
                  <a:lnTo>
                    <a:pt x="1365" y="161"/>
                  </a:lnTo>
                  <a:lnTo>
                    <a:pt x="1333" y="113"/>
                  </a:lnTo>
                  <a:lnTo>
                    <a:pt x="1269" y="48"/>
                  </a:lnTo>
                  <a:lnTo>
                    <a:pt x="1221" y="16"/>
                  </a:lnTo>
                  <a:lnTo>
                    <a:pt x="1157" y="0"/>
                  </a:lnTo>
                  <a:lnTo>
                    <a:pt x="996" y="0"/>
                  </a:lnTo>
                  <a:lnTo>
                    <a:pt x="916" y="32"/>
                  </a:lnTo>
                  <a:lnTo>
                    <a:pt x="835" y="81"/>
                  </a:lnTo>
                  <a:lnTo>
                    <a:pt x="787" y="161"/>
                  </a:lnTo>
                  <a:lnTo>
                    <a:pt x="755" y="97"/>
                  </a:lnTo>
                  <a:lnTo>
                    <a:pt x="707" y="4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425300" y="1210625"/>
              <a:ext cx="22925" cy="25725"/>
            </a:xfrm>
            <a:custGeom>
              <a:avLst/>
              <a:gdLst/>
              <a:ahLst/>
              <a:cxnLst/>
              <a:rect l="0" t="0" r="0" b="0"/>
              <a:pathLst>
                <a:path w="917" h="1029" extrusionOk="0">
                  <a:moveTo>
                    <a:pt x="467" y="209"/>
                  </a:moveTo>
                  <a:lnTo>
                    <a:pt x="547" y="225"/>
                  </a:lnTo>
                  <a:lnTo>
                    <a:pt x="595" y="273"/>
                  </a:lnTo>
                  <a:lnTo>
                    <a:pt x="643" y="321"/>
                  </a:lnTo>
                  <a:lnTo>
                    <a:pt x="659" y="418"/>
                  </a:lnTo>
                  <a:lnTo>
                    <a:pt x="274" y="418"/>
                  </a:lnTo>
                  <a:lnTo>
                    <a:pt x="290" y="337"/>
                  </a:lnTo>
                  <a:lnTo>
                    <a:pt x="322" y="273"/>
                  </a:lnTo>
                  <a:lnTo>
                    <a:pt x="386" y="225"/>
                  </a:lnTo>
                  <a:lnTo>
                    <a:pt x="467" y="209"/>
                  </a:lnTo>
                  <a:close/>
                  <a:moveTo>
                    <a:pt x="467" y="0"/>
                  </a:moveTo>
                  <a:lnTo>
                    <a:pt x="370" y="16"/>
                  </a:lnTo>
                  <a:lnTo>
                    <a:pt x="194" y="80"/>
                  </a:lnTo>
                  <a:lnTo>
                    <a:pt x="129" y="145"/>
                  </a:lnTo>
                  <a:lnTo>
                    <a:pt x="81" y="209"/>
                  </a:lnTo>
                  <a:lnTo>
                    <a:pt x="17" y="402"/>
                  </a:lnTo>
                  <a:lnTo>
                    <a:pt x="1" y="530"/>
                  </a:lnTo>
                  <a:lnTo>
                    <a:pt x="17" y="659"/>
                  </a:lnTo>
                  <a:lnTo>
                    <a:pt x="81" y="851"/>
                  </a:lnTo>
                  <a:lnTo>
                    <a:pt x="146" y="916"/>
                  </a:lnTo>
                  <a:lnTo>
                    <a:pt x="290" y="1012"/>
                  </a:lnTo>
                  <a:lnTo>
                    <a:pt x="467" y="1028"/>
                  </a:lnTo>
                  <a:lnTo>
                    <a:pt x="579" y="1028"/>
                  </a:lnTo>
                  <a:lnTo>
                    <a:pt x="756" y="964"/>
                  </a:lnTo>
                  <a:lnTo>
                    <a:pt x="820" y="900"/>
                  </a:lnTo>
                  <a:lnTo>
                    <a:pt x="884" y="803"/>
                  </a:lnTo>
                  <a:lnTo>
                    <a:pt x="916" y="723"/>
                  </a:lnTo>
                  <a:lnTo>
                    <a:pt x="659" y="723"/>
                  </a:lnTo>
                  <a:lnTo>
                    <a:pt x="627" y="755"/>
                  </a:lnTo>
                  <a:lnTo>
                    <a:pt x="611" y="787"/>
                  </a:lnTo>
                  <a:lnTo>
                    <a:pt x="547" y="819"/>
                  </a:lnTo>
                  <a:lnTo>
                    <a:pt x="483" y="835"/>
                  </a:lnTo>
                  <a:lnTo>
                    <a:pt x="403" y="819"/>
                  </a:lnTo>
                  <a:lnTo>
                    <a:pt x="354" y="787"/>
                  </a:lnTo>
                  <a:lnTo>
                    <a:pt x="274" y="723"/>
                  </a:lnTo>
                  <a:lnTo>
                    <a:pt x="258" y="594"/>
                  </a:lnTo>
                  <a:lnTo>
                    <a:pt x="916" y="594"/>
                  </a:lnTo>
                  <a:lnTo>
                    <a:pt x="916" y="466"/>
                  </a:lnTo>
                  <a:lnTo>
                    <a:pt x="916" y="402"/>
                  </a:lnTo>
                  <a:lnTo>
                    <a:pt x="884" y="289"/>
                  </a:lnTo>
                  <a:lnTo>
                    <a:pt x="836" y="193"/>
                  </a:lnTo>
                  <a:lnTo>
                    <a:pt x="772" y="113"/>
                  </a:lnTo>
                  <a:lnTo>
                    <a:pt x="676" y="48"/>
                  </a:lnTo>
                  <a:lnTo>
                    <a:pt x="579" y="16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452625" y="1211025"/>
              <a:ext cx="22100" cy="24500"/>
            </a:xfrm>
            <a:custGeom>
              <a:avLst/>
              <a:gdLst/>
              <a:ahLst/>
              <a:cxnLst/>
              <a:rect l="0" t="0" r="0" b="0"/>
              <a:pathLst>
                <a:path w="884" h="980" extrusionOk="0">
                  <a:moveTo>
                    <a:pt x="418" y="0"/>
                  </a:moveTo>
                  <a:lnTo>
                    <a:pt x="337" y="48"/>
                  </a:lnTo>
                  <a:lnTo>
                    <a:pt x="289" y="97"/>
                  </a:lnTo>
                  <a:lnTo>
                    <a:pt x="241" y="161"/>
                  </a:lnTo>
                  <a:lnTo>
                    <a:pt x="241" y="16"/>
                  </a:lnTo>
                  <a:lnTo>
                    <a:pt x="0" y="16"/>
                  </a:lnTo>
                  <a:lnTo>
                    <a:pt x="0" y="980"/>
                  </a:lnTo>
                  <a:lnTo>
                    <a:pt x="257" y="980"/>
                  </a:lnTo>
                  <a:lnTo>
                    <a:pt x="257" y="466"/>
                  </a:lnTo>
                  <a:lnTo>
                    <a:pt x="257" y="370"/>
                  </a:lnTo>
                  <a:lnTo>
                    <a:pt x="273" y="321"/>
                  </a:lnTo>
                  <a:lnTo>
                    <a:pt x="337" y="225"/>
                  </a:lnTo>
                  <a:lnTo>
                    <a:pt x="450" y="209"/>
                  </a:lnTo>
                  <a:lnTo>
                    <a:pt x="546" y="209"/>
                  </a:lnTo>
                  <a:lnTo>
                    <a:pt x="594" y="273"/>
                  </a:lnTo>
                  <a:lnTo>
                    <a:pt x="610" y="321"/>
                  </a:lnTo>
                  <a:lnTo>
                    <a:pt x="627" y="402"/>
                  </a:lnTo>
                  <a:lnTo>
                    <a:pt x="627" y="980"/>
                  </a:lnTo>
                  <a:lnTo>
                    <a:pt x="884" y="980"/>
                  </a:lnTo>
                  <a:lnTo>
                    <a:pt x="884" y="337"/>
                  </a:lnTo>
                  <a:lnTo>
                    <a:pt x="867" y="161"/>
                  </a:lnTo>
                  <a:lnTo>
                    <a:pt x="787" y="64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477900" y="1205000"/>
              <a:ext cx="13700" cy="30925"/>
            </a:xfrm>
            <a:custGeom>
              <a:avLst/>
              <a:gdLst/>
              <a:ahLst/>
              <a:cxnLst/>
              <a:rect l="0" t="0" r="0" b="0"/>
              <a:pathLst>
                <a:path w="548" h="1237" extrusionOk="0">
                  <a:moveTo>
                    <a:pt x="146" y="0"/>
                  </a:moveTo>
                  <a:lnTo>
                    <a:pt x="146" y="273"/>
                  </a:lnTo>
                  <a:lnTo>
                    <a:pt x="1" y="273"/>
                  </a:lnTo>
                  <a:lnTo>
                    <a:pt x="1" y="450"/>
                  </a:lnTo>
                  <a:lnTo>
                    <a:pt x="146" y="450"/>
                  </a:lnTo>
                  <a:lnTo>
                    <a:pt x="146" y="1044"/>
                  </a:lnTo>
                  <a:lnTo>
                    <a:pt x="146" y="1125"/>
                  </a:lnTo>
                  <a:lnTo>
                    <a:pt x="178" y="1173"/>
                  </a:lnTo>
                  <a:lnTo>
                    <a:pt x="258" y="1237"/>
                  </a:lnTo>
                  <a:lnTo>
                    <a:pt x="547" y="1237"/>
                  </a:lnTo>
                  <a:lnTo>
                    <a:pt x="547" y="1044"/>
                  </a:lnTo>
                  <a:lnTo>
                    <a:pt x="435" y="1044"/>
                  </a:lnTo>
                  <a:lnTo>
                    <a:pt x="403" y="1028"/>
                  </a:lnTo>
                  <a:lnTo>
                    <a:pt x="386" y="1012"/>
                  </a:lnTo>
                  <a:lnTo>
                    <a:pt x="386" y="964"/>
                  </a:lnTo>
                  <a:lnTo>
                    <a:pt x="386" y="450"/>
                  </a:lnTo>
                  <a:lnTo>
                    <a:pt x="547" y="450"/>
                  </a:lnTo>
                  <a:lnTo>
                    <a:pt x="547" y="273"/>
                  </a:lnTo>
                  <a:lnTo>
                    <a:pt x="386" y="27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3493975" y="1210625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0"/>
                  </a:moveTo>
                  <a:lnTo>
                    <a:pt x="257" y="16"/>
                  </a:lnTo>
                  <a:lnTo>
                    <a:pt x="145" y="97"/>
                  </a:lnTo>
                  <a:lnTo>
                    <a:pt x="49" y="209"/>
                  </a:lnTo>
                  <a:lnTo>
                    <a:pt x="33" y="337"/>
                  </a:lnTo>
                  <a:lnTo>
                    <a:pt x="49" y="434"/>
                  </a:lnTo>
                  <a:lnTo>
                    <a:pt x="97" y="514"/>
                  </a:lnTo>
                  <a:lnTo>
                    <a:pt x="193" y="562"/>
                  </a:lnTo>
                  <a:lnTo>
                    <a:pt x="338" y="610"/>
                  </a:lnTo>
                  <a:lnTo>
                    <a:pt x="530" y="659"/>
                  </a:lnTo>
                  <a:lnTo>
                    <a:pt x="595" y="691"/>
                  </a:lnTo>
                  <a:lnTo>
                    <a:pt x="627" y="707"/>
                  </a:lnTo>
                  <a:lnTo>
                    <a:pt x="627" y="755"/>
                  </a:lnTo>
                  <a:lnTo>
                    <a:pt x="627" y="787"/>
                  </a:lnTo>
                  <a:lnTo>
                    <a:pt x="595" y="819"/>
                  </a:lnTo>
                  <a:lnTo>
                    <a:pt x="547" y="835"/>
                  </a:lnTo>
                  <a:lnTo>
                    <a:pt x="354" y="835"/>
                  </a:lnTo>
                  <a:lnTo>
                    <a:pt x="306" y="787"/>
                  </a:lnTo>
                  <a:lnTo>
                    <a:pt x="273" y="755"/>
                  </a:lnTo>
                  <a:lnTo>
                    <a:pt x="257" y="691"/>
                  </a:lnTo>
                  <a:lnTo>
                    <a:pt x="0" y="691"/>
                  </a:lnTo>
                  <a:lnTo>
                    <a:pt x="33" y="835"/>
                  </a:lnTo>
                  <a:lnTo>
                    <a:pt x="113" y="932"/>
                  </a:lnTo>
                  <a:lnTo>
                    <a:pt x="241" y="1012"/>
                  </a:lnTo>
                  <a:lnTo>
                    <a:pt x="450" y="1028"/>
                  </a:lnTo>
                  <a:lnTo>
                    <a:pt x="659" y="1012"/>
                  </a:lnTo>
                  <a:lnTo>
                    <a:pt x="787" y="948"/>
                  </a:lnTo>
                  <a:lnTo>
                    <a:pt x="868" y="851"/>
                  </a:lnTo>
                  <a:lnTo>
                    <a:pt x="884" y="707"/>
                  </a:lnTo>
                  <a:lnTo>
                    <a:pt x="884" y="610"/>
                  </a:lnTo>
                  <a:lnTo>
                    <a:pt x="820" y="530"/>
                  </a:lnTo>
                  <a:lnTo>
                    <a:pt x="723" y="466"/>
                  </a:lnTo>
                  <a:lnTo>
                    <a:pt x="595" y="418"/>
                  </a:lnTo>
                  <a:lnTo>
                    <a:pt x="402" y="370"/>
                  </a:lnTo>
                  <a:lnTo>
                    <a:pt x="322" y="353"/>
                  </a:lnTo>
                  <a:lnTo>
                    <a:pt x="290" y="321"/>
                  </a:lnTo>
                  <a:lnTo>
                    <a:pt x="290" y="289"/>
                  </a:lnTo>
                  <a:lnTo>
                    <a:pt x="290" y="257"/>
                  </a:lnTo>
                  <a:lnTo>
                    <a:pt x="322" y="225"/>
                  </a:lnTo>
                  <a:lnTo>
                    <a:pt x="370" y="209"/>
                  </a:lnTo>
                  <a:lnTo>
                    <a:pt x="434" y="193"/>
                  </a:lnTo>
                  <a:lnTo>
                    <a:pt x="530" y="209"/>
                  </a:lnTo>
                  <a:lnTo>
                    <a:pt x="579" y="257"/>
                  </a:lnTo>
                  <a:lnTo>
                    <a:pt x="611" y="289"/>
                  </a:lnTo>
                  <a:lnTo>
                    <a:pt x="611" y="321"/>
                  </a:lnTo>
                  <a:lnTo>
                    <a:pt x="868" y="321"/>
                  </a:lnTo>
                  <a:lnTo>
                    <a:pt x="836" y="161"/>
                  </a:lnTo>
                  <a:lnTo>
                    <a:pt x="739" y="80"/>
                  </a:lnTo>
                  <a:lnTo>
                    <a:pt x="611" y="1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3800750" y="1207400"/>
              <a:ext cx="34150" cy="30550"/>
            </a:xfrm>
            <a:custGeom>
              <a:avLst/>
              <a:gdLst/>
              <a:ahLst/>
              <a:cxnLst/>
              <a:rect l="0" t="0" r="0" b="0"/>
              <a:pathLst>
                <a:path w="1366" h="1222" extrusionOk="0">
                  <a:moveTo>
                    <a:pt x="0" y="1"/>
                  </a:moveTo>
                  <a:lnTo>
                    <a:pt x="675" y="122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3245825" y="1293725"/>
              <a:ext cx="18900" cy="22925"/>
            </a:xfrm>
            <a:custGeom>
              <a:avLst/>
              <a:gdLst/>
              <a:ahLst/>
              <a:cxnLst/>
              <a:rect l="0" t="0" r="0" b="0"/>
              <a:pathLst>
                <a:path w="756" h="917" extrusionOk="0">
                  <a:moveTo>
                    <a:pt x="402" y="1"/>
                  </a:moveTo>
                  <a:lnTo>
                    <a:pt x="242" y="17"/>
                  </a:lnTo>
                  <a:lnTo>
                    <a:pt x="113" y="113"/>
                  </a:lnTo>
                  <a:lnTo>
                    <a:pt x="33" y="274"/>
                  </a:lnTo>
                  <a:lnTo>
                    <a:pt x="1" y="483"/>
                  </a:lnTo>
                  <a:lnTo>
                    <a:pt x="17" y="659"/>
                  </a:lnTo>
                  <a:lnTo>
                    <a:pt x="113" y="788"/>
                  </a:lnTo>
                  <a:lnTo>
                    <a:pt x="226" y="900"/>
                  </a:lnTo>
                  <a:lnTo>
                    <a:pt x="386" y="916"/>
                  </a:lnTo>
                  <a:lnTo>
                    <a:pt x="531" y="900"/>
                  </a:lnTo>
                  <a:lnTo>
                    <a:pt x="627" y="836"/>
                  </a:lnTo>
                  <a:lnTo>
                    <a:pt x="723" y="740"/>
                  </a:lnTo>
                  <a:lnTo>
                    <a:pt x="756" y="579"/>
                  </a:lnTo>
                  <a:lnTo>
                    <a:pt x="611" y="579"/>
                  </a:lnTo>
                  <a:lnTo>
                    <a:pt x="579" y="675"/>
                  </a:lnTo>
                  <a:lnTo>
                    <a:pt x="531" y="740"/>
                  </a:lnTo>
                  <a:lnTo>
                    <a:pt x="483" y="788"/>
                  </a:lnTo>
                  <a:lnTo>
                    <a:pt x="386" y="788"/>
                  </a:lnTo>
                  <a:lnTo>
                    <a:pt x="290" y="772"/>
                  </a:lnTo>
                  <a:lnTo>
                    <a:pt x="226" y="707"/>
                  </a:lnTo>
                  <a:lnTo>
                    <a:pt x="177" y="611"/>
                  </a:lnTo>
                  <a:lnTo>
                    <a:pt x="161" y="483"/>
                  </a:lnTo>
                  <a:lnTo>
                    <a:pt x="177" y="354"/>
                  </a:lnTo>
                  <a:lnTo>
                    <a:pt x="209" y="258"/>
                  </a:lnTo>
                  <a:lnTo>
                    <a:pt x="242" y="194"/>
                  </a:lnTo>
                  <a:lnTo>
                    <a:pt x="338" y="129"/>
                  </a:lnTo>
                  <a:lnTo>
                    <a:pt x="499" y="129"/>
                  </a:lnTo>
                  <a:lnTo>
                    <a:pt x="547" y="177"/>
                  </a:lnTo>
                  <a:lnTo>
                    <a:pt x="595" y="242"/>
                  </a:lnTo>
                  <a:lnTo>
                    <a:pt x="611" y="306"/>
                  </a:lnTo>
                  <a:lnTo>
                    <a:pt x="756" y="306"/>
                  </a:lnTo>
                  <a:lnTo>
                    <a:pt x="723" y="161"/>
                  </a:lnTo>
                  <a:lnTo>
                    <a:pt x="643" y="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3266700" y="1293725"/>
              <a:ext cx="20500" cy="22925"/>
            </a:xfrm>
            <a:custGeom>
              <a:avLst/>
              <a:gdLst/>
              <a:ahLst/>
              <a:cxnLst/>
              <a:rect l="0" t="0" r="0" b="0"/>
              <a:pathLst>
                <a:path w="820" h="917" extrusionOk="0">
                  <a:moveTo>
                    <a:pt x="418" y="113"/>
                  </a:moveTo>
                  <a:lnTo>
                    <a:pt x="547" y="145"/>
                  </a:lnTo>
                  <a:lnTo>
                    <a:pt x="627" y="242"/>
                  </a:lnTo>
                  <a:lnTo>
                    <a:pt x="659" y="322"/>
                  </a:lnTo>
                  <a:lnTo>
                    <a:pt x="659" y="434"/>
                  </a:lnTo>
                  <a:lnTo>
                    <a:pt x="659" y="579"/>
                  </a:lnTo>
                  <a:lnTo>
                    <a:pt x="611" y="691"/>
                  </a:lnTo>
                  <a:lnTo>
                    <a:pt x="547" y="772"/>
                  </a:lnTo>
                  <a:lnTo>
                    <a:pt x="418" y="804"/>
                  </a:lnTo>
                  <a:lnTo>
                    <a:pt x="290" y="788"/>
                  </a:lnTo>
                  <a:lnTo>
                    <a:pt x="226" y="707"/>
                  </a:lnTo>
                  <a:lnTo>
                    <a:pt x="161" y="611"/>
                  </a:lnTo>
                  <a:lnTo>
                    <a:pt x="161" y="467"/>
                  </a:lnTo>
                  <a:lnTo>
                    <a:pt x="161" y="338"/>
                  </a:lnTo>
                  <a:lnTo>
                    <a:pt x="226" y="226"/>
                  </a:lnTo>
                  <a:lnTo>
                    <a:pt x="290" y="145"/>
                  </a:lnTo>
                  <a:lnTo>
                    <a:pt x="418" y="113"/>
                  </a:lnTo>
                  <a:close/>
                  <a:moveTo>
                    <a:pt x="418" y="1"/>
                  </a:moveTo>
                  <a:lnTo>
                    <a:pt x="242" y="17"/>
                  </a:lnTo>
                  <a:lnTo>
                    <a:pt x="113" y="129"/>
                  </a:lnTo>
                  <a:lnTo>
                    <a:pt x="33" y="274"/>
                  </a:lnTo>
                  <a:lnTo>
                    <a:pt x="1" y="467"/>
                  </a:lnTo>
                  <a:lnTo>
                    <a:pt x="17" y="659"/>
                  </a:lnTo>
                  <a:lnTo>
                    <a:pt x="113" y="804"/>
                  </a:lnTo>
                  <a:lnTo>
                    <a:pt x="226" y="900"/>
                  </a:lnTo>
                  <a:lnTo>
                    <a:pt x="402" y="916"/>
                  </a:lnTo>
                  <a:lnTo>
                    <a:pt x="499" y="916"/>
                  </a:lnTo>
                  <a:lnTo>
                    <a:pt x="659" y="852"/>
                  </a:lnTo>
                  <a:lnTo>
                    <a:pt x="724" y="788"/>
                  </a:lnTo>
                  <a:lnTo>
                    <a:pt x="804" y="643"/>
                  </a:lnTo>
                  <a:lnTo>
                    <a:pt x="820" y="434"/>
                  </a:lnTo>
                  <a:lnTo>
                    <a:pt x="804" y="242"/>
                  </a:lnTo>
                  <a:lnTo>
                    <a:pt x="708" y="113"/>
                  </a:lnTo>
                  <a:lnTo>
                    <a:pt x="579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291600" y="1293725"/>
              <a:ext cx="29350" cy="22125"/>
            </a:xfrm>
            <a:custGeom>
              <a:avLst/>
              <a:gdLst/>
              <a:ahLst/>
              <a:cxnLst/>
              <a:rect l="0" t="0" r="0" b="0"/>
              <a:pathLst>
                <a:path w="1174" h="885" extrusionOk="0">
                  <a:moveTo>
                    <a:pt x="306" y="1"/>
                  </a:moveTo>
                  <a:lnTo>
                    <a:pt x="242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1" y="17"/>
                  </a:lnTo>
                  <a:lnTo>
                    <a:pt x="1" y="884"/>
                  </a:lnTo>
                  <a:lnTo>
                    <a:pt x="145" y="884"/>
                  </a:lnTo>
                  <a:lnTo>
                    <a:pt x="145" y="434"/>
                  </a:lnTo>
                  <a:lnTo>
                    <a:pt x="161" y="274"/>
                  </a:lnTo>
                  <a:lnTo>
                    <a:pt x="209" y="194"/>
                  </a:lnTo>
                  <a:lnTo>
                    <a:pt x="290" y="145"/>
                  </a:lnTo>
                  <a:lnTo>
                    <a:pt x="370" y="129"/>
                  </a:lnTo>
                  <a:lnTo>
                    <a:pt x="450" y="145"/>
                  </a:lnTo>
                  <a:lnTo>
                    <a:pt x="482" y="194"/>
                  </a:lnTo>
                  <a:lnTo>
                    <a:pt x="515" y="242"/>
                  </a:lnTo>
                  <a:lnTo>
                    <a:pt x="515" y="322"/>
                  </a:lnTo>
                  <a:lnTo>
                    <a:pt x="515" y="884"/>
                  </a:lnTo>
                  <a:lnTo>
                    <a:pt x="659" y="884"/>
                  </a:lnTo>
                  <a:lnTo>
                    <a:pt x="659" y="386"/>
                  </a:lnTo>
                  <a:lnTo>
                    <a:pt x="675" y="258"/>
                  </a:lnTo>
                  <a:lnTo>
                    <a:pt x="723" y="194"/>
                  </a:lnTo>
                  <a:lnTo>
                    <a:pt x="788" y="145"/>
                  </a:lnTo>
                  <a:lnTo>
                    <a:pt x="868" y="129"/>
                  </a:lnTo>
                  <a:lnTo>
                    <a:pt x="932" y="145"/>
                  </a:lnTo>
                  <a:lnTo>
                    <a:pt x="980" y="161"/>
                  </a:lnTo>
                  <a:lnTo>
                    <a:pt x="1013" y="210"/>
                  </a:lnTo>
                  <a:lnTo>
                    <a:pt x="1013" y="290"/>
                  </a:lnTo>
                  <a:lnTo>
                    <a:pt x="1013" y="884"/>
                  </a:lnTo>
                  <a:lnTo>
                    <a:pt x="1173" y="884"/>
                  </a:lnTo>
                  <a:lnTo>
                    <a:pt x="1173" y="306"/>
                  </a:lnTo>
                  <a:lnTo>
                    <a:pt x="1173" y="210"/>
                  </a:lnTo>
                  <a:lnTo>
                    <a:pt x="1141" y="129"/>
                  </a:lnTo>
                  <a:lnTo>
                    <a:pt x="1109" y="65"/>
                  </a:lnTo>
                  <a:lnTo>
                    <a:pt x="980" y="1"/>
                  </a:lnTo>
                  <a:lnTo>
                    <a:pt x="820" y="1"/>
                  </a:lnTo>
                  <a:lnTo>
                    <a:pt x="756" y="33"/>
                  </a:lnTo>
                  <a:lnTo>
                    <a:pt x="691" y="65"/>
                  </a:lnTo>
                  <a:lnTo>
                    <a:pt x="643" y="129"/>
                  </a:lnTo>
                  <a:lnTo>
                    <a:pt x="611" y="81"/>
                  </a:lnTo>
                  <a:lnTo>
                    <a:pt x="563" y="49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326125" y="1293725"/>
              <a:ext cx="29750" cy="22125"/>
            </a:xfrm>
            <a:custGeom>
              <a:avLst/>
              <a:gdLst/>
              <a:ahLst/>
              <a:cxnLst/>
              <a:rect l="0" t="0" r="0" b="0"/>
              <a:pathLst>
                <a:path w="1190" h="885" extrusionOk="0">
                  <a:moveTo>
                    <a:pt x="322" y="1"/>
                  </a:moveTo>
                  <a:lnTo>
                    <a:pt x="242" y="49"/>
                  </a:lnTo>
                  <a:lnTo>
                    <a:pt x="210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1" y="17"/>
                  </a:lnTo>
                  <a:lnTo>
                    <a:pt x="1" y="884"/>
                  </a:lnTo>
                  <a:lnTo>
                    <a:pt x="162" y="884"/>
                  </a:lnTo>
                  <a:lnTo>
                    <a:pt x="162" y="434"/>
                  </a:lnTo>
                  <a:lnTo>
                    <a:pt x="162" y="274"/>
                  </a:lnTo>
                  <a:lnTo>
                    <a:pt x="226" y="194"/>
                  </a:lnTo>
                  <a:lnTo>
                    <a:pt x="290" y="145"/>
                  </a:lnTo>
                  <a:lnTo>
                    <a:pt x="370" y="129"/>
                  </a:lnTo>
                  <a:lnTo>
                    <a:pt x="451" y="145"/>
                  </a:lnTo>
                  <a:lnTo>
                    <a:pt x="499" y="194"/>
                  </a:lnTo>
                  <a:lnTo>
                    <a:pt x="515" y="242"/>
                  </a:lnTo>
                  <a:lnTo>
                    <a:pt x="515" y="322"/>
                  </a:lnTo>
                  <a:lnTo>
                    <a:pt x="515" y="884"/>
                  </a:lnTo>
                  <a:lnTo>
                    <a:pt x="675" y="884"/>
                  </a:lnTo>
                  <a:lnTo>
                    <a:pt x="675" y="386"/>
                  </a:lnTo>
                  <a:lnTo>
                    <a:pt x="675" y="258"/>
                  </a:lnTo>
                  <a:lnTo>
                    <a:pt x="740" y="194"/>
                  </a:lnTo>
                  <a:lnTo>
                    <a:pt x="804" y="145"/>
                  </a:lnTo>
                  <a:lnTo>
                    <a:pt x="884" y="129"/>
                  </a:lnTo>
                  <a:lnTo>
                    <a:pt x="932" y="145"/>
                  </a:lnTo>
                  <a:lnTo>
                    <a:pt x="981" y="161"/>
                  </a:lnTo>
                  <a:lnTo>
                    <a:pt x="1029" y="210"/>
                  </a:lnTo>
                  <a:lnTo>
                    <a:pt x="1029" y="290"/>
                  </a:lnTo>
                  <a:lnTo>
                    <a:pt x="1029" y="884"/>
                  </a:lnTo>
                  <a:lnTo>
                    <a:pt x="1189" y="884"/>
                  </a:lnTo>
                  <a:lnTo>
                    <a:pt x="1189" y="306"/>
                  </a:lnTo>
                  <a:lnTo>
                    <a:pt x="1173" y="210"/>
                  </a:lnTo>
                  <a:lnTo>
                    <a:pt x="1141" y="129"/>
                  </a:lnTo>
                  <a:lnTo>
                    <a:pt x="1109" y="65"/>
                  </a:lnTo>
                  <a:lnTo>
                    <a:pt x="997" y="1"/>
                  </a:lnTo>
                  <a:lnTo>
                    <a:pt x="836" y="1"/>
                  </a:lnTo>
                  <a:lnTo>
                    <a:pt x="756" y="33"/>
                  </a:lnTo>
                  <a:lnTo>
                    <a:pt x="692" y="65"/>
                  </a:lnTo>
                  <a:lnTo>
                    <a:pt x="643" y="129"/>
                  </a:lnTo>
                  <a:lnTo>
                    <a:pt x="611" y="81"/>
                  </a:lnTo>
                  <a:lnTo>
                    <a:pt x="579" y="4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3359875" y="1293725"/>
              <a:ext cx="20100" cy="22925"/>
            </a:xfrm>
            <a:custGeom>
              <a:avLst/>
              <a:gdLst/>
              <a:ahLst/>
              <a:cxnLst/>
              <a:rect l="0" t="0" r="0" b="0"/>
              <a:pathLst>
                <a:path w="804" h="917" extrusionOk="0">
                  <a:moveTo>
                    <a:pt x="402" y="129"/>
                  </a:moveTo>
                  <a:lnTo>
                    <a:pt x="530" y="145"/>
                  </a:lnTo>
                  <a:lnTo>
                    <a:pt x="610" y="226"/>
                  </a:lnTo>
                  <a:lnTo>
                    <a:pt x="626" y="290"/>
                  </a:lnTo>
                  <a:lnTo>
                    <a:pt x="642" y="386"/>
                  </a:lnTo>
                  <a:lnTo>
                    <a:pt x="161" y="386"/>
                  </a:lnTo>
                  <a:lnTo>
                    <a:pt x="177" y="274"/>
                  </a:lnTo>
                  <a:lnTo>
                    <a:pt x="241" y="194"/>
                  </a:lnTo>
                  <a:lnTo>
                    <a:pt x="305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12" y="129"/>
                  </a:lnTo>
                  <a:lnTo>
                    <a:pt x="16" y="274"/>
                  </a:lnTo>
                  <a:lnTo>
                    <a:pt x="0" y="467"/>
                  </a:lnTo>
                  <a:lnTo>
                    <a:pt x="16" y="675"/>
                  </a:lnTo>
                  <a:lnTo>
                    <a:pt x="112" y="804"/>
                  </a:lnTo>
                  <a:lnTo>
                    <a:pt x="241" y="900"/>
                  </a:lnTo>
                  <a:lnTo>
                    <a:pt x="386" y="916"/>
                  </a:lnTo>
                  <a:lnTo>
                    <a:pt x="514" y="916"/>
                  </a:lnTo>
                  <a:lnTo>
                    <a:pt x="610" y="884"/>
                  </a:lnTo>
                  <a:lnTo>
                    <a:pt x="675" y="820"/>
                  </a:lnTo>
                  <a:lnTo>
                    <a:pt x="707" y="788"/>
                  </a:lnTo>
                  <a:lnTo>
                    <a:pt x="755" y="724"/>
                  </a:lnTo>
                  <a:lnTo>
                    <a:pt x="771" y="675"/>
                  </a:lnTo>
                  <a:lnTo>
                    <a:pt x="787" y="611"/>
                  </a:lnTo>
                  <a:lnTo>
                    <a:pt x="642" y="611"/>
                  </a:lnTo>
                  <a:lnTo>
                    <a:pt x="626" y="675"/>
                  </a:lnTo>
                  <a:lnTo>
                    <a:pt x="578" y="724"/>
                  </a:lnTo>
                  <a:lnTo>
                    <a:pt x="514" y="788"/>
                  </a:lnTo>
                  <a:lnTo>
                    <a:pt x="289" y="788"/>
                  </a:lnTo>
                  <a:lnTo>
                    <a:pt x="225" y="707"/>
                  </a:lnTo>
                  <a:lnTo>
                    <a:pt x="177" y="627"/>
                  </a:lnTo>
                  <a:lnTo>
                    <a:pt x="161" y="499"/>
                  </a:lnTo>
                  <a:lnTo>
                    <a:pt x="803" y="499"/>
                  </a:lnTo>
                  <a:lnTo>
                    <a:pt x="787" y="386"/>
                  </a:lnTo>
                  <a:lnTo>
                    <a:pt x="787" y="306"/>
                  </a:lnTo>
                  <a:lnTo>
                    <a:pt x="771" y="226"/>
                  </a:lnTo>
                  <a:lnTo>
                    <a:pt x="723" y="161"/>
                  </a:lnTo>
                  <a:lnTo>
                    <a:pt x="675" y="97"/>
                  </a:lnTo>
                  <a:lnTo>
                    <a:pt x="594" y="49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3384350" y="1293725"/>
              <a:ext cx="17700" cy="22125"/>
            </a:xfrm>
            <a:custGeom>
              <a:avLst/>
              <a:gdLst/>
              <a:ahLst/>
              <a:cxnLst/>
              <a:rect l="0" t="0" r="0" b="0"/>
              <a:pathLst>
                <a:path w="708" h="885" extrusionOk="0">
                  <a:moveTo>
                    <a:pt x="338" y="1"/>
                  </a:moveTo>
                  <a:lnTo>
                    <a:pt x="274" y="33"/>
                  </a:lnTo>
                  <a:lnTo>
                    <a:pt x="193" y="65"/>
                  </a:lnTo>
                  <a:lnTo>
                    <a:pt x="129" y="145"/>
                  </a:lnTo>
                  <a:lnTo>
                    <a:pt x="129" y="17"/>
                  </a:lnTo>
                  <a:lnTo>
                    <a:pt x="1" y="17"/>
                  </a:lnTo>
                  <a:lnTo>
                    <a:pt x="1" y="884"/>
                  </a:lnTo>
                  <a:lnTo>
                    <a:pt x="145" y="884"/>
                  </a:lnTo>
                  <a:lnTo>
                    <a:pt x="145" y="434"/>
                  </a:lnTo>
                  <a:lnTo>
                    <a:pt x="145" y="354"/>
                  </a:lnTo>
                  <a:lnTo>
                    <a:pt x="161" y="306"/>
                  </a:lnTo>
                  <a:lnTo>
                    <a:pt x="177" y="258"/>
                  </a:lnTo>
                  <a:lnTo>
                    <a:pt x="210" y="210"/>
                  </a:lnTo>
                  <a:lnTo>
                    <a:pt x="258" y="161"/>
                  </a:lnTo>
                  <a:lnTo>
                    <a:pt x="306" y="145"/>
                  </a:lnTo>
                  <a:lnTo>
                    <a:pt x="338" y="129"/>
                  </a:lnTo>
                  <a:lnTo>
                    <a:pt x="402" y="129"/>
                  </a:lnTo>
                  <a:lnTo>
                    <a:pt x="483" y="145"/>
                  </a:lnTo>
                  <a:lnTo>
                    <a:pt x="531" y="210"/>
                  </a:lnTo>
                  <a:lnTo>
                    <a:pt x="563" y="274"/>
                  </a:lnTo>
                  <a:lnTo>
                    <a:pt x="563" y="338"/>
                  </a:lnTo>
                  <a:lnTo>
                    <a:pt x="563" y="884"/>
                  </a:lnTo>
                  <a:lnTo>
                    <a:pt x="707" y="884"/>
                  </a:lnTo>
                  <a:lnTo>
                    <a:pt x="707" y="338"/>
                  </a:lnTo>
                  <a:lnTo>
                    <a:pt x="707" y="210"/>
                  </a:lnTo>
                  <a:lnTo>
                    <a:pt x="675" y="129"/>
                  </a:lnTo>
                  <a:lnTo>
                    <a:pt x="643" y="65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3405225" y="1288100"/>
              <a:ext cx="10075" cy="28150"/>
            </a:xfrm>
            <a:custGeom>
              <a:avLst/>
              <a:gdLst/>
              <a:ahLst/>
              <a:cxnLst/>
              <a:rect l="0" t="0" r="0" b="0"/>
              <a:pathLst>
                <a:path w="403" h="1126" extrusionOk="0">
                  <a:moveTo>
                    <a:pt x="113" y="1"/>
                  </a:moveTo>
                  <a:lnTo>
                    <a:pt x="113" y="242"/>
                  </a:lnTo>
                  <a:lnTo>
                    <a:pt x="1" y="242"/>
                  </a:lnTo>
                  <a:lnTo>
                    <a:pt x="1" y="370"/>
                  </a:lnTo>
                  <a:lnTo>
                    <a:pt x="113" y="370"/>
                  </a:lnTo>
                  <a:lnTo>
                    <a:pt x="113" y="949"/>
                  </a:lnTo>
                  <a:lnTo>
                    <a:pt x="129" y="1013"/>
                  </a:lnTo>
                  <a:lnTo>
                    <a:pt x="162" y="1077"/>
                  </a:lnTo>
                  <a:lnTo>
                    <a:pt x="210" y="1125"/>
                  </a:lnTo>
                  <a:lnTo>
                    <a:pt x="386" y="1125"/>
                  </a:lnTo>
                  <a:lnTo>
                    <a:pt x="402" y="1109"/>
                  </a:lnTo>
                  <a:lnTo>
                    <a:pt x="402" y="997"/>
                  </a:lnTo>
                  <a:lnTo>
                    <a:pt x="306" y="997"/>
                  </a:lnTo>
                  <a:lnTo>
                    <a:pt x="274" y="981"/>
                  </a:lnTo>
                  <a:lnTo>
                    <a:pt x="274" y="932"/>
                  </a:lnTo>
                  <a:lnTo>
                    <a:pt x="274" y="370"/>
                  </a:lnTo>
                  <a:lnTo>
                    <a:pt x="402" y="370"/>
                  </a:lnTo>
                  <a:lnTo>
                    <a:pt x="402" y="242"/>
                  </a:lnTo>
                  <a:lnTo>
                    <a:pt x="274" y="24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3416475" y="1319025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1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3442175" y="1286100"/>
              <a:ext cx="4050" cy="29750"/>
            </a:xfrm>
            <a:custGeom>
              <a:avLst/>
              <a:gdLst/>
              <a:ahLst/>
              <a:cxnLst/>
              <a:rect l="0" t="0" r="0" b="0"/>
              <a:pathLst>
                <a:path w="162" h="1190" extrusionOk="0">
                  <a:moveTo>
                    <a:pt x="1" y="1"/>
                  </a:moveTo>
                  <a:lnTo>
                    <a:pt x="1" y="161"/>
                  </a:lnTo>
                  <a:lnTo>
                    <a:pt x="161" y="161"/>
                  </a:lnTo>
                  <a:lnTo>
                    <a:pt x="161" y="1"/>
                  </a:lnTo>
                  <a:close/>
                  <a:moveTo>
                    <a:pt x="1" y="322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3450200" y="1286100"/>
              <a:ext cx="19300" cy="30550"/>
            </a:xfrm>
            <a:custGeom>
              <a:avLst/>
              <a:gdLst/>
              <a:ahLst/>
              <a:cxnLst/>
              <a:rect l="0" t="0" r="0" b="0"/>
              <a:pathLst>
                <a:path w="772" h="1222" extrusionOk="0">
                  <a:moveTo>
                    <a:pt x="402" y="434"/>
                  </a:moveTo>
                  <a:lnTo>
                    <a:pt x="499" y="450"/>
                  </a:lnTo>
                  <a:lnTo>
                    <a:pt x="563" y="515"/>
                  </a:lnTo>
                  <a:lnTo>
                    <a:pt x="627" y="611"/>
                  </a:lnTo>
                  <a:lnTo>
                    <a:pt x="627" y="756"/>
                  </a:lnTo>
                  <a:lnTo>
                    <a:pt x="627" y="916"/>
                  </a:lnTo>
                  <a:lnTo>
                    <a:pt x="563" y="1012"/>
                  </a:lnTo>
                  <a:lnTo>
                    <a:pt x="499" y="1077"/>
                  </a:lnTo>
                  <a:lnTo>
                    <a:pt x="402" y="1093"/>
                  </a:lnTo>
                  <a:lnTo>
                    <a:pt x="274" y="1077"/>
                  </a:lnTo>
                  <a:lnTo>
                    <a:pt x="210" y="1012"/>
                  </a:lnTo>
                  <a:lnTo>
                    <a:pt x="161" y="900"/>
                  </a:lnTo>
                  <a:lnTo>
                    <a:pt x="145" y="772"/>
                  </a:lnTo>
                  <a:lnTo>
                    <a:pt x="161" y="611"/>
                  </a:lnTo>
                  <a:lnTo>
                    <a:pt x="226" y="515"/>
                  </a:lnTo>
                  <a:lnTo>
                    <a:pt x="290" y="450"/>
                  </a:lnTo>
                  <a:lnTo>
                    <a:pt x="402" y="434"/>
                  </a:lnTo>
                  <a:close/>
                  <a:moveTo>
                    <a:pt x="627" y="1"/>
                  </a:moveTo>
                  <a:lnTo>
                    <a:pt x="627" y="434"/>
                  </a:lnTo>
                  <a:lnTo>
                    <a:pt x="579" y="386"/>
                  </a:lnTo>
                  <a:lnTo>
                    <a:pt x="531" y="354"/>
                  </a:lnTo>
                  <a:lnTo>
                    <a:pt x="467" y="322"/>
                  </a:lnTo>
                  <a:lnTo>
                    <a:pt x="370" y="306"/>
                  </a:lnTo>
                  <a:lnTo>
                    <a:pt x="290" y="306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7" y="595"/>
                  </a:lnTo>
                  <a:lnTo>
                    <a:pt x="1" y="772"/>
                  </a:lnTo>
                  <a:lnTo>
                    <a:pt x="17" y="964"/>
                  </a:lnTo>
                  <a:lnTo>
                    <a:pt x="97" y="1109"/>
                  </a:lnTo>
                  <a:lnTo>
                    <a:pt x="210" y="1205"/>
                  </a:lnTo>
                  <a:lnTo>
                    <a:pt x="354" y="1221"/>
                  </a:lnTo>
                  <a:lnTo>
                    <a:pt x="434" y="1221"/>
                  </a:lnTo>
                  <a:lnTo>
                    <a:pt x="515" y="1189"/>
                  </a:lnTo>
                  <a:lnTo>
                    <a:pt x="579" y="1141"/>
                  </a:lnTo>
                  <a:lnTo>
                    <a:pt x="627" y="1077"/>
                  </a:lnTo>
                  <a:lnTo>
                    <a:pt x="627" y="1189"/>
                  </a:lnTo>
                  <a:lnTo>
                    <a:pt x="772" y="118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487950" y="1286100"/>
              <a:ext cx="4050" cy="29750"/>
            </a:xfrm>
            <a:custGeom>
              <a:avLst/>
              <a:gdLst/>
              <a:ahLst/>
              <a:cxnLst/>
              <a:rect l="0" t="0" r="0" b="0"/>
              <a:pathLst>
                <a:path w="162" h="1190" extrusionOk="0">
                  <a:moveTo>
                    <a:pt x="1" y="1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498400" y="1286100"/>
              <a:ext cx="23700" cy="29750"/>
            </a:xfrm>
            <a:custGeom>
              <a:avLst/>
              <a:gdLst/>
              <a:ahLst/>
              <a:cxnLst/>
              <a:rect l="0" t="0" r="0" b="0"/>
              <a:pathLst>
                <a:path w="948" h="1190" extrusionOk="0">
                  <a:moveTo>
                    <a:pt x="0" y="1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225"/>
                  </a:lnTo>
                  <a:lnTo>
                    <a:pt x="771" y="1189"/>
                  </a:lnTo>
                  <a:lnTo>
                    <a:pt x="948" y="1189"/>
                  </a:lnTo>
                  <a:lnTo>
                    <a:pt x="948" y="1"/>
                  </a:lnTo>
                  <a:lnTo>
                    <a:pt x="803" y="1"/>
                  </a:lnTo>
                  <a:lnTo>
                    <a:pt x="803" y="964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3526100" y="1286100"/>
              <a:ext cx="24525" cy="29750"/>
            </a:xfrm>
            <a:custGeom>
              <a:avLst/>
              <a:gdLst/>
              <a:ahLst/>
              <a:cxnLst/>
              <a:rect l="0" t="0" r="0" b="0"/>
              <a:pathLst>
                <a:path w="981" h="1190" extrusionOk="0">
                  <a:moveTo>
                    <a:pt x="0" y="1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189"/>
                  </a:lnTo>
                  <a:lnTo>
                    <a:pt x="562" y="1189"/>
                  </a:lnTo>
                  <a:lnTo>
                    <a:pt x="562" y="145"/>
                  </a:lnTo>
                  <a:lnTo>
                    <a:pt x="980" y="1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553800" y="128570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74" y="1"/>
                  </a:moveTo>
                  <a:lnTo>
                    <a:pt x="145" y="209"/>
                  </a:lnTo>
                  <a:lnTo>
                    <a:pt x="81" y="354"/>
                  </a:lnTo>
                  <a:lnTo>
                    <a:pt x="17" y="547"/>
                  </a:lnTo>
                  <a:lnTo>
                    <a:pt x="1" y="788"/>
                  </a:lnTo>
                  <a:lnTo>
                    <a:pt x="1" y="852"/>
                  </a:lnTo>
                  <a:lnTo>
                    <a:pt x="17" y="916"/>
                  </a:lnTo>
                  <a:lnTo>
                    <a:pt x="33" y="1061"/>
                  </a:lnTo>
                  <a:lnTo>
                    <a:pt x="81" y="1173"/>
                  </a:lnTo>
                  <a:lnTo>
                    <a:pt x="113" y="1253"/>
                  </a:lnTo>
                  <a:lnTo>
                    <a:pt x="129" y="1318"/>
                  </a:lnTo>
                  <a:lnTo>
                    <a:pt x="177" y="1382"/>
                  </a:lnTo>
                  <a:lnTo>
                    <a:pt x="290" y="1559"/>
                  </a:lnTo>
                  <a:lnTo>
                    <a:pt x="386" y="1559"/>
                  </a:lnTo>
                  <a:lnTo>
                    <a:pt x="274" y="1350"/>
                  </a:lnTo>
                  <a:lnTo>
                    <a:pt x="225" y="1205"/>
                  </a:lnTo>
                  <a:lnTo>
                    <a:pt x="161" y="996"/>
                  </a:lnTo>
                  <a:lnTo>
                    <a:pt x="161" y="772"/>
                  </a:lnTo>
                  <a:lnTo>
                    <a:pt x="161" y="547"/>
                  </a:lnTo>
                  <a:lnTo>
                    <a:pt x="209" y="354"/>
                  </a:lnTo>
                  <a:lnTo>
                    <a:pt x="274" y="22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3568650" y="1286900"/>
              <a:ext cx="10875" cy="28950"/>
            </a:xfrm>
            <a:custGeom>
              <a:avLst/>
              <a:gdLst/>
              <a:ahLst/>
              <a:cxnLst/>
              <a:rect l="0" t="0" r="0" b="0"/>
              <a:pathLst>
                <a:path w="435" h="1158" extrusionOk="0">
                  <a:moveTo>
                    <a:pt x="322" y="1"/>
                  </a:moveTo>
                  <a:lnTo>
                    <a:pt x="290" y="113"/>
                  </a:lnTo>
                  <a:lnTo>
                    <a:pt x="226" y="177"/>
                  </a:lnTo>
                  <a:lnTo>
                    <a:pt x="145" y="210"/>
                  </a:lnTo>
                  <a:lnTo>
                    <a:pt x="1" y="226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57"/>
                  </a:lnTo>
                  <a:lnTo>
                    <a:pt x="434" y="115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591950" y="1286900"/>
              <a:ext cx="10850" cy="28950"/>
            </a:xfrm>
            <a:custGeom>
              <a:avLst/>
              <a:gdLst/>
              <a:ahLst/>
              <a:cxnLst/>
              <a:rect l="0" t="0" r="0" b="0"/>
              <a:pathLst>
                <a:path w="434" h="1158" extrusionOk="0">
                  <a:moveTo>
                    <a:pt x="322" y="1"/>
                  </a:moveTo>
                  <a:lnTo>
                    <a:pt x="289" y="113"/>
                  </a:lnTo>
                  <a:lnTo>
                    <a:pt x="225" y="177"/>
                  </a:lnTo>
                  <a:lnTo>
                    <a:pt x="145" y="210"/>
                  </a:lnTo>
                  <a:lnTo>
                    <a:pt x="0" y="226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57"/>
                  </a:lnTo>
                  <a:lnTo>
                    <a:pt x="434" y="115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612425" y="128570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0" y="1"/>
                  </a:moveTo>
                  <a:lnTo>
                    <a:pt x="113" y="209"/>
                  </a:lnTo>
                  <a:lnTo>
                    <a:pt x="177" y="338"/>
                  </a:lnTo>
                  <a:lnTo>
                    <a:pt x="225" y="547"/>
                  </a:lnTo>
                  <a:lnTo>
                    <a:pt x="241" y="772"/>
                  </a:lnTo>
                  <a:lnTo>
                    <a:pt x="225" y="996"/>
                  </a:lnTo>
                  <a:lnTo>
                    <a:pt x="177" y="1189"/>
                  </a:lnTo>
                  <a:lnTo>
                    <a:pt x="129" y="1318"/>
                  </a:lnTo>
                  <a:lnTo>
                    <a:pt x="17" y="1559"/>
                  </a:lnTo>
                  <a:lnTo>
                    <a:pt x="113" y="1559"/>
                  </a:lnTo>
                  <a:lnTo>
                    <a:pt x="241" y="1334"/>
                  </a:lnTo>
                  <a:lnTo>
                    <a:pt x="306" y="1189"/>
                  </a:lnTo>
                  <a:lnTo>
                    <a:pt x="370" y="996"/>
                  </a:lnTo>
                  <a:lnTo>
                    <a:pt x="386" y="772"/>
                  </a:lnTo>
                  <a:lnTo>
                    <a:pt x="386" y="675"/>
                  </a:lnTo>
                  <a:lnTo>
                    <a:pt x="370" y="579"/>
                  </a:lnTo>
                  <a:lnTo>
                    <a:pt x="354" y="466"/>
                  </a:lnTo>
                  <a:lnTo>
                    <a:pt x="322" y="370"/>
                  </a:lnTo>
                  <a:lnTo>
                    <a:pt x="290" y="290"/>
                  </a:lnTo>
                  <a:lnTo>
                    <a:pt x="257" y="241"/>
                  </a:lnTo>
                  <a:lnTo>
                    <a:pt x="209" y="177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625275" y="13158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247025" y="1369625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51" y="129"/>
                  </a:moveTo>
                  <a:lnTo>
                    <a:pt x="563" y="209"/>
                  </a:lnTo>
                  <a:lnTo>
                    <a:pt x="595" y="273"/>
                  </a:lnTo>
                  <a:lnTo>
                    <a:pt x="627" y="354"/>
                  </a:lnTo>
                  <a:lnTo>
                    <a:pt x="627" y="450"/>
                  </a:lnTo>
                  <a:lnTo>
                    <a:pt x="611" y="611"/>
                  </a:lnTo>
                  <a:lnTo>
                    <a:pt x="563" y="707"/>
                  </a:lnTo>
                  <a:lnTo>
                    <a:pt x="483" y="771"/>
                  </a:lnTo>
                  <a:lnTo>
                    <a:pt x="386" y="787"/>
                  </a:lnTo>
                  <a:lnTo>
                    <a:pt x="322" y="787"/>
                  </a:lnTo>
                  <a:lnTo>
                    <a:pt x="210" y="723"/>
                  </a:lnTo>
                  <a:lnTo>
                    <a:pt x="178" y="659"/>
                  </a:lnTo>
                  <a:lnTo>
                    <a:pt x="145" y="579"/>
                  </a:lnTo>
                  <a:lnTo>
                    <a:pt x="145" y="482"/>
                  </a:lnTo>
                  <a:lnTo>
                    <a:pt x="145" y="370"/>
                  </a:lnTo>
                  <a:lnTo>
                    <a:pt x="178" y="273"/>
                  </a:lnTo>
                  <a:lnTo>
                    <a:pt x="210" y="209"/>
                  </a:lnTo>
                  <a:lnTo>
                    <a:pt x="322" y="129"/>
                  </a:lnTo>
                  <a:close/>
                  <a:moveTo>
                    <a:pt x="322" y="0"/>
                  </a:moveTo>
                  <a:lnTo>
                    <a:pt x="242" y="49"/>
                  </a:lnTo>
                  <a:lnTo>
                    <a:pt x="194" y="81"/>
                  </a:lnTo>
                  <a:lnTo>
                    <a:pt x="145" y="145"/>
                  </a:lnTo>
                  <a:lnTo>
                    <a:pt x="145" y="16"/>
                  </a:lnTo>
                  <a:lnTo>
                    <a:pt x="1" y="16"/>
                  </a:lnTo>
                  <a:lnTo>
                    <a:pt x="1" y="1237"/>
                  </a:lnTo>
                  <a:lnTo>
                    <a:pt x="145" y="1237"/>
                  </a:lnTo>
                  <a:lnTo>
                    <a:pt x="145" y="787"/>
                  </a:lnTo>
                  <a:lnTo>
                    <a:pt x="194" y="852"/>
                  </a:lnTo>
                  <a:lnTo>
                    <a:pt x="242" y="884"/>
                  </a:lnTo>
                  <a:lnTo>
                    <a:pt x="306" y="916"/>
                  </a:lnTo>
                  <a:lnTo>
                    <a:pt x="402" y="916"/>
                  </a:lnTo>
                  <a:lnTo>
                    <a:pt x="531" y="900"/>
                  </a:lnTo>
                  <a:lnTo>
                    <a:pt x="627" y="836"/>
                  </a:lnTo>
                  <a:lnTo>
                    <a:pt x="691" y="771"/>
                  </a:lnTo>
                  <a:lnTo>
                    <a:pt x="772" y="579"/>
                  </a:lnTo>
                  <a:lnTo>
                    <a:pt x="772" y="434"/>
                  </a:lnTo>
                  <a:lnTo>
                    <a:pt x="756" y="241"/>
                  </a:lnTo>
                  <a:lnTo>
                    <a:pt x="675" y="113"/>
                  </a:lnTo>
                  <a:lnTo>
                    <a:pt x="563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69125" y="1369625"/>
              <a:ext cx="20500" cy="22900"/>
            </a:xfrm>
            <a:custGeom>
              <a:avLst/>
              <a:gdLst/>
              <a:ahLst/>
              <a:cxnLst/>
              <a:rect l="0" t="0" r="0" b="0"/>
              <a:pathLst>
                <a:path w="820" h="916" extrusionOk="0">
                  <a:moveTo>
                    <a:pt x="418" y="113"/>
                  </a:moveTo>
                  <a:lnTo>
                    <a:pt x="546" y="145"/>
                  </a:lnTo>
                  <a:lnTo>
                    <a:pt x="627" y="241"/>
                  </a:lnTo>
                  <a:lnTo>
                    <a:pt x="659" y="322"/>
                  </a:lnTo>
                  <a:lnTo>
                    <a:pt x="659" y="434"/>
                  </a:lnTo>
                  <a:lnTo>
                    <a:pt x="659" y="579"/>
                  </a:lnTo>
                  <a:lnTo>
                    <a:pt x="611" y="691"/>
                  </a:lnTo>
                  <a:lnTo>
                    <a:pt x="546" y="771"/>
                  </a:lnTo>
                  <a:lnTo>
                    <a:pt x="402" y="803"/>
                  </a:lnTo>
                  <a:lnTo>
                    <a:pt x="289" y="787"/>
                  </a:lnTo>
                  <a:lnTo>
                    <a:pt x="209" y="707"/>
                  </a:lnTo>
                  <a:lnTo>
                    <a:pt x="161" y="611"/>
                  </a:lnTo>
                  <a:lnTo>
                    <a:pt x="161" y="466"/>
                  </a:lnTo>
                  <a:lnTo>
                    <a:pt x="161" y="338"/>
                  </a:lnTo>
                  <a:lnTo>
                    <a:pt x="209" y="225"/>
                  </a:lnTo>
                  <a:lnTo>
                    <a:pt x="289" y="145"/>
                  </a:lnTo>
                  <a:lnTo>
                    <a:pt x="418" y="113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3" y="129"/>
                  </a:lnTo>
                  <a:lnTo>
                    <a:pt x="16" y="273"/>
                  </a:lnTo>
                  <a:lnTo>
                    <a:pt x="0" y="466"/>
                  </a:lnTo>
                  <a:lnTo>
                    <a:pt x="16" y="659"/>
                  </a:lnTo>
                  <a:lnTo>
                    <a:pt x="113" y="803"/>
                  </a:lnTo>
                  <a:lnTo>
                    <a:pt x="225" y="900"/>
                  </a:lnTo>
                  <a:lnTo>
                    <a:pt x="402" y="916"/>
                  </a:lnTo>
                  <a:lnTo>
                    <a:pt x="498" y="916"/>
                  </a:lnTo>
                  <a:lnTo>
                    <a:pt x="659" y="852"/>
                  </a:lnTo>
                  <a:lnTo>
                    <a:pt x="707" y="787"/>
                  </a:lnTo>
                  <a:lnTo>
                    <a:pt x="803" y="643"/>
                  </a:lnTo>
                  <a:lnTo>
                    <a:pt x="819" y="434"/>
                  </a:lnTo>
                  <a:lnTo>
                    <a:pt x="803" y="241"/>
                  </a:lnTo>
                  <a:lnTo>
                    <a:pt x="707" y="113"/>
                  </a:lnTo>
                  <a:lnTo>
                    <a:pt x="578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292400" y="1369625"/>
              <a:ext cx="18100" cy="23300"/>
            </a:xfrm>
            <a:custGeom>
              <a:avLst/>
              <a:gdLst/>
              <a:ahLst/>
              <a:cxnLst/>
              <a:rect l="0" t="0" r="0" b="0"/>
              <a:pathLst>
                <a:path w="724" h="932" extrusionOk="0">
                  <a:moveTo>
                    <a:pt x="226" y="0"/>
                  </a:moveTo>
                  <a:lnTo>
                    <a:pt x="113" y="65"/>
                  </a:lnTo>
                  <a:lnTo>
                    <a:pt x="49" y="161"/>
                  </a:lnTo>
                  <a:lnTo>
                    <a:pt x="33" y="273"/>
                  </a:lnTo>
                  <a:lnTo>
                    <a:pt x="49" y="370"/>
                  </a:lnTo>
                  <a:lnTo>
                    <a:pt x="129" y="434"/>
                  </a:lnTo>
                  <a:lnTo>
                    <a:pt x="194" y="466"/>
                  </a:lnTo>
                  <a:lnTo>
                    <a:pt x="290" y="498"/>
                  </a:lnTo>
                  <a:lnTo>
                    <a:pt x="402" y="530"/>
                  </a:lnTo>
                  <a:lnTo>
                    <a:pt x="483" y="546"/>
                  </a:lnTo>
                  <a:lnTo>
                    <a:pt x="531" y="563"/>
                  </a:lnTo>
                  <a:lnTo>
                    <a:pt x="579" y="611"/>
                  </a:lnTo>
                  <a:lnTo>
                    <a:pt x="579" y="659"/>
                  </a:lnTo>
                  <a:lnTo>
                    <a:pt x="579" y="723"/>
                  </a:lnTo>
                  <a:lnTo>
                    <a:pt x="515" y="771"/>
                  </a:lnTo>
                  <a:lnTo>
                    <a:pt x="450" y="787"/>
                  </a:lnTo>
                  <a:lnTo>
                    <a:pt x="370" y="803"/>
                  </a:lnTo>
                  <a:lnTo>
                    <a:pt x="258" y="787"/>
                  </a:lnTo>
                  <a:lnTo>
                    <a:pt x="177" y="723"/>
                  </a:lnTo>
                  <a:lnTo>
                    <a:pt x="161" y="691"/>
                  </a:lnTo>
                  <a:lnTo>
                    <a:pt x="145" y="611"/>
                  </a:lnTo>
                  <a:lnTo>
                    <a:pt x="1" y="611"/>
                  </a:lnTo>
                  <a:lnTo>
                    <a:pt x="17" y="739"/>
                  </a:lnTo>
                  <a:lnTo>
                    <a:pt x="97" y="836"/>
                  </a:lnTo>
                  <a:lnTo>
                    <a:pt x="194" y="916"/>
                  </a:lnTo>
                  <a:lnTo>
                    <a:pt x="370" y="932"/>
                  </a:lnTo>
                  <a:lnTo>
                    <a:pt x="531" y="916"/>
                  </a:lnTo>
                  <a:lnTo>
                    <a:pt x="643" y="836"/>
                  </a:lnTo>
                  <a:lnTo>
                    <a:pt x="707" y="755"/>
                  </a:lnTo>
                  <a:lnTo>
                    <a:pt x="724" y="643"/>
                  </a:lnTo>
                  <a:lnTo>
                    <a:pt x="707" y="530"/>
                  </a:lnTo>
                  <a:lnTo>
                    <a:pt x="643" y="466"/>
                  </a:lnTo>
                  <a:lnTo>
                    <a:pt x="563" y="418"/>
                  </a:lnTo>
                  <a:lnTo>
                    <a:pt x="434" y="386"/>
                  </a:lnTo>
                  <a:lnTo>
                    <a:pt x="338" y="370"/>
                  </a:lnTo>
                  <a:lnTo>
                    <a:pt x="274" y="354"/>
                  </a:lnTo>
                  <a:lnTo>
                    <a:pt x="242" y="322"/>
                  </a:lnTo>
                  <a:lnTo>
                    <a:pt x="194" y="289"/>
                  </a:lnTo>
                  <a:lnTo>
                    <a:pt x="177" y="241"/>
                  </a:lnTo>
                  <a:lnTo>
                    <a:pt x="194" y="193"/>
                  </a:lnTo>
                  <a:lnTo>
                    <a:pt x="226" y="145"/>
                  </a:lnTo>
                  <a:lnTo>
                    <a:pt x="274" y="129"/>
                  </a:lnTo>
                  <a:lnTo>
                    <a:pt x="354" y="113"/>
                  </a:lnTo>
                  <a:lnTo>
                    <a:pt x="467" y="129"/>
                  </a:lnTo>
                  <a:lnTo>
                    <a:pt x="531" y="177"/>
                  </a:lnTo>
                  <a:lnTo>
                    <a:pt x="547" y="225"/>
                  </a:lnTo>
                  <a:lnTo>
                    <a:pt x="563" y="273"/>
                  </a:lnTo>
                  <a:lnTo>
                    <a:pt x="691" y="273"/>
                  </a:lnTo>
                  <a:lnTo>
                    <a:pt x="691" y="193"/>
                  </a:lnTo>
                  <a:lnTo>
                    <a:pt x="643" y="113"/>
                  </a:lnTo>
                  <a:lnTo>
                    <a:pt x="547" y="1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312475" y="1364000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1"/>
                  </a:moveTo>
                  <a:lnTo>
                    <a:pt x="113" y="241"/>
                  </a:lnTo>
                  <a:lnTo>
                    <a:pt x="1" y="241"/>
                  </a:lnTo>
                  <a:lnTo>
                    <a:pt x="1" y="370"/>
                  </a:lnTo>
                  <a:lnTo>
                    <a:pt x="113" y="370"/>
                  </a:lnTo>
                  <a:lnTo>
                    <a:pt x="113" y="932"/>
                  </a:lnTo>
                  <a:lnTo>
                    <a:pt x="129" y="1012"/>
                  </a:lnTo>
                  <a:lnTo>
                    <a:pt x="161" y="1077"/>
                  </a:lnTo>
                  <a:lnTo>
                    <a:pt x="210" y="1125"/>
                  </a:lnTo>
                  <a:lnTo>
                    <a:pt x="386" y="1125"/>
                  </a:lnTo>
                  <a:lnTo>
                    <a:pt x="402" y="1109"/>
                  </a:lnTo>
                  <a:lnTo>
                    <a:pt x="402" y="996"/>
                  </a:lnTo>
                  <a:lnTo>
                    <a:pt x="306" y="996"/>
                  </a:lnTo>
                  <a:lnTo>
                    <a:pt x="274" y="980"/>
                  </a:lnTo>
                  <a:lnTo>
                    <a:pt x="274" y="932"/>
                  </a:lnTo>
                  <a:lnTo>
                    <a:pt x="274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74" y="24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323725" y="1394925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0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349425" y="1362000"/>
              <a:ext cx="4050" cy="29725"/>
            </a:xfrm>
            <a:custGeom>
              <a:avLst/>
              <a:gdLst/>
              <a:ahLst/>
              <a:cxnLst/>
              <a:rect l="0" t="0" r="0" b="0"/>
              <a:pathLst>
                <a:path w="162" h="1189" extrusionOk="0">
                  <a:moveTo>
                    <a:pt x="0" y="0"/>
                  </a:moveTo>
                  <a:lnTo>
                    <a:pt x="0" y="161"/>
                  </a:lnTo>
                  <a:lnTo>
                    <a:pt x="161" y="161"/>
                  </a:lnTo>
                  <a:lnTo>
                    <a:pt x="161" y="0"/>
                  </a:lnTo>
                  <a:close/>
                  <a:moveTo>
                    <a:pt x="0" y="321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3357450" y="1362000"/>
              <a:ext cx="19300" cy="30525"/>
            </a:xfrm>
            <a:custGeom>
              <a:avLst/>
              <a:gdLst/>
              <a:ahLst/>
              <a:cxnLst/>
              <a:rect l="0" t="0" r="0" b="0"/>
              <a:pathLst>
                <a:path w="772" h="1221" extrusionOk="0">
                  <a:moveTo>
                    <a:pt x="402" y="434"/>
                  </a:moveTo>
                  <a:lnTo>
                    <a:pt x="499" y="450"/>
                  </a:lnTo>
                  <a:lnTo>
                    <a:pt x="563" y="514"/>
                  </a:lnTo>
                  <a:lnTo>
                    <a:pt x="627" y="611"/>
                  </a:lnTo>
                  <a:lnTo>
                    <a:pt x="627" y="755"/>
                  </a:lnTo>
                  <a:lnTo>
                    <a:pt x="627" y="916"/>
                  </a:lnTo>
                  <a:lnTo>
                    <a:pt x="563" y="1012"/>
                  </a:lnTo>
                  <a:lnTo>
                    <a:pt x="499" y="1076"/>
                  </a:lnTo>
                  <a:lnTo>
                    <a:pt x="402" y="1092"/>
                  </a:lnTo>
                  <a:lnTo>
                    <a:pt x="274" y="1076"/>
                  </a:lnTo>
                  <a:lnTo>
                    <a:pt x="209" y="1012"/>
                  </a:lnTo>
                  <a:lnTo>
                    <a:pt x="161" y="900"/>
                  </a:lnTo>
                  <a:lnTo>
                    <a:pt x="145" y="771"/>
                  </a:lnTo>
                  <a:lnTo>
                    <a:pt x="161" y="611"/>
                  </a:lnTo>
                  <a:lnTo>
                    <a:pt x="226" y="514"/>
                  </a:lnTo>
                  <a:lnTo>
                    <a:pt x="290" y="450"/>
                  </a:lnTo>
                  <a:lnTo>
                    <a:pt x="402" y="434"/>
                  </a:lnTo>
                  <a:close/>
                  <a:moveTo>
                    <a:pt x="627" y="0"/>
                  </a:moveTo>
                  <a:lnTo>
                    <a:pt x="627" y="434"/>
                  </a:lnTo>
                  <a:lnTo>
                    <a:pt x="579" y="386"/>
                  </a:lnTo>
                  <a:lnTo>
                    <a:pt x="531" y="354"/>
                  </a:lnTo>
                  <a:lnTo>
                    <a:pt x="466" y="321"/>
                  </a:lnTo>
                  <a:lnTo>
                    <a:pt x="370" y="305"/>
                  </a:lnTo>
                  <a:lnTo>
                    <a:pt x="290" y="305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7" y="594"/>
                  </a:lnTo>
                  <a:lnTo>
                    <a:pt x="1" y="771"/>
                  </a:lnTo>
                  <a:lnTo>
                    <a:pt x="17" y="964"/>
                  </a:lnTo>
                  <a:lnTo>
                    <a:pt x="97" y="1108"/>
                  </a:lnTo>
                  <a:lnTo>
                    <a:pt x="209" y="1205"/>
                  </a:lnTo>
                  <a:lnTo>
                    <a:pt x="354" y="1221"/>
                  </a:lnTo>
                  <a:lnTo>
                    <a:pt x="434" y="1221"/>
                  </a:lnTo>
                  <a:lnTo>
                    <a:pt x="515" y="1189"/>
                  </a:lnTo>
                  <a:lnTo>
                    <a:pt x="579" y="1141"/>
                  </a:lnTo>
                  <a:lnTo>
                    <a:pt x="643" y="1076"/>
                  </a:lnTo>
                  <a:lnTo>
                    <a:pt x="643" y="1189"/>
                  </a:lnTo>
                  <a:lnTo>
                    <a:pt x="772" y="118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3395200" y="1362000"/>
              <a:ext cx="4050" cy="29725"/>
            </a:xfrm>
            <a:custGeom>
              <a:avLst/>
              <a:gdLst/>
              <a:ahLst/>
              <a:cxnLst/>
              <a:rect l="0" t="0" r="0" b="0"/>
              <a:pathLst>
                <a:path w="162" h="1189" extrusionOk="0">
                  <a:moveTo>
                    <a:pt x="0" y="0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405650" y="1362000"/>
              <a:ext cx="23700" cy="29725"/>
            </a:xfrm>
            <a:custGeom>
              <a:avLst/>
              <a:gdLst/>
              <a:ahLst/>
              <a:cxnLst/>
              <a:rect l="0" t="0" r="0" b="0"/>
              <a:pathLst>
                <a:path w="948" h="1189" extrusionOk="0">
                  <a:moveTo>
                    <a:pt x="0" y="0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225"/>
                  </a:lnTo>
                  <a:lnTo>
                    <a:pt x="771" y="1189"/>
                  </a:lnTo>
                  <a:lnTo>
                    <a:pt x="948" y="1189"/>
                  </a:lnTo>
                  <a:lnTo>
                    <a:pt x="948" y="0"/>
                  </a:lnTo>
                  <a:lnTo>
                    <a:pt x="803" y="0"/>
                  </a:lnTo>
                  <a:lnTo>
                    <a:pt x="803" y="96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433350" y="1362000"/>
              <a:ext cx="24500" cy="29725"/>
            </a:xfrm>
            <a:custGeom>
              <a:avLst/>
              <a:gdLst/>
              <a:ahLst/>
              <a:cxnLst/>
              <a:rect l="0" t="0" r="0" b="0"/>
              <a:pathLst>
                <a:path w="980" h="1189" extrusionOk="0">
                  <a:moveTo>
                    <a:pt x="0" y="0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189"/>
                  </a:lnTo>
                  <a:lnTo>
                    <a:pt x="562" y="1189"/>
                  </a:lnTo>
                  <a:lnTo>
                    <a:pt x="562" y="145"/>
                  </a:lnTo>
                  <a:lnTo>
                    <a:pt x="980" y="145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3461050" y="136160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73" y="0"/>
                  </a:moveTo>
                  <a:lnTo>
                    <a:pt x="145" y="209"/>
                  </a:lnTo>
                  <a:lnTo>
                    <a:pt x="81" y="353"/>
                  </a:lnTo>
                  <a:lnTo>
                    <a:pt x="16" y="546"/>
                  </a:lnTo>
                  <a:lnTo>
                    <a:pt x="0" y="787"/>
                  </a:lnTo>
                  <a:lnTo>
                    <a:pt x="0" y="851"/>
                  </a:lnTo>
                  <a:lnTo>
                    <a:pt x="16" y="916"/>
                  </a:lnTo>
                  <a:lnTo>
                    <a:pt x="33" y="1060"/>
                  </a:lnTo>
                  <a:lnTo>
                    <a:pt x="81" y="1173"/>
                  </a:lnTo>
                  <a:lnTo>
                    <a:pt x="113" y="1253"/>
                  </a:lnTo>
                  <a:lnTo>
                    <a:pt x="129" y="1317"/>
                  </a:lnTo>
                  <a:lnTo>
                    <a:pt x="177" y="1381"/>
                  </a:lnTo>
                  <a:lnTo>
                    <a:pt x="290" y="1558"/>
                  </a:lnTo>
                  <a:lnTo>
                    <a:pt x="386" y="1558"/>
                  </a:lnTo>
                  <a:lnTo>
                    <a:pt x="273" y="1349"/>
                  </a:lnTo>
                  <a:lnTo>
                    <a:pt x="225" y="1205"/>
                  </a:lnTo>
                  <a:lnTo>
                    <a:pt x="161" y="996"/>
                  </a:lnTo>
                  <a:lnTo>
                    <a:pt x="161" y="771"/>
                  </a:lnTo>
                  <a:lnTo>
                    <a:pt x="161" y="546"/>
                  </a:lnTo>
                  <a:lnTo>
                    <a:pt x="209" y="353"/>
                  </a:lnTo>
                  <a:lnTo>
                    <a:pt x="273" y="22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3475900" y="1362800"/>
              <a:ext cx="10875" cy="28925"/>
            </a:xfrm>
            <a:custGeom>
              <a:avLst/>
              <a:gdLst/>
              <a:ahLst/>
              <a:cxnLst/>
              <a:rect l="0" t="0" r="0" b="0"/>
              <a:pathLst>
                <a:path w="435" h="1157" extrusionOk="0">
                  <a:moveTo>
                    <a:pt x="322" y="0"/>
                  </a:moveTo>
                  <a:lnTo>
                    <a:pt x="290" y="113"/>
                  </a:lnTo>
                  <a:lnTo>
                    <a:pt x="226" y="177"/>
                  </a:lnTo>
                  <a:lnTo>
                    <a:pt x="145" y="209"/>
                  </a:lnTo>
                  <a:lnTo>
                    <a:pt x="1" y="225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57"/>
                  </a:lnTo>
                  <a:lnTo>
                    <a:pt x="434" y="115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3499200" y="1362800"/>
              <a:ext cx="10850" cy="28925"/>
            </a:xfrm>
            <a:custGeom>
              <a:avLst/>
              <a:gdLst/>
              <a:ahLst/>
              <a:cxnLst/>
              <a:rect l="0" t="0" r="0" b="0"/>
              <a:pathLst>
                <a:path w="434" h="1157" extrusionOk="0">
                  <a:moveTo>
                    <a:pt x="321" y="0"/>
                  </a:moveTo>
                  <a:lnTo>
                    <a:pt x="289" y="113"/>
                  </a:lnTo>
                  <a:lnTo>
                    <a:pt x="225" y="177"/>
                  </a:lnTo>
                  <a:lnTo>
                    <a:pt x="145" y="209"/>
                  </a:lnTo>
                  <a:lnTo>
                    <a:pt x="0" y="225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57"/>
                  </a:lnTo>
                  <a:lnTo>
                    <a:pt x="434" y="115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520075" y="1361600"/>
              <a:ext cx="9250" cy="38975"/>
            </a:xfrm>
            <a:custGeom>
              <a:avLst/>
              <a:gdLst/>
              <a:ahLst/>
              <a:cxnLst/>
              <a:rect l="0" t="0" r="0" b="0"/>
              <a:pathLst>
                <a:path w="370" h="1559" extrusionOk="0">
                  <a:moveTo>
                    <a:pt x="0" y="0"/>
                  </a:moveTo>
                  <a:lnTo>
                    <a:pt x="97" y="209"/>
                  </a:lnTo>
                  <a:lnTo>
                    <a:pt x="161" y="337"/>
                  </a:lnTo>
                  <a:lnTo>
                    <a:pt x="209" y="546"/>
                  </a:lnTo>
                  <a:lnTo>
                    <a:pt x="225" y="771"/>
                  </a:lnTo>
                  <a:lnTo>
                    <a:pt x="209" y="996"/>
                  </a:lnTo>
                  <a:lnTo>
                    <a:pt x="161" y="1189"/>
                  </a:lnTo>
                  <a:lnTo>
                    <a:pt x="113" y="1317"/>
                  </a:lnTo>
                  <a:lnTo>
                    <a:pt x="0" y="1558"/>
                  </a:lnTo>
                  <a:lnTo>
                    <a:pt x="97" y="1558"/>
                  </a:lnTo>
                  <a:lnTo>
                    <a:pt x="225" y="1333"/>
                  </a:lnTo>
                  <a:lnTo>
                    <a:pt x="290" y="1189"/>
                  </a:lnTo>
                  <a:lnTo>
                    <a:pt x="354" y="996"/>
                  </a:lnTo>
                  <a:lnTo>
                    <a:pt x="370" y="771"/>
                  </a:lnTo>
                  <a:lnTo>
                    <a:pt x="370" y="675"/>
                  </a:lnTo>
                  <a:lnTo>
                    <a:pt x="354" y="578"/>
                  </a:lnTo>
                  <a:lnTo>
                    <a:pt x="338" y="466"/>
                  </a:lnTo>
                  <a:lnTo>
                    <a:pt x="306" y="370"/>
                  </a:lnTo>
                  <a:lnTo>
                    <a:pt x="273" y="289"/>
                  </a:lnTo>
                  <a:lnTo>
                    <a:pt x="241" y="241"/>
                  </a:lnTo>
                  <a:lnTo>
                    <a:pt x="193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532525" y="1391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247425" y="1445900"/>
              <a:ext cx="17700" cy="22525"/>
            </a:xfrm>
            <a:custGeom>
              <a:avLst/>
              <a:gdLst/>
              <a:ahLst/>
              <a:cxnLst/>
              <a:rect l="0" t="0" r="0" b="0"/>
              <a:pathLst>
                <a:path w="708" h="901" extrusionOk="0">
                  <a:moveTo>
                    <a:pt x="1" y="1"/>
                  </a:moveTo>
                  <a:lnTo>
                    <a:pt x="1" y="595"/>
                  </a:lnTo>
                  <a:lnTo>
                    <a:pt x="1" y="692"/>
                  </a:lnTo>
                  <a:lnTo>
                    <a:pt x="33" y="772"/>
                  </a:lnTo>
                  <a:lnTo>
                    <a:pt x="81" y="836"/>
                  </a:lnTo>
                  <a:lnTo>
                    <a:pt x="194" y="900"/>
                  </a:lnTo>
                  <a:lnTo>
                    <a:pt x="290" y="900"/>
                  </a:lnTo>
                  <a:lnTo>
                    <a:pt x="402" y="884"/>
                  </a:lnTo>
                  <a:lnTo>
                    <a:pt x="499" y="836"/>
                  </a:lnTo>
                  <a:lnTo>
                    <a:pt x="531" y="788"/>
                  </a:lnTo>
                  <a:lnTo>
                    <a:pt x="563" y="740"/>
                  </a:lnTo>
                  <a:lnTo>
                    <a:pt x="563" y="868"/>
                  </a:lnTo>
                  <a:lnTo>
                    <a:pt x="708" y="868"/>
                  </a:lnTo>
                  <a:lnTo>
                    <a:pt x="708" y="1"/>
                  </a:lnTo>
                  <a:lnTo>
                    <a:pt x="547" y="1"/>
                  </a:lnTo>
                  <a:lnTo>
                    <a:pt x="547" y="435"/>
                  </a:lnTo>
                  <a:lnTo>
                    <a:pt x="547" y="547"/>
                  </a:lnTo>
                  <a:lnTo>
                    <a:pt x="531" y="627"/>
                  </a:lnTo>
                  <a:lnTo>
                    <a:pt x="499" y="692"/>
                  </a:lnTo>
                  <a:lnTo>
                    <a:pt x="386" y="756"/>
                  </a:lnTo>
                  <a:lnTo>
                    <a:pt x="322" y="772"/>
                  </a:lnTo>
                  <a:lnTo>
                    <a:pt x="226" y="756"/>
                  </a:lnTo>
                  <a:lnTo>
                    <a:pt x="178" y="692"/>
                  </a:lnTo>
                  <a:lnTo>
                    <a:pt x="145" y="643"/>
                  </a:lnTo>
                  <a:lnTo>
                    <a:pt x="145" y="579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3269525" y="1445500"/>
              <a:ext cx="17675" cy="22925"/>
            </a:xfrm>
            <a:custGeom>
              <a:avLst/>
              <a:gdLst/>
              <a:ahLst/>
              <a:cxnLst/>
              <a:rect l="0" t="0" r="0" b="0"/>
              <a:pathLst>
                <a:path w="707" h="917" extrusionOk="0">
                  <a:moveTo>
                    <a:pt x="209" y="1"/>
                  </a:moveTo>
                  <a:lnTo>
                    <a:pt x="113" y="65"/>
                  </a:lnTo>
                  <a:lnTo>
                    <a:pt x="32" y="162"/>
                  </a:lnTo>
                  <a:lnTo>
                    <a:pt x="16" y="274"/>
                  </a:lnTo>
                  <a:lnTo>
                    <a:pt x="32" y="370"/>
                  </a:lnTo>
                  <a:lnTo>
                    <a:pt x="113" y="435"/>
                  </a:lnTo>
                  <a:lnTo>
                    <a:pt x="177" y="467"/>
                  </a:lnTo>
                  <a:lnTo>
                    <a:pt x="273" y="499"/>
                  </a:lnTo>
                  <a:lnTo>
                    <a:pt x="386" y="531"/>
                  </a:lnTo>
                  <a:lnTo>
                    <a:pt x="482" y="547"/>
                  </a:lnTo>
                  <a:lnTo>
                    <a:pt x="514" y="563"/>
                  </a:lnTo>
                  <a:lnTo>
                    <a:pt x="562" y="595"/>
                  </a:lnTo>
                  <a:lnTo>
                    <a:pt x="562" y="659"/>
                  </a:lnTo>
                  <a:lnTo>
                    <a:pt x="562" y="724"/>
                  </a:lnTo>
                  <a:lnTo>
                    <a:pt x="514" y="772"/>
                  </a:lnTo>
                  <a:lnTo>
                    <a:pt x="434" y="788"/>
                  </a:lnTo>
                  <a:lnTo>
                    <a:pt x="370" y="804"/>
                  </a:lnTo>
                  <a:lnTo>
                    <a:pt x="241" y="788"/>
                  </a:lnTo>
                  <a:lnTo>
                    <a:pt x="177" y="724"/>
                  </a:lnTo>
                  <a:lnTo>
                    <a:pt x="145" y="692"/>
                  </a:lnTo>
                  <a:lnTo>
                    <a:pt x="129" y="611"/>
                  </a:lnTo>
                  <a:lnTo>
                    <a:pt x="0" y="611"/>
                  </a:lnTo>
                  <a:lnTo>
                    <a:pt x="16" y="740"/>
                  </a:lnTo>
                  <a:lnTo>
                    <a:pt x="81" y="836"/>
                  </a:lnTo>
                  <a:lnTo>
                    <a:pt x="177" y="916"/>
                  </a:lnTo>
                  <a:lnTo>
                    <a:pt x="514" y="916"/>
                  </a:lnTo>
                  <a:lnTo>
                    <a:pt x="627" y="836"/>
                  </a:lnTo>
                  <a:lnTo>
                    <a:pt x="691" y="756"/>
                  </a:lnTo>
                  <a:lnTo>
                    <a:pt x="707" y="643"/>
                  </a:lnTo>
                  <a:lnTo>
                    <a:pt x="707" y="531"/>
                  </a:lnTo>
                  <a:lnTo>
                    <a:pt x="627" y="467"/>
                  </a:lnTo>
                  <a:lnTo>
                    <a:pt x="562" y="419"/>
                  </a:lnTo>
                  <a:lnTo>
                    <a:pt x="418" y="386"/>
                  </a:lnTo>
                  <a:lnTo>
                    <a:pt x="322" y="370"/>
                  </a:lnTo>
                  <a:lnTo>
                    <a:pt x="257" y="354"/>
                  </a:lnTo>
                  <a:lnTo>
                    <a:pt x="225" y="322"/>
                  </a:lnTo>
                  <a:lnTo>
                    <a:pt x="177" y="290"/>
                  </a:lnTo>
                  <a:lnTo>
                    <a:pt x="161" y="242"/>
                  </a:lnTo>
                  <a:lnTo>
                    <a:pt x="177" y="194"/>
                  </a:lnTo>
                  <a:lnTo>
                    <a:pt x="209" y="145"/>
                  </a:lnTo>
                  <a:lnTo>
                    <a:pt x="257" y="129"/>
                  </a:lnTo>
                  <a:lnTo>
                    <a:pt x="338" y="113"/>
                  </a:lnTo>
                  <a:lnTo>
                    <a:pt x="450" y="129"/>
                  </a:lnTo>
                  <a:lnTo>
                    <a:pt x="514" y="178"/>
                  </a:lnTo>
                  <a:lnTo>
                    <a:pt x="530" y="226"/>
                  </a:lnTo>
                  <a:lnTo>
                    <a:pt x="546" y="274"/>
                  </a:lnTo>
                  <a:lnTo>
                    <a:pt x="691" y="274"/>
                  </a:lnTo>
                  <a:lnTo>
                    <a:pt x="675" y="178"/>
                  </a:lnTo>
                  <a:lnTo>
                    <a:pt x="627" y="113"/>
                  </a:lnTo>
                  <a:lnTo>
                    <a:pt x="530" y="17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3290400" y="1445500"/>
              <a:ext cx="19700" cy="22925"/>
            </a:xfrm>
            <a:custGeom>
              <a:avLst/>
              <a:gdLst/>
              <a:ahLst/>
              <a:cxnLst/>
              <a:rect l="0" t="0" r="0" b="0"/>
              <a:pathLst>
                <a:path w="788" h="917" extrusionOk="0">
                  <a:moveTo>
                    <a:pt x="402" y="129"/>
                  </a:moveTo>
                  <a:lnTo>
                    <a:pt x="530" y="145"/>
                  </a:lnTo>
                  <a:lnTo>
                    <a:pt x="611" y="226"/>
                  </a:lnTo>
                  <a:lnTo>
                    <a:pt x="627" y="290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74"/>
                  </a:lnTo>
                  <a:lnTo>
                    <a:pt x="225" y="194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7" y="274"/>
                  </a:lnTo>
                  <a:lnTo>
                    <a:pt x="0" y="467"/>
                  </a:lnTo>
                  <a:lnTo>
                    <a:pt x="17" y="675"/>
                  </a:lnTo>
                  <a:lnTo>
                    <a:pt x="113" y="804"/>
                  </a:lnTo>
                  <a:lnTo>
                    <a:pt x="225" y="900"/>
                  </a:lnTo>
                  <a:lnTo>
                    <a:pt x="386" y="916"/>
                  </a:lnTo>
                  <a:lnTo>
                    <a:pt x="450" y="916"/>
                  </a:lnTo>
                  <a:lnTo>
                    <a:pt x="514" y="900"/>
                  </a:lnTo>
                  <a:lnTo>
                    <a:pt x="595" y="884"/>
                  </a:lnTo>
                  <a:lnTo>
                    <a:pt x="675" y="820"/>
                  </a:lnTo>
                  <a:lnTo>
                    <a:pt x="707" y="772"/>
                  </a:lnTo>
                  <a:lnTo>
                    <a:pt x="739" y="724"/>
                  </a:lnTo>
                  <a:lnTo>
                    <a:pt x="771" y="659"/>
                  </a:lnTo>
                  <a:lnTo>
                    <a:pt x="787" y="611"/>
                  </a:lnTo>
                  <a:lnTo>
                    <a:pt x="643" y="611"/>
                  </a:lnTo>
                  <a:lnTo>
                    <a:pt x="611" y="675"/>
                  </a:lnTo>
                  <a:lnTo>
                    <a:pt x="579" y="724"/>
                  </a:lnTo>
                  <a:lnTo>
                    <a:pt x="514" y="788"/>
                  </a:lnTo>
                  <a:lnTo>
                    <a:pt x="290" y="788"/>
                  </a:lnTo>
                  <a:lnTo>
                    <a:pt x="225" y="708"/>
                  </a:lnTo>
                  <a:lnTo>
                    <a:pt x="161" y="627"/>
                  </a:lnTo>
                  <a:lnTo>
                    <a:pt x="161" y="499"/>
                  </a:lnTo>
                  <a:lnTo>
                    <a:pt x="787" y="499"/>
                  </a:lnTo>
                  <a:lnTo>
                    <a:pt x="787" y="386"/>
                  </a:lnTo>
                  <a:lnTo>
                    <a:pt x="787" y="306"/>
                  </a:lnTo>
                  <a:lnTo>
                    <a:pt x="755" y="226"/>
                  </a:lnTo>
                  <a:lnTo>
                    <a:pt x="723" y="162"/>
                  </a:lnTo>
                  <a:lnTo>
                    <a:pt x="675" y="81"/>
                  </a:lnTo>
                  <a:lnTo>
                    <a:pt x="595" y="49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314900" y="1445500"/>
              <a:ext cx="10450" cy="22125"/>
            </a:xfrm>
            <a:custGeom>
              <a:avLst/>
              <a:gdLst/>
              <a:ahLst/>
              <a:cxnLst/>
              <a:rect l="0" t="0" r="0" b="0"/>
              <a:pathLst>
                <a:path w="418" h="885" extrusionOk="0">
                  <a:moveTo>
                    <a:pt x="289" y="1"/>
                  </a:moveTo>
                  <a:lnTo>
                    <a:pt x="225" y="65"/>
                  </a:lnTo>
                  <a:lnTo>
                    <a:pt x="161" y="113"/>
                  </a:lnTo>
                  <a:lnTo>
                    <a:pt x="145" y="162"/>
                  </a:lnTo>
                  <a:lnTo>
                    <a:pt x="145" y="17"/>
                  </a:lnTo>
                  <a:lnTo>
                    <a:pt x="0" y="17"/>
                  </a:lnTo>
                  <a:lnTo>
                    <a:pt x="0" y="884"/>
                  </a:lnTo>
                  <a:lnTo>
                    <a:pt x="145" y="884"/>
                  </a:lnTo>
                  <a:lnTo>
                    <a:pt x="145" y="386"/>
                  </a:lnTo>
                  <a:lnTo>
                    <a:pt x="161" y="306"/>
                  </a:lnTo>
                  <a:lnTo>
                    <a:pt x="209" y="226"/>
                  </a:lnTo>
                  <a:lnTo>
                    <a:pt x="273" y="162"/>
                  </a:lnTo>
                  <a:lnTo>
                    <a:pt x="370" y="145"/>
                  </a:lnTo>
                  <a:lnTo>
                    <a:pt x="402" y="145"/>
                  </a:lnTo>
                  <a:lnTo>
                    <a:pt x="418" y="16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3326125" y="1470800"/>
              <a:ext cx="22925" cy="2050"/>
            </a:xfrm>
            <a:custGeom>
              <a:avLst/>
              <a:gdLst/>
              <a:ahLst/>
              <a:cxnLst/>
              <a:rect l="0" t="0" r="0" b="0"/>
              <a:pathLst>
                <a:path w="917" h="82" extrusionOk="0">
                  <a:moveTo>
                    <a:pt x="1" y="1"/>
                  </a:moveTo>
                  <a:lnTo>
                    <a:pt x="1" y="81"/>
                  </a:lnTo>
                  <a:lnTo>
                    <a:pt x="916" y="81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3351825" y="1437875"/>
              <a:ext cx="3650" cy="29750"/>
            </a:xfrm>
            <a:custGeom>
              <a:avLst/>
              <a:gdLst/>
              <a:ahLst/>
              <a:cxnLst/>
              <a:rect l="0" t="0" r="0" b="0"/>
              <a:pathLst>
                <a:path w="146" h="1190" extrusionOk="0">
                  <a:moveTo>
                    <a:pt x="1" y="1"/>
                  </a:moveTo>
                  <a:lnTo>
                    <a:pt x="1" y="161"/>
                  </a:lnTo>
                  <a:lnTo>
                    <a:pt x="145" y="161"/>
                  </a:lnTo>
                  <a:lnTo>
                    <a:pt x="145" y="1"/>
                  </a:lnTo>
                  <a:close/>
                  <a:moveTo>
                    <a:pt x="1" y="322"/>
                  </a:moveTo>
                  <a:lnTo>
                    <a:pt x="1" y="1189"/>
                  </a:lnTo>
                  <a:lnTo>
                    <a:pt x="145" y="1189"/>
                  </a:lnTo>
                  <a:lnTo>
                    <a:pt x="145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359450" y="1437875"/>
              <a:ext cx="19300" cy="30550"/>
            </a:xfrm>
            <a:custGeom>
              <a:avLst/>
              <a:gdLst/>
              <a:ahLst/>
              <a:cxnLst/>
              <a:rect l="0" t="0" r="0" b="0"/>
              <a:pathLst>
                <a:path w="772" h="1222" extrusionOk="0">
                  <a:moveTo>
                    <a:pt x="403" y="434"/>
                  </a:moveTo>
                  <a:lnTo>
                    <a:pt x="499" y="450"/>
                  </a:lnTo>
                  <a:lnTo>
                    <a:pt x="579" y="515"/>
                  </a:lnTo>
                  <a:lnTo>
                    <a:pt x="627" y="611"/>
                  </a:lnTo>
                  <a:lnTo>
                    <a:pt x="643" y="756"/>
                  </a:lnTo>
                  <a:lnTo>
                    <a:pt x="627" y="916"/>
                  </a:lnTo>
                  <a:lnTo>
                    <a:pt x="579" y="1013"/>
                  </a:lnTo>
                  <a:lnTo>
                    <a:pt x="499" y="1077"/>
                  </a:lnTo>
                  <a:lnTo>
                    <a:pt x="419" y="1093"/>
                  </a:lnTo>
                  <a:lnTo>
                    <a:pt x="290" y="1077"/>
                  </a:lnTo>
                  <a:lnTo>
                    <a:pt x="226" y="997"/>
                  </a:lnTo>
                  <a:lnTo>
                    <a:pt x="178" y="900"/>
                  </a:lnTo>
                  <a:lnTo>
                    <a:pt x="162" y="772"/>
                  </a:lnTo>
                  <a:lnTo>
                    <a:pt x="178" y="611"/>
                  </a:lnTo>
                  <a:lnTo>
                    <a:pt x="226" y="515"/>
                  </a:lnTo>
                  <a:lnTo>
                    <a:pt x="306" y="450"/>
                  </a:lnTo>
                  <a:lnTo>
                    <a:pt x="403" y="434"/>
                  </a:lnTo>
                  <a:close/>
                  <a:moveTo>
                    <a:pt x="643" y="1"/>
                  </a:moveTo>
                  <a:lnTo>
                    <a:pt x="643" y="434"/>
                  </a:lnTo>
                  <a:lnTo>
                    <a:pt x="595" y="386"/>
                  </a:lnTo>
                  <a:lnTo>
                    <a:pt x="547" y="354"/>
                  </a:lnTo>
                  <a:lnTo>
                    <a:pt x="483" y="306"/>
                  </a:lnTo>
                  <a:lnTo>
                    <a:pt x="290" y="306"/>
                  </a:lnTo>
                  <a:lnTo>
                    <a:pt x="162" y="386"/>
                  </a:lnTo>
                  <a:lnTo>
                    <a:pt x="97" y="450"/>
                  </a:lnTo>
                  <a:lnTo>
                    <a:pt x="17" y="595"/>
                  </a:lnTo>
                  <a:lnTo>
                    <a:pt x="1" y="772"/>
                  </a:lnTo>
                  <a:lnTo>
                    <a:pt x="17" y="964"/>
                  </a:lnTo>
                  <a:lnTo>
                    <a:pt x="113" y="1109"/>
                  </a:lnTo>
                  <a:lnTo>
                    <a:pt x="226" y="1205"/>
                  </a:lnTo>
                  <a:lnTo>
                    <a:pt x="370" y="1221"/>
                  </a:lnTo>
                  <a:lnTo>
                    <a:pt x="451" y="1221"/>
                  </a:lnTo>
                  <a:lnTo>
                    <a:pt x="531" y="1189"/>
                  </a:lnTo>
                  <a:lnTo>
                    <a:pt x="595" y="1141"/>
                  </a:lnTo>
                  <a:lnTo>
                    <a:pt x="643" y="1077"/>
                  </a:lnTo>
                  <a:lnTo>
                    <a:pt x="643" y="1189"/>
                  </a:lnTo>
                  <a:lnTo>
                    <a:pt x="772" y="118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397200" y="1437875"/>
              <a:ext cx="4450" cy="29750"/>
            </a:xfrm>
            <a:custGeom>
              <a:avLst/>
              <a:gdLst/>
              <a:ahLst/>
              <a:cxnLst/>
              <a:rect l="0" t="0" r="0" b="0"/>
              <a:pathLst>
                <a:path w="178" h="1190" extrusionOk="0">
                  <a:moveTo>
                    <a:pt x="1" y="1"/>
                  </a:moveTo>
                  <a:lnTo>
                    <a:pt x="1" y="1189"/>
                  </a:lnTo>
                  <a:lnTo>
                    <a:pt x="177" y="118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08050" y="1437875"/>
              <a:ext cx="23700" cy="29750"/>
            </a:xfrm>
            <a:custGeom>
              <a:avLst/>
              <a:gdLst/>
              <a:ahLst/>
              <a:cxnLst/>
              <a:rect l="0" t="0" r="0" b="0"/>
              <a:pathLst>
                <a:path w="948" h="1190" extrusionOk="0">
                  <a:moveTo>
                    <a:pt x="0" y="1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226"/>
                  </a:lnTo>
                  <a:lnTo>
                    <a:pt x="771" y="1189"/>
                  </a:lnTo>
                  <a:lnTo>
                    <a:pt x="948" y="1189"/>
                  </a:lnTo>
                  <a:lnTo>
                    <a:pt x="948" y="1"/>
                  </a:lnTo>
                  <a:lnTo>
                    <a:pt x="803" y="1"/>
                  </a:lnTo>
                  <a:lnTo>
                    <a:pt x="803" y="964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435750" y="1437875"/>
              <a:ext cx="24125" cy="29750"/>
            </a:xfrm>
            <a:custGeom>
              <a:avLst/>
              <a:gdLst/>
              <a:ahLst/>
              <a:cxnLst/>
              <a:rect l="0" t="0" r="0" b="0"/>
              <a:pathLst>
                <a:path w="965" h="1190" extrusionOk="0">
                  <a:moveTo>
                    <a:pt x="1" y="1"/>
                  </a:moveTo>
                  <a:lnTo>
                    <a:pt x="1" y="145"/>
                  </a:lnTo>
                  <a:lnTo>
                    <a:pt x="402" y="145"/>
                  </a:lnTo>
                  <a:lnTo>
                    <a:pt x="402" y="1189"/>
                  </a:lnTo>
                  <a:lnTo>
                    <a:pt x="563" y="1189"/>
                  </a:lnTo>
                  <a:lnTo>
                    <a:pt x="563" y="145"/>
                  </a:lnTo>
                  <a:lnTo>
                    <a:pt x="964" y="145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463450" y="143747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274" y="1"/>
                  </a:moveTo>
                  <a:lnTo>
                    <a:pt x="145" y="209"/>
                  </a:lnTo>
                  <a:lnTo>
                    <a:pt x="65" y="354"/>
                  </a:lnTo>
                  <a:lnTo>
                    <a:pt x="17" y="547"/>
                  </a:lnTo>
                  <a:lnTo>
                    <a:pt x="1" y="788"/>
                  </a:lnTo>
                  <a:lnTo>
                    <a:pt x="1" y="852"/>
                  </a:lnTo>
                  <a:lnTo>
                    <a:pt x="1" y="916"/>
                  </a:lnTo>
                  <a:lnTo>
                    <a:pt x="33" y="1045"/>
                  </a:lnTo>
                  <a:lnTo>
                    <a:pt x="65" y="1173"/>
                  </a:lnTo>
                  <a:lnTo>
                    <a:pt x="97" y="1253"/>
                  </a:lnTo>
                  <a:lnTo>
                    <a:pt x="129" y="1318"/>
                  </a:lnTo>
                  <a:lnTo>
                    <a:pt x="177" y="1382"/>
                  </a:lnTo>
                  <a:lnTo>
                    <a:pt x="274" y="1559"/>
                  </a:lnTo>
                  <a:lnTo>
                    <a:pt x="386" y="1559"/>
                  </a:lnTo>
                  <a:lnTo>
                    <a:pt x="274" y="1350"/>
                  </a:lnTo>
                  <a:lnTo>
                    <a:pt x="210" y="1205"/>
                  </a:lnTo>
                  <a:lnTo>
                    <a:pt x="161" y="996"/>
                  </a:lnTo>
                  <a:lnTo>
                    <a:pt x="145" y="772"/>
                  </a:lnTo>
                  <a:lnTo>
                    <a:pt x="161" y="547"/>
                  </a:lnTo>
                  <a:lnTo>
                    <a:pt x="210" y="354"/>
                  </a:lnTo>
                  <a:lnTo>
                    <a:pt x="258" y="22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478325" y="1438675"/>
              <a:ext cx="10850" cy="28950"/>
            </a:xfrm>
            <a:custGeom>
              <a:avLst/>
              <a:gdLst/>
              <a:ahLst/>
              <a:cxnLst/>
              <a:rect l="0" t="0" r="0" b="0"/>
              <a:pathLst>
                <a:path w="434" h="1158" extrusionOk="0">
                  <a:moveTo>
                    <a:pt x="321" y="1"/>
                  </a:moveTo>
                  <a:lnTo>
                    <a:pt x="289" y="113"/>
                  </a:lnTo>
                  <a:lnTo>
                    <a:pt x="225" y="178"/>
                  </a:lnTo>
                  <a:lnTo>
                    <a:pt x="145" y="210"/>
                  </a:lnTo>
                  <a:lnTo>
                    <a:pt x="0" y="226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57"/>
                  </a:lnTo>
                  <a:lnTo>
                    <a:pt x="434" y="115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3501600" y="1438675"/>
              <a:ext cx="10875" cy="28950"/>
            </a:xfrm>
            <a:custGeom>
              <a:avLst/>
              <a:gdLst/>
              <a:ahLst/>
              <a:cxnLst/>
              <a:rect l="0" t="0" r="0" b="0"/>
              <a:pathLst>
                <a:path w="435" h="1158" extrusionOk="0">
                  <a:moveTo>
                    <a:pt x="322" y="1"/>
                  </a:moveTo>
                  <a:lnTo>
                    <a:pt x="274" y="113"/>
                  </a:lnTo>
                  <a:lnTo>
                    <a:pt x="225" y="178"/>
                  </a:lnTo>
                  <a:lnTo>
                    <a:pt x="145" y="210"/>
                  </a:lnTo>
                  <a:lnTo>
                    <a:pt x="1" y="226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57"/>
                  </a:lnTo>
                  <a:lnTo>
                    <a:pt x="434" y="115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522075" y="143747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1" y="1"/>
                  </a:moveTo>
                  <a:lnTo>
                    <a:pt x="113" y="209"/>
                  </a:lnTo>
                  <a:lnTo>
                    <a:pt x="161" y="338"/>
                  </a:lnTo>
                  <a:lnTo>
                    <a:pt x="226" y="547"/>
                  </a:lnTo>
                  <a:lnTo>
                    <a:pt x="226" y="772"/>
                  </a:lnTo>
                  <a:lnTo>
                    <a:pt x="226" y="996"/>
                  </a:lnTo>
                  <a:lnTo>
                    <a:pt x="177" y="1189"/>
                  </a:lnTo>
                  <a:lnTo>
                    <a:pt x="129" y="1318"/>
                  </a:lnTo>
                  <a:lnTo>
                    <a:pt x="1" y="1559"/>
                  </a:lnTo>
                  <a:lnTo>
                    <a:pt x="113" y="1559"/>
                  </a:lnTo>
                  <a:lnTo>
                    <a:pt x="242" y="1334"/>
                  </a:lnTo>
                  <a:lnTo>
                    <a:pt x="306" y="1189"/>
                  </a:lnTo>
                  <a:lnTo>
                    <a:pt x="370" y="996"/>
                  </a:lnTo>
                  <a:lnTo>
                    <a:pt x="386" y="772"/>
                  </a:lnTo>
                  <a:lnTo>
                    <a:pt x="386" y="675"/>
                  </a:lnTo>
                  <a:lnTo>
                    <a:pt x="370" y="579"/>
                  </a:lnTo>
                  <a:lnTo>
                    <a:pt x="354" y="466"/>
                  </a:lnTo>
                  <a:lnTo>
                    <a:pt x="306" y="370"/>
                  </a:lnTo>
                  <a:lnTo>
                    <a:pt x="290" y="290"/>
                  </a:lnTo>
                  <a:lnTo>
                    <a:pt x="258" y="242"/>
                  </a:lnTo>
                  <a:lnTo>
                    <a:pt x="210" y="161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3534525" y="14676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3245825" y="1521000"/>
              <a:ext cx="18900" cy="23300"/>
            </a:xfrm>
            <a:custGeom>
              <a:avLst/>
              <a:gdLst/>
              <a:ahLst/>
              <a:cxnLst/>
              <a:rect l="0" t="0" r="0" b="0"/>
              <a:pathLst>
                <a:path w="756" h="932" extrusionOk="0">
                  <a:moveTo>
                    <a:pt x="402" y="0"/>
                  </a:moveTo>
                  <a:lnTo>
                    <a:pt x="242" y="33"/>
                  </a:lnTo>
                  <a:lnTo>
                    <a:pt x="113" y="129"/>
                  </a:lnTo>
                  <a:lnTo>
                    <a:pt x="33" y="273"/>
                  </a:lnTo>
                  <a:lnTo>
                    <a:pt x="1" y="498"/>
                  </a:lnTo>
                  <a:lnTo>
                    <a:pt x="17" y="675"/>
                  </a:lnTo>
                  <a:lnTo>
                    <a:pt x="113" y="803"/>
                  </a:lnTo>
                  <a:lnTo>
                    <a:pt x="226" y="916"/>
                  </a:lnTo>
                  <a:lnTo>
                    <a:pt x="386" y="932"/>
                  </a:lnTo>
                  <a:lnTo>
                    <a:pt x="531" y="916"/>
                  </a:lnTo>
                  <a:lnTo>
                    <a:pt x="627" y="852"/>
                  </a:lnTo>
                  <a:lnTo>
                    <a:pt x="723" y="755"/>
                  </a:lnTo>
                  <a:lnTo>
                    <a:pt x="756" y="595"/>
                  </a:lnTo>
                  <a:lnTo>
                    <a:pt x="611" y="595"/>
                  </a:lnTo>
                  <a:lnTo>
                    <a:pt x="579" y="691"/>
                  </a:lnTo>
                  <a:lnTo>
                    <a:pt x="531" y="755"/>
                  </a:lnTo>
                  <a:lnTo>
                    <a:pt x="483" y="803"/>
                  </a:lnTo>
                  <a:lnTo>
                    <a:pt x="386" y="803"/>
                  </a:lnTo>
                  <a:lnTo>
                    <a:pt x="290" y="787"/>
                  </a:lnTo>
                  <a:lnTo>
                    <a:pt x="226" y="723"/>
                  </a:lnTo>
                  <a:lnTo>
                    <a:pt x="177" y="627"/>
                  </a:lnTo>
                  <a:lnTo>
                    <a:pt x="161" y="498"/>
                  </a:lnTo>
                  <a:lnTo>
                    <a:pt x="177" y="370"/>
                  </a:lnTo>
                  <a:lnTo>
                    <a:pt x="209" y="273"/>
                  </a:lnTo>
                  <a:lnTo>
                    <a:pt x="242" y="209"/>
                  </a:lnTo>
                  <a:lnTo>
                    <a:pt x="338" y="145"/>
                  </a:lnTo>
                  <a:lnTo>
                    <a:pt x="499" y="145"/>
                  </a:lnTo>
                  <a:lnTo>
                    <a:pt x="547" y="193"/>
                  </a:lnTo>
                  <a:lnTo>
                    <a:pt x="595" y="257"/>
                  </a:lnTo>
                  <a:lnTo>
                    <a:pt x="611" y="322"/>
                  </a:lnTo>
                  <a:lnTo>
                    <a:pt x="756" y="322"/>
                  </a:lnTo>
                  <a:lnTo>
                    <a:pt x="723" y="161"/>
                  </a:lnTo>
                  <a:lnTo>
                    <a:pt x="643" y="81"/>
                  </a:lnTo>
                  <a:lnTo>
                    <a:pt x="547" y="1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3266700" y="1521000"/>
              <a:ext cx="20500" cy="23300"/>
            </a:xfrm>
            <a:custGeom>
              <a:avLst/>
              <a:gdLst/>
              <a:ahLst/>
              <a:cxnLst/>
              <a:rect l="0" t="0" r="0" b="0"/>
              <a:pathLst>
                <a:path w="820" h="932" extrusionOk="0">
                  <a:moveTo>
                    <a:pt x="418" y="129"/>
                  </a:moveTo>
                  <a:lnTo>
                    <a:pt x="547" y="161"/>
                  </a:lnTo>
                  <a:lnTo>
                    <a:pt x="627" y="257"/>
                  </a:lnTo>
                  <a:lnTo>
                    <a:pt x="659" y="338"/>
                  </a:lnTo>
                  <a:lnTo>
                    <a:pt x="659" y="450"/>
                  </a:lnTo>
                  <a:lnTo>
                    <a:pt x="659" y="579"/>
                  </a:lnTo>
                  <a:lnTo>
                    <a:pt x="611" y="707"/>
                  </a:lnTo>
                  <a:lnTo>
                    <a:pt x="547" y="787"/>
                  </a:lnTo>
                  <a:lnTo>
                    <a:pt x="418" y="820"/>
                  </a:lnTo>
                  <a:lnTo>
                    <a:pt x="290" y="803"/>
                  </a:lnTo>
                  <a:lnTo>
                    <a:pt x="226" y="723"/>
                  </a:lnTo>
                  <a:lnTo>
                    <a:pt x="161" y="611"/>
                  </a:lnTo>
                  <a:lnTo>
                    <a:pt x="161" y="482"/>
                  </a:lnTo>
                  <a:lnTo>
                    <a:pt x="161" y="354"/>
                  </a:lnTo>
                  <a:lnTo>
                    <a:pt x="226" y="241"/>
                  </a:lnTo>
                  <a:lnTo>
                    <a:pt x="290" y="145"/>
                  </a:lnTo>
                  <a:lnTo>
                    <a:pt x="418" y="129"/>
                  </a:lnTo>
                  <a:close/>
                  <a:moveTo>
                    <a:pt x="418" y="0"/>
                  </a:moveTo>
                  <a:lnTo>
                    <a:pt x="242" y="33"/>
                  </a:lnTo>
                  <a:lnTo>
                    <a:pt x="113" y="145"/>
                  </a:lnTo>
                  <a:lnTo>
                    <a:pt x="33" y="290"/>
                  </a:lnTo>
                  <a:lnTo>
                    <a:pt x="1" y="482"/>
                  </a:lnTo>
                  <a:lnTo>
                    <a:pt x="17" y="675"/>
                  </a:lnTo>
                  <a:lnTo>
                    <a:pt x="113" y="820"/>
                  </a:lnTo>
                  <a:lnTo>
                    <a:pt x="226" y="916"/>
                  </a:lnTo>
                  <a:lnTo>
                    <a:pt x="402" y="932"/>
                  </a:lnTo>
                  <a:lnTo>
                    <a:pt x="499" y="932"/>
                  </a:lnTo>
                  <a:lnTo>
                    <a:pt x="659" y="868"/>
                  </a:lnTo>
                  <a:lnTo>
                    <a:pt x="724" y="803"/>
                  </a:lnTo>
                  <a:lnTo>
                    <a:pt x="804" y="643"/>
                  </a:lnTo>
                  <a:lnTo>
                    <a:pt x="820" y="450"/>
                  </a:lnTo>
                  <a:lnTo>
                    <a:pt x="804" y="257"/>
                  </a:lnTo>
                  <a:lnTo>
                    <a:pt x="708" y="113"/>
                  </a:lnTo>
                  <a:lnTo>
                    <a:pt x="579" y="3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3291600" y="1521400"/>
              <a:ext cx="29350" cy="22100"/>
            </a:xfrm>
            <a:custGeom>
              <a:avLst/>
              <a:gdLst/>
              <a:ahLst/>
              <a:cxnLst/>
              <a:rect l="0" t="0" r="0" b="0"/>
              <a:pathLst>
                <a:path w="1174" h="884" extrusionOk="0">
                  <a:moveTo>
                    <a:pt x="306" y="0"/>
                  </a:moveTo>
                  <a:lnTo>
                    <a:pt x="242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1" y="17"/>
                  </a:lnTo>
                  <a:lnTo>
                    <a:pt x="1" y="884"/>
                  </a:lnTo>
                  <a:lnTo>
                    <a:pt x="145" y="884"/>
                  </a:lnTo>
                  <a:lnTo>
                    <a:pt x="145" y="434"/>
                  </a:lnTo>
                  <a:lnTo>
                    <a:pt x="161" y="274"/>
                  </a:lnTo>
                  <a:lnTo>
                    <a:pt x="209" y="193"/>
                  </a:lnTo>
                  <a:lnTo>
                    <a:pt x="290" y="145"/>
                  </a:lnTo>
                  <a:lnTo>
                    <a:pt x="370" y="129"/>
                  </a:lnTo>
                  <a:lnTo>
                    <a:pt x="450" y="145"/>
                  </a:lnTo>
                  <a:lnTo>
                    <a:pt x="482" y="193"/>
                  </a:lnTo>
                  <a:lnTo>
                    <a:pt x="515" y="241"/>
                  </a:lnTo>
                  <a:lnTo>
                    <a:pt x="515" y="322"/>
                  </a:lnTo>
                  <a:lnTo>
                    <a:pt x="515" y="884"/>
                  </a:lnTo>
                  <a:lnTo>
                    <a:pt x="659" y="884"/>
                  </a:lnTo>
                  <a:lnTo>
                    <a:pt x="659" y="386"/>
                  </a:lnTo>
                  <a:lnTo>
                    <a:pt x="675" y="257"/>
                  </a:lnTo>
                  <a:lnTo>
                    <a:pt x="723" y="193"/>
                  </a:lnTo>
                  <a:lnTo>
                    <a:pt x="788" y="145"/>
                  </a:lnTo>
                  <a:lnTo>
                    <a:pt x="868" y="129"/>
                  </a:lnTo>
                  <a:lnTo>
                    <a:pt x="932" y="129"/>
                  </a:lnTo>
                  <a:lnTo>
                    <a:pt x="980" y="161"/>
                  </a:lnTo>
                  <a:lnTo>
                    <a:pt x="1013" y="209"/>
                  </a:lnTo>
                  <a:lnTo>
                    <a:pt x="1013" y="290"/>
                  </a:lnTo>
                  <a:lnTo>
                    <a:pt x="1013" y="884"/>
                  </a:lnTo>
                  <a:lnTo>
                    <a:pt x="1173" y="884"/>
                  </a:lnTo>
                  <a:lnTo>
                    <a:pt x="1173" y="306"/>
                  </a:lnTo>
                  <a:lnTo>
                    <a:pt x="1173" y="193"/>
                  </a:lnTo>
                  <a:lnTo>
                    <a:pt x="1141" y="129"/>
                  </a:lnTo>
                  <a:lnTo>
                    <a:pt x="1109" y="65"/>
                  </a:lnTo>
                  <a:lnTo>
                    <a:pt x="980" y="0"/>
                  </a:lnTo>
                  <a:lnTo>
                    <a:pt x="820" y="0"/>
                  </a:lnTo>
                  <a:lnTo>
                    <a:pt x="756" y="33"/>
                  </a:lnTo>
                  <a:lnTo>
                    <a:pt x="691" y="65"/>
                  </a:lnTo>
                  <a:lnTo>
                    <a:pt x="643" y="129"/>
                  </a:lnTo>
                  <a:lnTo>
                    <a:pt x="611" y="81"/>
                  </a:lnTo>
                  <a:lnTo>
                    <a:pt x="563" y="49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3326125" y="1521400"/>
              <a:ext cx="29750" cy="22100"/>
            </a:xfrm>
            <a:custGeom>
              <a:avLst/>
              <a:gdLst/>
              <a:ahLst/>
              <a:cxnLst/>
              <a:rect l="0" t="0" r="0" b="0"/>
              <a:pathLst>
                <a:path w="1190" h="884" extrusionOk="0">
                  <a:moveTo>
                    <a:pt x="322" y="0"/>
                  </a:moveTo>
                  <a:lnTo>
                    <a:pt x="242" y="49"/>
                  </a:lnTo>
                  <a:lnTo>
                    <a:pt x="210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1" y="17"/>
                  </a:lnTo>
                  <a:lnTo>
                    <a:pt x="1" y="884"/>
                  </a:lnTo>
                  <a:lnTo>
                    <a:pt x="162" y="884"/>
                  </a:lnTo>
                  <a:lnTo>
                    <a:pt x="162" y="434"/>
                  </a:lnTo>
                  <a:lnTo>
                    <a:pt x="162" y="274"/>
                  </a:lnTo>
                  <a:lnTo>
                    <a:pt x="226" y="193"/>
                  </a:lnTo>
                  <a:lnTo>
                    <a:pt x="290" y="145"/>
                  </a:lnTo>
                  <a:lnTo>
                    <a:pt x="370" y="129"/>
                  </a:lnTo>
                  <a:lnTo>
                    <a:pt x="451" y="145"/>
                  </a:lnTo>
                  <a:lnTo>
                    <a:pt x="499" y="193"/>
                  </a:lnTo>
                  <a:lnTo>
                    <a:pt x="515" y="241"/>
                  </a:lnTo>
                  <a:lnTo>
                    <a:pt x="515" y="322"/>
                  </a:lnTo>
                  <a:lnTo>
                    <a:pt x="515" y="884"/>
                  </a:lnTo>
                  <a:lnTo>
                    <a:pt x="675" y="884"/>
                  </a:lnTo>
                  <a:lnTo>
                    <a:pt x="675" y="386"/>
                  </a:lnTo>
                  <a:lnTo>
                    <a:pt x="675" y="257"/>
                  </a:lnTo>
                  <a:lnTo>
                    <a:pt x="740" y="193"/>
                  </a:lnTo>
                  <a:lnTo>
                    <a:pt x="804" y="145"/>
                  </a:lnTo>
                  <a:lnTo>
                    <a:pt x="884" y="129"/>
                  </a:lnTo>
                  <a:lnTo>
                    <a:pt x="932" y="129"/>
                  </a:lnTo>
                  <a:lnTo>
                    <a:pt x="981" y="161"/>
                  </a:lnTo>
                  <a:lnTo>
                    <a:pt x="1029" y="209"/>
                  </a:lnTo>
                  <a:lnTo>
                    <a:pt x="1029" y="290"/>
                  </a:lnTo>
                  <a:lnTo>
                    <a:pt x="1029" y="884"/>
                  </a:lnTo>
                  <a:lnTo>
                    <a:pt x="1189" y="884"/>
                  </a:lnTo>
                  <a:lnTo>
                    <a:pt x="1189" y="306"/>
                  </a:lnTo>
                  <a:lnTo>
                    <a:pt x="1173" y="193"/>
                  </a:lnTo>
                  <a:lnTo>
                    <a:pt x="1141" y="129"/>
                  </a:lnTo>
                  <a:lnTo>
                    <a:pt x="1109" y="65"/>
                  </a:lnTo>
                  <a:lnTo>
                    <a:pt x="997" y="0"/>
                  </a:lnTo>
                  <a:lnTo>
                    <a:pt x="836" y="0"/>
                  </a:lnTo>
                  <a:lnTo>
                    <a:pt x="756" y="33"/>
                  </a:lnTo>
                  <a:lnTo>
                    <a:pt x="692" y="65"/>
                  </a:lnTo>
                  <a:lnTo>
                    <a:pt x="643" y="129"/>
                  </a:lnTo>
                  <a:lnTo>
                    <a:pt x="611" y="81"/>
                  </a:lnTo>
                  <a:lnTo>
                    <a:pt x="579" y="49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3359875" y="1521400"/>
              <a:ext cx="20100" cy="22900"/>
            </a:xfrm>
            <a:custGeom>
              <a:avLst/>
              <a:gdLst/>
              <a:ahLst/>
              <a:cxnLst/>
              <a:rect l="0" t="0" r="0" b="0"/>
              <a:pathLst>
                <a:path w="804" h="916" extrusionOk="0">
                  <a:moveTo>
                    <a:pt x="402" y="129"/>
                  </a:moveTo>
                  <a:lnTo>
                    <a:pt x="530" y="145"/>
                  </a:lnTo>
                  <a:lnTo>
                    <a:pt x="610" y="225"/>
                  </a:lnTo>
                  <a:lnTo>
                    <a:pt x="626" y="290"/>
                  </a:lnTo>
                  <a:lnTo>
                    <a:pt x="642" y="386"/>
                  </a:lnTo>
                  <a:lnTo>
                    <a:pt x="161" y="386"/>
                  </a:lnTo>
                  <a:lnTo>
                    <a:pt x="177" y="274"/>
                  </a:lnTo>
                  <a:lnTo>
                    <a:pt x="241" y="193"/>
                  </a:lnTo>
                  <a:lnTo>
                    <a:pt x="305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1" y="17"/>
                  </a:lnTo>
                  <a:lnTo>
                    <a:pt x="112" y="129"/>
                  </a:lnTo>
                  <a:lnTo>
                    <a:pt x="16" y="274"/>
                  </a:lnTo>
                  <a:lnTo>
                    <a:pt x="0" y="466"/>
                  </a:lnTo>
                  <a:lnTo>
                    <a:pt x="16" y="675"/>
                  </a:lnTo>
                  <a:lnTo>
                    <a:pt x="112" y="804"/>
                  </a:lnTo>
                  <a:lnTo>
                    <a:pt x="241" y="900"/>
                  </a:lnTo>
                  <a:lnTo>
                    <a:pt x="386" y="916"/>
                  </a:lnTo>
                  <a:lnTo>
                    <a:pt x="450" y="916"/>
                  </a:lnTo>
                  <a:lnTo>
                    <a:pt x="514" y="900"/>
                  </a:lnTo>
                  <a:lnTo>
                    <a:pt x="610" y="884"/>
                  </a:lnTo>
                  <a:lnTo>
                    <a:pt x="675" y="820"/>
                  </a:lnTo>
                  <a:lnTo>
                    <a:pt x="707" y="771"/>
                  </a:lnTo>
                  <a:lnTo>
                    <a:pt x="755" y="723"/>
                  </a:lnTo>
                  <a:lnTo>
                    <a:pt x="771" y="659"/>
                  </a:lnTo>
                  <a:lnTo>
                    <a:pt x="787" y="611"/>
                  </a:lnTo>
                  <a:lnTo>
                    <a:pt x="642" y="611"/>
                  </a:lnTo>
                  <a:lnTo>
                    <a:pt x="626" y="675"/>
                  </a:lnTo>
                  <a:lnTo>
                    <a:pt x="578" y="723"/>
                  </a:lnTo>
                  <a:lnTo>
                    <a:pt x="514" y="787"/>
                  </a:lnTo>
                  <a:lnTo>
                    <a:pt x="289" y="787"/>
                  </a:lnTo>
                  <a:lnTo>
                    <a:pt x="225" y="707"/>
                  </a:lnTo>
                  <a:lnTo>
                    <a:pt x="177" y="627"/>
                  </a:lnTo>
                  <a:lnTo>
                    <a:pt x="161" y="498"/>
                  </a:lnTo>
                  <a:lnTo>
                    <a:pt x="803" y="498"/>
                  </a:lnTo>
                  <a:lnTo>
                    <a:pt x="787" y="386"/>
                  </a:lnTo>
                  <a:lnTo>
                    <a:pt x="787" y="306"/>
                  </a:lnTo>
                  <a:lnTo>
                    <a:pt x="771" y="225"/>
                  </a:lnTo>
                  <a:lnTo>
                    <a:pt x="723" y="161"/>
                  </a:lnTo>
                  <a:lnTo>
                    <a:pt x="675" y="81"/>
                  </a:lnTo>
                  <a:lnTo>
                    <a:pt x="594" y="49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3384350" y="1521400"/>
              <a:ext cx="17700" cy="22100"/>
            </a:xfrm>
            <a:custGeom>
              <a:avLst/>
              <a:gdLst/>
              <a:ahLst/>
              <a:cxnLst/>
              <a:rect l="0" t="0" r="0" b="0"/>
              <a:pathLst>
                <a:path w="708" h="884" extrusionOk="0">
                  <a:moveTo>
                    <a:pt x="338" y="0"/>
                  </a:moveTo>
                  <a:lnTo>
                    <a:pt x="274" y="33"/>
                  </a:lnTo>
                  <a:lnTo>
                    <a:pt x="193" y="65"/>
                  </a:lnTo>
                  <a:lnTo>
                    <a:pt x="129" y="145"/>
                  </a:lnTo>
                  <a:lnTo>
                    <a:pt x="129" y="17"/>
                  </a:lnTo>
                  <a:lnTo>
                    <a:pt x="1" y="17"/>
                  </a:lnTo>
                  <a:lnTo>
                    <a:pt x="1" y="884"/>
                  </a:lnTo>
                  <a:lnTo>
                    <a:pt x="145" y="884"/>
                  </a:lnTo>
                  <a:lnTo>
                    <a:pt x="145" y="434"/>
                  </a:lnTo>
                  <a:lnTo>
                    <a:pt x="145" y="354"/>
                  </a:lnTo>
                  <a:lnTo>
                    <a:pt x="161" y="306"/>
                  </a:lnTo>
                  <a:lnTo>
                    <a:pt x="177" y="257"/>
                  </a:lnTo>
                  <a:lnTo>
                    <a:pt x="210" y="209"/>
                  </a:lnTo>
                  <a:lnTo>
                    <a:pt x="258" y="161"/>
                  </a:lnTo>
                  <a:lnTo>
                    <a:pt x="306" y="145"/>
                  </a:lnTo>
                  <a:lnTo>
                    <a:pt x="338" y="129"/>
                  </a:lnTo>
                  <a:lnTo>
                    <a:pt x="402" y="129"/>
                  </a:lnTo>
                  <a:lnTo>
                    <a:pt x="483" y="145"/>
                  </a:lnTo>
                  <a:lnTo>
                    <a:pt x="531" y="209"/>
                  </a:lnTo>
                  <a:lnTo>
                    <a:pt x="563" y="257"/>
                  </a:lnTo>
                  <a:lnTo>
                    <a:pt x="563" y="338"/>
                  </a:lnTo>
                  <a:lnTo>
                    <a:pt x="563" y="884"/>
                  </a:lnTo>
                  <a:lnTo>
                    <a:pt x="707" y="884"/>
                  </a:lnTo>
                  <a:lnTo>
                    <a:pt x="707" y="322"/>
                  </a:lnTo>
                  <a:lnTo>
                    <a:pt x="707" y="209"/>
                  </a:lnTo>
                  <a:lnTo>
                    <a:pt x="675" y="129"/>
                  </a:lnTo>
                  <a:lnTo>
                    <a:pt x="643" y="65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405225" y="1515775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1"/>
                  </a:moveTo>
                  <a:lnTo>
                    <a:pt x="113" y="242"/>
                  </a:lnTo>
                  <a:lnTo>
                    <a:pt x="1" y="242"/>
                  </a:lnTo>
                  <a:lnTo>
                    <a:pt x="1" y="354"/>
                  </a:lnTo>
                  <a:lnTo>
                    <a:pt x="113" y="354"/>
                  </a:lnTo>
                  <a:lnTo>
                    <a:pt x="113" y="932"/>
                  </a:lnTo>
                  <a:lnTo>
                    <a:pt x="129" y="1012"/>
                  </a:lnTo>
                  <a:lnTo>
                    <a:pt x="162" y="1077"/>
                  </a:lnTo>
                  <a:lnTo>
                    <a:pt x="210" y="1125"/>
                  </a:lnTo>
                  <a:lnTo>
                    <a:pt x="386" y="1125"/>
                  </a:lnTo>
                  <a:lnTo>
                    <a:pt x="402" y="1109"/>
                  </a:lnTo>
                  <a:lnTo>
                    <a:pt x="402" y="996"/>
                  </a:lnTo>
                  <a:lnTo>
                    <a:pt x="306" y="996"/>
                  </a:lnTo>
                  <a:lnTo>
                    <a:pt x="274" y="964"/>
                  </a:lnTo>
                  <a:lnTo>
                    <a:pt x="274" y="932"/>
                  </a:lnTo>
                  <a:lnTo>
                    <a:pt x="274" y="354"/>
                  </a:lnTo>
                  <a:lnTo>
                    <a:pt x="402" y="354"/>
                  </a:lnTo>
                  <a:lnTo>
                    <a:pt x="402" y="242"/>
                  </a:lnTo>
                  <a:lnTo>
                    <a:pt x="274" y="24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3416475" y="1546700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0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3442175" y="1513775"/>
              <a:ext cx="18900" cy="30525"/>
            </a:xfrm>
            <a:custGeom>
              <a:avLst/>
              <a:gdLst/>
              <a:ahLst/>
              <a:cxnLst/>
              <a:rect l="0" t="0" r="0" b="0"/>
              <a:pathLst>
                <a:path w="756" h="1221" extrusionOk="0">
                  <a:moveTo>
                    <a:pt x="386" y="434"/>
                  </a:moveTo>
                  <a:lnTo>
                    <a:pt x="482" y="450"/>
                  </a:lnTo>
                  <a:lnTo>
                    <a:pt x="547" y="514"/>
                  </a:lnTo>
                  <a:lnTo>
                    <a:pt x="611" y="627"/>
                  </a:lnTo>
                  <a:lnTo>
                    <a:pt x="611" y="755"/>
                  </a:lnTo>
                  <a:lnTo>
                    <a:pt x="611" y="900"/>
                  </a:lnTo>
                  <a:lnTo>
                    <a:pt x="547" y="996"/>
                  </a:lnTo>
                  <a:lnTo>
                    <a:pt x="482" y="1076"/>
                  </a:lnTo>
                  <a:lnTo>
                    <a:pt x="370" y="1092"/>
                  </a:lnTo>
                  <a:lnTo>
                    <a:pt x="306" y="1092"/>
                  </a:lnTo>
                  <a:lnTo>
                    <a:pt x="193" y="1012"/>
                  </a:lnTo>
                  <a:lnTo>
                    <a:pt x="161" y="948"/>
                  </a:lnTo>
                  <a:lnTo>
                    <a:pt x="129" y="868"/>
                  </a:lnTo>
                  <a:lnTo>
                    <a:pt x="129" y="755"/>
                  </a:lnTo>
                  <a:lnTo>
                    <a:pt x="145" y="595"/>
                  </a:lnTo>
                  <a:lnTo>
                    <a:pt x="209" y="498"/>
                  </a:lnTo>
                  <a:lnTo>
                    <a:pt x="290" y="450"/>
                  </a:lnTo>
                  <a:lnTo>
                    <a:pt x="386" y="434"/>
                  </a:lnTo>
                  <a:close/>
                  <a:moveTo>
                    <a:pt x="1" y="0"/>
                  </a:moveTo>
                  <a:lnTo>
                    <a:pt x="1" y="1189"/>
                  </a:lnTo>
                  <a:lnTo>
                    <a:pt x="129" y="1189"/>
                  </a:lnTo>
                  <a:lnTo>
                    <a:pt x="129" y="1076"/>
                  </a:lnTo>
                  <a:lnTo>
                    <a:pt x="177" y="1141"/>
                  </a:lnTo>
                  <a:lnTo>
                    <a:pt x="209" y="1173"/>
                  </a:lnTo>
                  <a:lnTo>
                    <a:pt x="290" y="1221"/>
                  </a:lnTo>
                  <a:lnTo>
                    <a:pt x="466" y="1221"/>
                  </a:lnTo>
                  <a:lnTo>
                    <a:pt x="611" y="1141"/>
                  </a:lnTo>
                  <a:lnTo>
                    <a:pt x="659" y="1092"/>
                  </a:lnTo>
                  <a:lnTo>
                    <a:pt x="739" y="932"/>
                  </a:lnTo>
                  <a:lnTo>
                    <a:pt x="755" y="739"/>
                  </a:lnTo>
                  <a:lnTo>
                    <a:pt x="739" y="546"/>
                  </a:lnTo>
                  <a:lnTo>
                    <a:pt x="659" y="418"/>
                  </a:lnTo>
                  <a:lnTo>
                    <a:pt x="547" y="322"/>
                  </a:lnTo>
                  <a:lnTo>
                    <a:pt x="402" y="305"/>
                  </a:lnTo>
                  <a:lnTo>
                    <a:pt x="322" y="305"/>
                  </a:lnTo>
                  <a:lnTo>
                    <a:pt x="258" y="338"/>
                  </a:lnTo>
                  <a:lnTo>
                    <a:pt x="193" y="370"/>
                  </a:lnTo>
                  <a:lnTo>
                    <a:pt x="129" y="43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463850" y="1521000"/>
              <a:ext cx="20500" cy="23300"/>
            </a:xfrm>
            <a:custGeom>
              <a:avLst/>
              <a:gdLst/>
              <a:ahLst/>
              <a:cxnLst/>
              <a:rect l="0" t="0" r="0" b="0"/>
              <a:pathLst>
                <a:path w="820" h="932" extrusionOk="0">
                  <a:moveTo>
                    <a:pt x="418" y="129"/>
                  </a:moveTo>
                  <a:lnTo>
                    <a:pt x="547" y="161"/>
                  </a:lnTo>
                  <a:lnTo>
                    <a:pt x="627" y="257"/>
                  </a:lnTo>
                  <a:lnTo>
                    <a:pt x="659" y="338"/>
                  </a:lnTo>
                  <a:lnTo>
                    <a:pt x="659" y="450"/>
                  </a:lnTo>
                  <a:lnTo>
                    <a:pt x="659" y="579"/>
                  </a:lnTo>
                  <a:lnTo>
                    <a:pt x="611" y="707"/>
                  </a:lnTo>
                  <a:lnTo>
                    <a:pt x="547" y="787"/>
                  </a:lnTo>
                  <a:lnTo>
                    <a:pt x="418" y="820"/>
                  </a:lnTo>
                  <a:lnTo>
                    <a:pt x="290" y="803"/>
                  </a:lnTo>
                  <a:lnTo>
                    <a:pt x="226" y="723"/>
                  </a:lnTo>
                  <a:lnTo>
                    <a:pt x="161" y="611"/>
                  </a:lnTo>
                  <a:lnTo>
                    <a:pt x="161" y="482"/>
                  </a:lnTo>
                  <a:lnTo>
                    <a:pt x="161" y="354"/>
                  </a:lnTo>
                  <a:lnTo>
                    <a:pt x="226" y="241"/>
                  </a:lnTo>
                  <a:lnTo>
                    <a:pt x="290" y="145"/>
                  </a:lnTo>
                  <a:lnTo>
                    <a:pt x="418" y="129"/>
                  </a:lnTo>
                  <a:close/>
                  <a:moveTo>
                    <a:pt x="418" y="0"/>
                  </a:moveTo>
                  <a:lnTo>
                    <a:pt x="242" y="33"/>
                  </a:lnTo>
                  <a:lnTo>
                    <a:pt x="113" y="145"/>
                  </a:lnTo>
                  <a:lnTo>
                    <a:pt x="33" y="290"/>
                  </a:lnTo>
                  <a:lnTo>
                    <a:pt x="1" y="482"/>
                  </a:lnTo>
                  <a:lnTo>
                    <a:pt x="33" y="675"/>
                  </a:lnTo>
                  <a:lnTo>
                    <a:pt x="113" y="820"/>
                  </a:lnTo>
                  <a:lnTo>
                    <a:pt x="226" y="916"/>
                  </a:lnTo>
                  <a:lnTo>
                    <a:pt x="402" y="932"/>
                  </a:lnTo>
                  <a:lnTo>
                    <a:pt x="499" y="932"/>
                  </a:lnTo>
                  <a:lnTo>
                    <a:pt x="659" y="868"/>
                  </a:lnTo>
                  <a:lnTo>
                    <a:pt x="724" y="803"/>
                  </a:lnTo>
                  <a:lnTo>
                    <a:pt x="804" y="643"/>
                  </a:lnTo>
                  <a:lnTo>
                    <a:pt x="820" y="450"/>
                  </a:lnTo>
                  <a:lnTo>
                    <a:pt x="804" y="257"/>
                  </a:lnTo>
                  <a:lnTo>
                    <a:pt x="708" y="113"/>
                  </a:lnTo>
                  <a:lnTo>
                    <a:pt x="579" y="3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3487150" y="1513775"/>
              <a:ext cx="19300" cy="30525"/>
            </a:xfrm>
            <a:custGeom>
              <a:avLst/>
              <a:gdLst/>
              <a:ahLst/>
              <a:cxnLst/>
              <a:rect l="0" t="0" r="0" b="0"/>
              <a:pathLst>
                <a:path w="772" h="1221" extrusionOk="0">
                  <a:moveTo>
                    <a:pt x="402" y="434"/>
                  </a:moveTo>
                  <a:lnTo>
                    <a:pt x="498" y="450"/>
                  </a:lnTo>
                  <a:lnTo>
                    <a:pt x="579" y="514"/>
                  </a:lnTo>
                  <a:lnTo>
                    <a:pt x="627" y="611"/>
                  </a:lnTo>
                  <a:lnTo>
                    <a:pt x="643" y="755"/>
                  </a:lnTo>
                  <a:lnTo>
                    <a:pt x="627" y="916"/>
                  </a:lnTo>
                  <a:lnTo>
                    <a:pt x="579" y="1012"/>
                  </a:lnTo>
                  <a:lnTo>
                    <a:pt x="498" y="1076"/>
                  </a:lnTo>
                  <a:lnTo>
                    <a:pt x="402" y="1092"/>
                  </a:lnTo>
                  <a:lnTo>
                    <a:pt x="290" y="1076"/>
                  </a:lnTo>
                  <a:lnTo>
                    <a:pt x="209" y="996"/>
                  </a:lnTo>
                  <a:lnTo>
                    <a:pt x="161" y="900"/>
                  </a:lnTo>
                  <a:lnTo>
                    <a:pt x="161" y="771"/>
                  </a:lnTo>
                  <a:lnTo>
                    <a:pt x="161" y="611"/>
                  </a:lnTo>
                  <a:lnTo>
                    <a:pt x="225" y="514"/>
                  </a:lnTo>
                  <a:lnTo>
                    <a:pt x="306" y="450"/>
                  </a:lnTo>
                  <a:lnTo>
                    <a:pt x="402" y="434"/>
                  </a:lnTo>
                  <a:close/>
                  <a:moveTo>
                    <a:pt x="627" y="0"/>
                  </a:moveTo>
                  <a:lnTo>
                    <a:pt x="627" y="434"/>
                  </a:lnTo>
                  <a:lnTo>
                    <a:pt x="579" y="386"/>
                  </a:lnTo>
                  <a:lnTo>
                    <a:pt x="546" y="354"/>
                  </a:lnTo>
                  <a:lnTo>
                    <a:pt x="466" y="305"/>
                  </a:lnTo>
                  <a:lnTo>
                    <a:pt x="290" y="305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6" y="595"/>
                  </a:lnTo>
                  <a:lnTo>
                    <a:pt x="0" y="771"/>
                  </a:lnTo>
                  <a:lnTo>
                    <a:pt x="16" y="964"/>
                  </a:lnTo>
                  <a:lnTo>
                    <a:pt x="113" y="1109"/>
                  </a:lnTo>
                  <a:lnTo>
                    <a:pt x="225" y="1205"/>
                  </a:lnTo>
                  <a:lnTo>
                    <a:pt x="354" y="1221"/>
                  </a:lnTo>
                  <a:lnTo>
                    <a:pt x="450" y="1221"/>
                  </a:lnTo>
                  <a:lnTo>
                    <a:pt x="514" y="1189"/>
                  </a:lnTo>
                  <a:lnTo>
                    <a:pt x="595" y="1141"/>
                  </a:lnTo>
                  <a:lnTo>
                    <a:pt x="643" y="1076"/>
                  </a:lnTo>
                  <a:lnTo>
                    <a:pt x="643" y="1189"/>
                  </a:lnTo>
                  <a:lnTo>
                    <a:pt x="771" y="118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3509625" y="1521800"/>
              <a:ext cx="20100" cy="30950"/>
            </a:xfrm>
            <a:custGeom>
              <a:avLst/>
              <a:gdLst/>
              <a:ahLst/>
              <a:cxnLst/>
              <a:rect l="0" t="0" r="0" b="0"/>
              <a:pathLst>
                <a:path w="804" h="1238" extrusionOk="0">
                  <a:moveTo>
                    <a:pt x="1" y="1"/>
                  </a:moveTo>
                  <a:lnTo>
                    <a:pt x="322" y="900"/>
                  </a:lnTo>
                  <a:lnTo>
                    <a:pt x="306" y="932"/>
                  </a:lnTo>
                  <a:lnTo>
                    <a:pt x="290" y="996"/>
                  </a:lnTo>
                  <a:lnTo>
                    <a:pt x="274" y="1045"/>
                  </a:lnTo>
                  <a:lnTo>
                    <a:pt x="258" y="1061"/>
                  </a:lnTo>
                  <a:lnTo>
                    <a:pt x="242" y="1077"/>
                  </a:lnTo>
                  <a:lnTo>
                    <a:pt x="226" y="1093"/>
                  </a:lnTo>
                  <a:lnTo>
                    <a:pt x="210" y="1093"/>
                  </a:lnTo>
                  <a:lnTo>
                    <a:pt x="161" y="1109"/>
                  </a:lnTo>
                  <a:lnTo>
                    <a:pt x="129" y="1093"/>
                  </a:lnTo>
                  <a:lnTo>
                    <a:pt x="81" y="1093"/>
                  </a:lnTo>
                  <a:lnTo>
                    <a:pt x="81" y="1221"/>
                  </a:lnTo>
                  <a:lnTo>
                    <a:pt x="97" y="1221"/>
                  </a:lnTo>
                  <a:lnTo>
                    <a:pt x="129" y="1237"/>
                  </a:lnTo>
                  <a:lnTo>
                    <a:pt x="177" y="1237"/>
                  </a:lnTo>
                  <a:lnTo>
                    <a:pt x="290" y="1221"/>
                  </a:lnTo>
                  <a:lnTo>
                    <a:pt x="354" y="1157"/>
                  </a:lnTo>
                  <a:lnTo>
                    <a:pt x="418" y="1045"/>
                  </a:lnTo>
                  <a:lnTo>
                    <a:pt x="531" y="755"/>
                  </a:lnTo>
                  <a:lnTo>
                    <a:pt x="579" y="595"/>
                  </a:lnTo>
                  <a:lnTo>
                    <a:pt x="659" y="386"/>
                  </a:lnTo>
                  <a:lnTo>
                    <a:pt x="756" y="113"/>
                  </a:lnTo>
                  <a:lnTo>
                    <a:pt x="804" y="1"/>
                  </a:lnTo>
                  <a:lnTo>
                    <a:pt x="643" y="1"/>
                  </a:lnTo>
                  <a:lnTo>
                    <a:pt x="402" y="70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3542950" y="1513775"/>
              <a:ext cx="26125" cy="29725"/>
            </a:xfrm>
            <a:custGeom>
              <a:avLst/>
              <a:gdLst/>
              <a:ahLst/>
              <a:cxnLst/>
              <a:rect l="0" t="0" r="0" b="0"/>
              <a:pathLst>
                <a:path w="1045" h="1189" extrusionOk="0">
                  <a:moveTo>
                    <a:pt x="1" y="0"/>
                  </a:moveTo>
                  <a:lnTo>
                    <a:pt x="435" y="1189"/>
                  </a:lnTo>
                  <a:lnTo>
                    <a:pt x="595" y="1189"/>
                  </a:lnTo>
                  <a:lnTo>
                    <a:pt x="1045" y="0"/>
                  </a:lnTo>
                  <a:lnTo>
                    <a:pt x="852" y="0"/>
                  </a:lnTo>
                  <a:lnTo>
                    <a:pt x="515" y="101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3570275" y="1513775"/>
              <a:ext cx="26525" cy="29725"/>
            </a:xfrm>
            <a:custGeom>
              <a:avLst/>
              <a:gdLst/>
              <a:ahLst/>
              <a:cxnLst/>
              <a:rect l="0" t="0" r="0" b="0"/>
              <a:pathLst>
                <a:path w="1061" h="1189" extrusionOk="0">
                  <a:moveTo>
                    <a:pt x="530" y="177"/>
                  </a:moveTo>
                  <a:lnTo>
                    <a:pt x="707" y="707"/>
                  </a:lnTo>
                  <a:lnTo>
                    <a:pt x="337" y="707"/>
                  </a:lnTo>
                  <a:lnTo>
                    <a:pt x="530" y="177"/>
                  </a:lnTo>
                  <a:close/>
                  <a:moveTo>
                    <a:pt x="450" y="0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289" y="835"/>
                  </a:lnTo>
                  <a:lnTo>
                    <a:pt x="771" y="835"/>
                  </a:lnTo>
                  <a:lnTo>
                    <a:pt x="883" y="1189"/>
                  </a:lnTo>
                  <a:lnTo>
                    <a:pt x="1060" y="1189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601175" y="1513775"/>
              <a:ext cx="24925" cy="29725"/>
            </a:xfrm>
            <a:custGeom>
              <a:avLst/>
              <a:gdLst/>
              <a:ahLst/>
              <a:cxnLst/>
              <a:rect l="0" t="0" r="0" b="0"/>
              <a:pathLst>
                <a:path w="997" h="1189" extrusionOk="0">
                  <a:moveTo>
                    <a:pt x="547" y="129"/>
                  </a:moveTo>
                  <a:lnTo>
                    <a:pt x="627" y="145"/>
                  </a:lnTo>
                  <a:lnTo>
                    <a:pt x="691" y="161"/>
                  </a:lnTo>
                  <a:lnTo>
                    <a:pt x="772" y="225"/>
                  </a:lnTo>
                  <a:lnTo>
                    <a:pt x="772" y="338"/>
                  </a:lnTo>
                  <a:lnTo>
                    <a:pt x="772" y="450"/>
                  </a:lnTo>
                  <a:lnTo>
                    <a:pt x="707" y="498"/>
                  </a:lnTo>
                  <a:lnTo>
                    <a:pt x="643" y="530"/>
                  </a:lnTo>
                  <a:lnTo>
                    <a:pt x="531" y="546"/>
                  </a:lnTo>
                  <a:lnTo>
                    <a:pt x="161" y="546"/>
                  </a:lnTo>
                  <a:lnTo>
                    <a:pt x="161" y="129"/>
                  </a:lnTo>
                  <a:close/>
                  <a:moveTo>
                    <a:pt x="1" y="0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675"/>
                  </a:lnTo>
                  <a:lnTo>
                    <a:pt x="531" y="675"/>
                  </a:lnTo>
                  <a:lnTo>
                    <a:pt x="611" y="691"/>
                  </a:lnTo>
                  <a:lnTo>
                    <a:pt x="675" y="707"/>
                  </a:lnTo>
                  <a:lnTo>
                    <a:pt x="740" y="755"/>
                  </a:lnTo>
                  <a:lnTo>
                    <a:pt x="756" y="868"/>
                  </a:lnTo>
                  <a:lnTo>
                    <a:pt x="772" y="1060"/>
                  </a:lnTo>
                  <a:lnTo>
                    <a:pt x="772" y="1125"/>
                  </a:lnTo>
                  <a:lnTo>
                    <a:pt x="772" y="1157"/>
                  </a:lnTo>
                  <a:lnTo>
                    <a:pt x="788" y="1173"/>
                  </a:lnTo>
                  <a:lnTo>
                    <a:pt x="788" y="1189"/>
                  </a:lnTo>
                  <a:lnTo>
                    <a:pt x="997" y="1189"/>
                  </a:lnTo>
                  <a:lnTo>
                    <a:pt x="997" y="1173"/>
                  </a:lnTo>
                  <a:lnTo>
                    <a:pt x="948" y="1141"/>
                  </a:lnTo>
                  <a:lnTo>
                    <a:pt x="932" y="1092"/>
                  </a:lnTo>
                  <a:lnTo>
                    <a:pt x="932" y="1060"/>
                  </a:lnTo>
                  <a:lnTo>
                    <a:pt x="932" y="996"/>
                  </a:lnTo>
                  <a:lnTo>
                    <a:pt x="916" y="835"/>
                  </a:lnTo>
                  <a:lnTo>
                    <a:pt x="916" y="739"/>
                  </a:lnTo>
                  <a:lnTo>
                    <a:pt x="884" y="675"/>
                  </a:lnTo>
                  <a:lnTo>
                    <a:pt x="836" y="643"/>
                  </a:lnTo>
                  <a:lnTo>
                    <a:pt x="772" y="611"/>
                  </a:lnTo>
                  <a:lnTo>
                    <a:pt x="852" y="562"/>
                  </a:lnTo>
                  <a:lnTo>
                    <a:pt x="900" y="498"/>
                  </a:lnTo>
                  <a:lnTo>
                    <a:pt x="932" y="418"/>
                  </a:lnTo>
                  <a:lnTo>
                    <a:pt x="948" y="322"/>
                  </a:lnTo>
                  <a:lnTo>
                    <a:pt x="932" y="225"/>
                  </a:lnTo>
                  <a:lnTo>
                    <a:pt x="852" y="81"/>
                  </a:lnTo>
                  <a:lnTo>
                    <a:pt x="772" y="3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629300" y="1512975"/>
              <a:ext cx="26525" cy="31325"/>
            </a:xfrm>
            <a:custGeom>
              <a:avLst/>
              <a:gdLst/>
              <a:ahLst/>
              <a:cxnLst/>
              <a:rect l="0" t="0" r="0" b="0"/>
              <a:pathLst>
                <a:path w="1061" h="1253" extrusionOk="0">
                  <a:moveTo>
                    <a:pt x="434" y="0"/>
                  </a:moveTo>
                  <a:lnTo>
                    <a:pt x="225" y="97"/>
                  </a:lnTo>
                  <a:lnTo>
                    <a:pt x="145" y="177"/>
                  </a:lnTo>
                  <a:lnTo>
                    <a:pt x="80" y="273"/>
                  </a:lnTo>
                  <a:lnTo>
                    <a:pt x="16" y="482"/>
                  </a:lnTo>
                  <a:lnTo>
                    <a:pt x="0" y="611"/>
                  </a:lnTo>
                  <a:lnTo>
                    <a:pt x="16" y="787"/>
                  </a:lnTo>
                  <a:lnTo>
                    <a:pt x="96" y="1044"/>
                  </a:lnTo>
                  <a:lnTo>
                    <a:pt x="193" y="1124"/>
                  </a:lnTo>
                  <a:lnTo>
                    <a:pt x="337" y="1237"/>
                  </a:lnTo>
                  <a:lnTo>
                    <a:pt x="546" y="1253"/>
                  </a:lnTo>
                  <a:lnTo>
                    <a:pt x="659" y="1253"/>
                  </a:lnTo>
                  <a:lnTo>
                    <a:pt x="851" y="1173"/>
                  </a:lnTo>
                  <a:lnTo>
                    <a:pt x="932" y="1108"/>
                  </a:lnTo>
                  <a:lnTo>
                    <a:pt x="1028" y="964"/>
                  </a:lnTo>
                  <a:lnTo>
                    <a:pt x="1060" y="787"/>
                  </a:lnTo>
                  <a:lnTo>
                    <a:pt x="899" y="787"/>
                  </a:lnTo>
                  <a:lnTo>
                    <a:pt x="883" y="900"/>
                  </a:lnTo>
                  <a:lnTo>
                    <a:pt x="835" y="980"/>
                  </a:lnTo>
                  <a:lnTo>
                    <a:pt x="787" y="1044"/>
                  </a:lnTo>
                  <a:lnTo>
                    <a:pt x="642" y="1108"/>
                  </a:lnTo>
                  <a:lnTo>
                    <a:pt x="466" y="1108"/>
                  </a:lnTo>
                  <a:lnTo>
                    <a:pt x="321" y="1044"/>
                  </a:lnTo>
                  <a:lnTo>
                    <a:pt x="273" y="980"/>
                  </a:lnTo>
                  <a:lnTo>
                    <a:pt x="177" y="835"/>
                  </a:lnTo>
                  <a:lnTo>
                    <a:pt x="161" y="643"/>
                  </a:lnTo>
                  <a:lnTo>
                    <a:pt x="193" y="402"/>
                  </a:lnTo>
                  <a:lnTo>
                    <a:pt x="273" y="257"/>
                  </a:lnTo>
                  <a:lnTo>
                    <a:pt x="402" y="161"/>
                  </a:lnTo>
                  <a:lnTo>
                    <a:pt x="562" y="145"/>
                  </a:lnTo>
                  <a:lnTo>
                    <a:pt x="691" y="145"/>
                  </a:lnTo>
                  <a:lnTo>
                    <a:pt x="787" y="209"/>
                  </a:lnTo>
                  <a:lnTo>
                    <a:pt x="851" y="273"/>
                  </a:lnTo>
                  <a:lnTo>
                    <a:pt x="899" y="386"/>
                  </a:lnTo>
                  <a:lnTo>
                    <a:pt x="1060" y="386"/>
                  </a:lnTo>
                  <a:lnTo>
                    <a:pt x="1028" y="241"/>
                  </a:lnTo>
                  <a:lnTo>
                    <a:pt x="916" y="113"/>
                  </a:lnTo>
                  <a:lnTo>
                    <a:pt x="771" y="16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661000" y="1513775"/>
              <a:ext cx="23725" cy="29725"/>
            </a:xfrm>
            <a:custGeom>
              <a:avLst/>
              <a:gdLst/>
              <a:ahLst/>
              <a:cxnLst/>
              <a:rect l="0" t="0" r="0" b="0"/>
              <a:pathLst>
                <a:path w="949" h="1189" extrusionOk="0">
                  <a:moveTo>
                    <a:pt x="1" y="0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627"/>
                  </a:lnTo>
                  <a:lnTo>
                    <a:pt x="788" y="627"/>
                  </a:lnTo>
                  <a:lnTo>
                    <a:pt x="788" y="1189"/>
                  </a:lnTo>
                  <a:lnTo>
                    <a:pt x="948" y="1189"/>
                  </a:lnTo>
                  <a:lnTo>
                    <a:pt x="948" y="0"/>
                  </a:lnTo>
                  <a:lnTo>
                    <a:pt x="788" y="0"/>
                  </a:lnTo>
                  <a:lnTo>
                    <a:pt x="788" y="498"/>
                  </a:lnTo>
                  <a:lnTo>
                    <a:pt x="161" y="49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3688325" y="1513775"/>
              <a:ext cx="26925" cy="29725"/>
            </a:xfrm>
            <a:custGeom>
              <a:avLst/>
              <a:gdLst/>
              <a:ahLst/>
              <a:cxnLst/>
              <a:rect l="0" t="0" r="0" b="0"/>
              <a:pathLst>
                <a:path w="1077" h="1189" extrusionOk="0">
                  <a:moveTo>
                    <a:pt x="546" y="177"/>
                  </a:moveTo>
                  <a:lnTo>
                    <a:pt x="723" y="707"/>
                  </a:lnTo>
                  <a:lnTo>
                    <a:pt x="353" y="707"/>
                  </a:lnTo>
                  <a:lnTo>
                    <a:pt x="546" y="177"/>
                  </a:lnTo>
                  <a:close/>
                  <a:moveTo>
                    <a:pt x="450" y="0"/>
                  </a:moveTo>
                  <a:lnTo>
                    <a:pt x="0" y="1189"/>
                  </a:lnTo>
                  <a:lnTo>
                    <a:pt x="177" y="1189"/>
                  </a:lnTo>
                  <a:lnTo>
                    <a:pt x="305" y="835"/>
                  </a:lnTo>
                  <a:lnTo>
                    <a:pt x="771" y="835"/>
                  </a:lnTo>
                  <a:lnTo>
                    <a:pt x="899" y="1189"/>
                  </a:lnTo>
                  <a:lnTo>
                    <a:pt x="1076" y="118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3719225" y="1513775"/>
              <a:ext cx="24925" cy="29725"/>
            </a:xfrm>
            <a:custGeom>
              <a:avLst/>
              <a:gdLst/>
              <a:ahLst/>
              <a:cxnLst/>
              <a:rect l="0" t="0" r="0" b="0"/>
              <a:pathLst>
                <a:path w="997" h="1189" extrusionOk="0">
                  <a:moveTo>
                    <a:pt x="563" y="129"/>
                  </a:moveTo>
                  <a:lnTo>
                    <a:pt x="643" y="145"/>
                  </a:lnTo>
                  <a:lnTo>
                    <a:pt x="691" y="161"/>
                  </a:lnTo>
                  <a:lnTo>
                    <a:pt x="772" y="225"/>
                  </a:lnTo>
                  <a:lnTo>
                    <a:pt x="788" y="338"/>
                  </a:lnTo>
                  <a:lnTo>
                    <a:pt x="772" y="450"/>
                  </a:lnTo>
                  <a:lnTo>
                    <a:pt x="723" y="498"/>
                  </a:lnTo>
                  <a:lnTo>
                    <a:pt x="643" y="530"/>
                  </a:lnTo>
                  <a:lnTo>
                    <a:pt x="547" y="546"/>
                  </a:lnTo>
                  <a:lnTo>
                    <a:pt x="161" y="546"/>
                  </a:lnTo>
                  <a:lnTo>
                    <a:pt x="161" y="129"/>
                  </a:lnTo>
                  <a:close/>
                  <a:moveTo>
                    <a:pt x="1" y="0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675"/>
                  </a:lnTo>
                  <a:lnTo>
                    <a:pt x="531" y="675"/>
                  </a:lnTo>
                  <a:lnTo>
                    <a:pt x="627" y="691"/>
                  </a:lnTo>
                  <a:lnTo>
                    <a:pt x="675" y="707"/>
                  </a:lnTo>
                  <a:lnTo>
                    <a:pt x="756" y="755"/>
                  </a:lnTo>
                  <a:lnTo>
                    <a:pt x="772" y="868"/>
                  </a:lnTo>
                  <a:lnTo>
                    <a:pt x="772" y="1060"/>
                  </a:lnTo>
                  <a:lnTo>
                    <a:pt x="788" y="1125"/>
                  </a:lnTo>
                  <a:lnTo>
                    <a:pt x="788" y="1157"/>
                  </a:lnTo>
                  <a:lnTo>
                    <a:pt x="788" y="1173"/>
                  </a:lnTo>
                  <a:lnTo>
                    <a:pt x="804" y="1189"/>
                  </a:lnTo>
                  <a:lnTo>
                    <a:pt x="996" y="1189"/>
                  </a:lnTo>
                  <a:lnTo>
                    <a:pt x="996" y="1173"/>
                  </a:lnTo>
                  <a:lnTo>
                    <a:pt x="964" y="1141"/>
                  </a:lnTo>
                  <a:lnTo>
                    <a:pt x="948" y="1092"/>
                  </a:lnTo>
                  <a:lnTo>
                    <a:pt x="932" y="1060"/>
                  </a:lnTo>
                  <a:lnTo>
                    <a:pt x="932" y="996"/>
                  </a:lnTo>
                  <a:lnTo>
                    <a:pt x="932" y="835"/>
                  </a:lnTo>
                  <a:lnTo>
                    <a:pt x="916" y="739"/>
                  </a:lnTo>
                  <a:lnTo>
                    <a:pt x="884" y="675"/>
                  </a:lnTo>
                  <a:lnTo>
                    <a:pt x="852" y="643"/>
                  </a:lnTo>
                  <a:lnTo>
                    <a:pt x="788" y="611"/>
                  </a:lnTo>
                  <a:lnTo>
                    <a:pt x="852" y="562"/>
                  </a:lnTo>
                  <a:lnTo>
                    <a:pt x="900" y="498"/>
                  </a:lnTo>
                  <a:lnTo>
                    <a:pt x="948" y="418"/>
                  </a:lnTo>
                  <a:lnTo>
                    <a:pt x="948" y="322"/>
                  </a:lnTo>
                  <a:lnTo>
                    <a:pt x="948" y="225"/>
                  </a:lnTo>
                  <a:lnTo>
                    <a:pt x="868" y="81"/>
                  </a:lnTo>
                  <a:lnTo>
                    <a:pt x="788" y="3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748550" y="151337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89" y="0"/>
                  </a:moveTo>
                  <a:lnTo>
                    <a:pt x="145" y="209"/>
                  </a:lnTo>
                  <a:lnTo>
                    <a:pt x="80" y="354"/>
                  </a:lnTo>
                  <a:lnTo>
                    <a:pt x="16" y="546"/>
                  </a:lnTo>
                  <a:lnTo>
                    <a:pt x="0" y="787"/>
                  </a:lnTo>
                  <a:lnTo>
                    <a:pt x="0" y="851"/>
                  </a:lnTo>
                  <a:lnTo>
                    <a:pt x="16" y="916"/>
                  </a:lnTo>
                  <a:lnTo>
                    <a:pt x="32" y="1044"/>
                  </a:lnTo>
                  <a:lnTo>
                    <a:pt x="80" y="1173"/>
                  </a:lnTo>
                  <a:lnTo>
                    <a:pt x="113" y="1253"/>
                  </a:lnTo>
                  <a:lnTo>
                    <a:pt x="145" y="1317"/>
                  </a:lnTo>
                  <a:lnTo>
                    <a:pt x="177" y="1382"/>
                  </a:lnTo>
                  <a:lnTo>
                    <a:pt x="289" y="1558"/>
                  </a:lnTo>
                  <a:lnTo>
                    <a:pt x="386" y="1558"/>
                  </a:lnTo>
                  <a:lnTo>
                    <a:pt x="273" y="1349"/>
                  </a:lnTo>
                  <a:lnTo>
                    <a:pt x="225" y="1205"/>
                  </a:lnTo>
                  <a:lnTo>
                    <a:pt x="177" y="996"/>
                  </a:lnTo>
                  <a:lnTo>
                    <a:pt x="161" y="771"/>
                  </a:lnTo>
                  <a:lnTo>
                    <a:pt x="161" y="546"/>
                  </a:lnTo>
                  <a:lnTo>
                    <a:pt x="209" y="354"/>
                  </a:lnTo>
                  <a:lnTo>
                    <a:pt x="273" y="22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760575" y="1514575"/>
              <a:ext cx="20525" cy="29725"/>
            </a:xfrm>
            <a:custGeom>
              <a:avLst/>
              <a:gdLst/>
              <a:ahLst/>
              <a:cxnLst/>
              <a:rect l="0" t="0" r="0" b="0"/>
              <a:pathLst>
                <a:path w="821" h="1189" extrusionOk="0">
                  <a:moveTo>
                    <a:pt x="290" y="0"/>
                  </a:moveTo>
                  <a:lnTo>
                    <a:pt x="129" y="81"/>
                  </a:lnTo>
                  <a:lnTo>
                    <a:pt x="81" y="161"/>
                  </a:lnTo>
                  <a:lnTo>
                    <a:pt x="49" y="257"/>
                  </a:lnTo>
                  <a:lnTo>
                    <a:pt x="33" y="386"/>
                  </a:lnTo>
                  <a:lnTo>
                    <a:pt x="178" y="386"/>
                  </a:lnTo>
                  <a:lnTo>
                    <a:pt x="194" y="290"/>
                  </a:lnTo>
                  <a:lnTo>
                    <a:pt x="210" y="225"/>
                  </a:lnTo>
                  <a:lnTo>
                    <a:pt x="290" y="145"/>
                  </a:lnTo>
                  <a:lnTo>
                    <a:pt x="419" y="129"/>
                  </a:lnTo>
                  <a:lnTo>
                    <a:pt x="499" y="129"/>
                  </a:lnTo>
                  <a:lnTo>
                    <a:pt x="563" y="177"/>
                  </a:lnTo>
                  <a:lnTo>
                    <a:pt x="611" y="225"/>
                  </a:lnTo>
                  <a:lnTo>
                    <a:pt x="627" y="306"/>
                  </a:lnTo>
                  <a:lnTo>
                    <a:pt x="611" y="418"/>
                  </a:lnTo>
                  <a:lnTo>
                    <a:pt x="531" y="466"/>
                  </a:lnTo>
                  <a:lnTo>
                    <a:pt x="467" y="498"/>
                  </a:lnTo>
                  <a:lnTo>
                    <a:pt x="322" y="498"/>
                  </a:lnTo>
                  <a:lnTo>
                    <a:pt x="322" y="627"/>
                  </a:lnTo>
                  <a:lnTo>
                    <a:pt x="499" y="627"/>
                  </a:lnTo>
                  <a:lnTo>
                    <a:pt x="595" y="675"/>
                  </a:lnTo>
                  <a:lnTo>
                    <a:pt x="643" y="723"/>
                  </a:lnTo>
                  <a:lnTo>
                    <a:pt x="659" y="836"/>
                  </a:lnTo>
                  <a:lnTo>
                    <a:pt x="643" y="932"/>
                  </a:lnTo>
                  <a:lnTo>
                    <a:pt x="595" y="996"/>
                  </a:lnTo>
                  <a:lnTo>
                    <a:pt x="515" y="1044"/>
                  </a:lnTo>
                  <a:lnTo>
                    <a:pt x="403" y="1060"/>
                  </a:lnTo>
                  <a:lnTo>
                    <a:pt x="274" y="1044"/>
                  </a:lnTo>
                  <a:lnTo>
                    <a:pt x="194" y="964"/>
                  </a:lnTo>
                  <a:lnTo>
                    <a:pt x="178" y="900"/>
                  </a:lnTo>
                  <a:lnTo>
                    <a:pt x="162" y="803"/>
                  </a:lnTo>
                  <a:lnTo>
                    <a:pt x="1" y="803"/>
                  </a:lnTo>
                  <a:lnTo>
                    <a:pt x="17" y="964"/>
                  </a:lnTo>
                  <a:lnTo>
                    <a:pt x="97" y="1077"/>
                  </a:lnTo>
                  <a:lnTo>
                    <a:pt x="210" y="1173"/>
                  </a:lnTo>
                  <a:lnTo>
                    <a:pt x="403" y="1189"/>
                  </a:lnTo>
                  <a:lnTo>
                    <a:pt x="579" y="1173"/>
                  </a:lnTo>
                  <a:lnTo>
                    <a:pt x="708" y="1093"/>
                  </a:lnTo>
                  <a:lnTo>
                    <a:pt x="804" y="980"/>
                  </a:lnTo>
                  <a:lnTo>
                    <a:pt x="820" y="820"/>
                  </a:lnTo>
                  <a:lnTo>
                    <a:pt x="804" y="723"/>
                  </a:lnTo>
                  <a:lnTo>
                    <a:pt x="772" y="643"/>
                  </a:lnTo>
                  <a:lnTo>
                    <a:pt x="708" y="579"/>
                  </a:lnTo>
                  <a:lnTo>
                    <a:pt x="627" y="547"/>
                  </a:lnTo>
                  <a:lnTo>
                    <a:pt x="676" y="514"/>
                  </a:lnTo>
                  <a:lnTo>
                    <a:pt x="724" y="482"/>
                  </a:lnTo>
                  <a:lnTo>
                    <a:pt x="772" y="402"/>
                  </a:lnTo>
                  <a:lnTo>
                    <a:pt x="772" y="306"/>
                  </a:lnTo>
                  <a:lnTo>
                    <a:pt x="756" y="161"/>
                  </a:lnTo>
                  <a:lnTo>
                    <a:pt x="676" y="81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784275" y="1514575"/>
              <a:ext cx="20100" cy="29725"/>
            </a:xfrm>
            <a:custGeom>
              <a:avLst/>
              <a:gdLst/>
              <a:ahLst/>
              <a:cxnLst/>
              <a:rect l="0" t="0" r="0" b="0"/>
              <a:pathLst>
                <a:path w="804" h="1189" extrusionOk="0">
                  <a:moveTo>
                    <a:pt x="466" y="129"/>
                  </a:moveTo>
                  <a:lnTo>
                    <a:pt x="563" y="193"/>
                  </a:lnTo>
                  <a:lnTo>
                    <a:pt x="595" y="257"/>
                  </a:lnTo>
                  <a:lnTo>
                    <a:pt x="643" y="402"/>
                  </a:lnTo>
                  <a:lnTo>
                    <a:pt x="643" y="579"/>
                  </a:lnTo>
                  <a:lnTo>
                    <a:pt x="627" y="836"/>
                  </a:lnTo>
                  <a:lnTo>
                    <a:pt x="579" y="964"/>
                  </a:lnTo>
                  <a:lnTo>
                    <a:pt x="498" y="1044"/>
                  </a:lnTo>
                  <a:lnTo>
                    <a:pt x="402" y="1060"/>
                  </a:lnTo>
                  <a:lnTo>
                    <a:pt x="322" y="1060"/>
                  </a:lnTo>
                  <a:lnTo>
                    <a:pt x="225" y="964"/>
                  </a:lnTo>
                  <a:lnTo>
                    <a:pt x="193" y="900"/>
                  </a:lnTo>
                  <a:lnTo>
                    <a:pt x="161" y="771"/>
                  </a:lnTo>
                  <a:lnTo>
                    <a:pt x="161" y="611"/>
                  </a:lnTo>
                  <a:lnTo>
                    <a:pt x="161" y="386"/>
                  </a:lnTo>
                  <a:lnTo>
                    <a:pt x="209" y="257"/>
                  </a:lnTo>
                  <a:lnTo>
                    <a:pt x="290" y="145"/>
                  </a:lnTo>
                  <a:lnTo>
                    <a:pt x="402" y="129"/>
                  </a:lnTo>
                  <a:close/>
                  <a:moveTo>
                    <a:pt x="274" y="0"/>
                  </a:moveTo>
                  <a:lnTo>
                    <a:pt x="97" y="145"/>
                  </a:lnTo>
                  <a:lnTo>
                    <a:pt x="49" y="257"/>
                  </a:lnTo>
                  <a:lnTo>
                    <a:pt x="1" y="418"/>
                  </a:lnTo>
                  <a:lnTo>
                    <a:pt x="1" y="595"/>
                  </a:lnTo>
                  <a:lnTo>
                    <a:pt x="17" y="836"/>
                  </a:lnTo>
                  <a:lnTo>
                    <a:pt x="81" y="1012"/>
                  </a:lnTo>
                  <a:lnTo>
                    <a:pt x="145" y="1093"/>
                  </a:lnTo>
                  <a:lnTo>
                    <a:pt x="290" y="1189"/>
                  </a:lnTo>
                  <a:lnTo>
                    <a:pt x="515" y="1189"/>
                  </a:lnTo>
                  <a:lnTo>
                    <a:pt x="675" y="1077"/>
                  </a:lnTo>
                  <a:lnTo>
                    <a:pt x="723" y="964"/>
                  </a:lnTo>
                  <a:lnTo>
                    <a:pt x="788" y="803"/>
                  </a:lnTo>
                  <a:lnTo>
                    <a:pt x="804" y="579"/>
                  </a:lnTo>
                  <a:lnTo>
                    <a:pt x="788" y="338"/>
                  </a:lnTo>
                  <a:lnTo>
                    <a:pt x="723" y="177"/>
                  </a:lnTo>
                  <a:lnTo>
                    <a:pt x="675" y="9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807575" y="1514575"/>
              <a:ext cx="20100" cy="29725"/>
            </a:xfrm>
            <a:custGeom>
              <a:avLst/>
              <a:gdLst/>
              <a:ahLst/>
              <a:cxnLst/>
              <a:rect l="0" t="0" r="0" b="0"/>
              <a:pathLst>
                <a:path w="804" h="1189" extrusionOk="0">
                  <a:moveTo>
                    <a:pt x="466" y="129"/>
                  </a:moveTo>
                  <a:lnTo>
                    <a:pt x="562" y="193"/>
                  </a:lnTo>
                  <a:lnTo>
                    <a:pt x="594" y="257"/>
                  </a:lnTo>
                  <a:lnTo>
                    <a:pt x="627" y="402"/>
                  </a:lnTo>
                  <a:lnTo>
                    <a:pt x="643" y="579"/>
                  </a:lnTo>
                  <a:lnTo>
                    <a:pt x="627" y="836"/>
                  </a:lnTo>
                  <a:lnTo>
                    <a:pt x="578" y="964"/>
                  </a:lnTo>
                  <a:lnTo>
                    <a:pt x="498" y="1044"/>
                  </a:lnTo>
                  <a:lnTo>
                    <a:pt x="386" y="1060"/>
                  </a:lnTo>
                  <a:lnTo>
                    <a:pt x="321" y="1060"/>
                  </a:lnTo>
                  <a:lnTo>
                    <a:pt x="225" y="964"/>
                  </a:lnTo>
                  <a:lnTo>
                    <a:pt x="193" y="900"/>
                  </a:lnTo>
                  <a:lnTo>
                    <a:pt x="161" y="771"/>
                  </a:lnTo>
                  <a:lnTo>
                    <a:pt x="145" y="611"/>
                  </a:lnTo>
                  <a:lnTo>
                    <a:pt x="161" y="386"/>
                  </a:lnTo>
                  <a:lnTo>
                    <a:pt x="209" y="257"/>
                  </a:lnTo>
                  <a:lnTo>
                    <a:pt x="289" y="145"/>
                  </a:lnTo>
                  <a:lnTo>
                    <a:pt x="402" y="129"/>
                  </a:lnTo>
                  <a:close/>
                  <a:moveTo>
                    <a:pt x="273" y="0"/>
                  </a:moveTo>
                  <a:lnTo>
                    <a:pt x="97" y="145"/>
                  </a:lnTo>
                  <a:lnTo>
                    <a:pt x="48" y="257"/>
                  </a:lnTo>
                  <a:lnTo>
                    <a:pt x="0" y="418"/>
                  </a:lnTo>
                  <a:lnTo>
                    <a:pt x="0" y="595"/>
                  </a:lnTo>
                  <a:lnTo>
                    <a:pt x="0" y="836"/>
                  </a:lnTo>
                  <a:lnTo>
                    <a:pt x="80" y="1012"/>
                  </a:lnTo>
                  <a:lnTo>
                    <a:pt x="129" y="1093"/>
                  </a:lnTo>
                  <a:lnTo>
                    <a:pt x="289" y="1189"/>
                  </a:lnTo>
                  <a:lnTo>
                    <a:pt x="498" y="1189"/>
                  </a:lnTo>
                  <a:lnTo>
                    <a:pt x="675" y="1077"/>
                  </a:lnTo>
                  <a:lnTo>
                    <a:pt x="723" y="964"/>
                  </a:lnTo>
                  <a:lnTo>
                    <a:pt x="787" y="803"/>
                  </a:lnTo>
                  <a:lnTo>
                    <a:pt x="803" y="579"/>
                  </a:lnTo>
                  <a:lnTo>
                    <a:pt x="787" y="338"/>
                  </a:lnTo>
                  <a:lnTo>
                    <a:pt x="723" y="177"/>
                  </a:lnTo>
                  <a:lnTo>
                    <a:pt x="659" y="9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830850" y="1513375"/>
              <a:ext cx="9275" cy="38975"/>
            </a:xfrm>
            <a:custGeom>
              <a:avLst/>
              <a:gdLst/>
              <a:ahLst/>
              <a:cxnLst/>
              <a:rect l="0" t="0" r="0" b="0"/>
              <a:pathLst>
                <a:path w="371" h="1559" extrusionOk="0">
                  <a:moveTo>
                    <a:pt x="1" y="0"/>
                  </a:moveTo>
                  <a:lnTo>
                    <a:pt x="97" y="209"/>
                  </a:lnTo>
                  <a:lnTo>
                    <a:pt x="161" y="338"/>
                  </a:lnTo>
                  <a:lnTo>
                    <a:pt x="209" y="546"/>
                  </a:lnTo>
                  <a:lnTo>
                    <a:pt x="226" y="771"/>
                  </a:lnTo>
                  <a:lnTo>
                    <a:pt x="209" y="996"/>
                  </a:lnTo>
                  <a:lnTo>
                    <a:pt x="161" y="1189"/>
                  </a:lnTo>
                  <a:lnTo>
                    <a:pt x="113" y="1317"/>
                  </a:lnTo>
                  <a:lnTo>
                    <a:pt x="1" y="1558"/>
                  </a:lnTo>
                  <a:lnTo>
                    <a:pt x="97" y="1558"/>
                  </a:lnTo>
                  <a:lnTo>
                    <a:pt x="226" y="1333"/>
                  </a:lnTo>
                  <a:lnTo>
                    <a:pt x="306" y="1189"/>
                  </a:lnTo>
                  <a:lnTo>
                    <a:pt x="354" y="996"/>
                  </a:lnTo>
                  <a:lnTo>
                    <a:pt x="370" y="771"/>
                  </a:lnTo>
                  <a:lnTo>
                    <a:pt x="370" y="675"/>
                  </a:lnTo>
                  <a:lnTo>
                    <a:pt x="354" y="578"/>
                  </a:lnTo>
                  <a:lnTo>
                    <a:pt x="338" y="466"/>
                  </a:lnTo>
                  <a:lnTo>
                    <a:pt x="306" y="370"/>
                  </a:lnTo>
                  <a:lnTo>
                    <a:pt x="274" y="289"/>
                  </a:lnTo>
                  <a:lnTo>
                    <a:pt x="242" y="241"/>
                  </a:lnTo>
                  <a:lnTo>
                    <a:pt x="193" y="16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843300" y="15434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3245825" y="1596875"/>
              <a:ext cx="18900" cy="23325"/>
            </a:xfrm>
            <a:custGeom>
              <a:avLst/>
              <a:gdLst/>
              <a:ahLst/>
              <a:cxnLst/>
              <a:rect l="0" t="0" r="0" b="0"/>
              <a:pathLst>
                <a:path w="756" h="933" extrusionOk="0">
                  <a:moveTo>
                    <a:pt x="402" y="1"/>
                  </a:moveTo>
                  <a:lnTo>
                    <a:pt x="242" y="33"/>
                  </a:lnTo>
                  <a:lnTo>
                    <a:pt x="113" y="129"/>
                  </a:lnTo>
                  <a:lnTo>
                    <a:pt x="33" y="274"/>
                  </a:lnTo>
                  <a:lnTo>
                    <a:pt x="1" y="499"/>
                  </a:lnTo>
                  <a:lnTo>
                    <a:pt x="17" y="676"/>
                  </a:lnTo>
                  <a:lnTo>
                    <a:pt x="113" y="804"/>
                  </a:lnTo>
                  <a:lnTo>
                    <a:pt x="226" y="916"/>
                  </a:lnTo>
                  <a:lnTo>
                    <a:pt x="386" y="933"/>
                  </a:lnTo>
                  <a:lnTo>
                    <a:pt x="531" y="916"/>
                  </a:lnTo>
                  <a:lnTo>
                    <a:pt x="627" y="852"/>
                  </a:lnTo>
                  <a:lnTo>
                    <a:pt x="723" y="756"/>
                  </a:lnTo>
                  <a:lnTo>
                    <a:pt x="756" y="595"/>
                  </a:lnTo>
                  <a:lnTo>
                    <a:pt x="611" y="595"/>
                  </a:lnTo>
                  <a:lnTo>
                    <a:pt x="579" y="692"/>
                  </a:lnTo>
                  <a:lnTo>
                    <a:pt x="531" y="756"/>
                  </a:lnTo>
                  <a:lnTo>
                    <a:pt x="483" y="804"/>
                  </a:lnTo>
                  <a:lnTo>
                    <a:pt x="386" y="804"/>
                  </a:lnTo>
                  <a:lnTo>
                    <a:pt x="290" y="788"/>
                  </a:lnTo>
                  <a:lnTo>
                    <a:pt x="226" y="724"/>
                  </a:lnTo>
                  <a:lnTo>
                    <a:pt x="177" y="627"/>
                  </a:lnTo>
                  <a:lnTo>
                    <a:pt x="161" y="499"/>
                  </a:lnTo>
                  <a:lnTo>
                    <a:pt x="177" y="370"/>
                  </a:lnTo>
                  <a:lnTo>
                    <a:pt x="209" y="274"/>
                  </a:lnTo>
                  <a:lnTo>
                    <a:pt x="242" y="210"/>
                  </a:lnTo>
                  <a:lnTo>
                    <a:pt x="338" y="146"/>
                  </a:lnTo>
                  <a:lnTo>
                    <a:pt x="499" y="146"/>
                  </a:lnTo>
                  <a:lnTo>
                    <a:pt x="547" y="194"/>
                  </a:lnTo>
                  <a:lnTo>
                    <a:pt x="595" y="258"/>
                  </a:lnTo>
                  <a:lnTo>
                    <a:pt x="611" y="322"/>
                  </a:lnTo>
                  <a:lnTo>
                    <a:pt x="756" y="322"/>
                  </a:lnTo>
                  <a:lnTo>
                    <a:pt x="723" y="162"/>
                  </a:lnTo>
                  <a:lnTo>
                    <a:pt x="643" y="81"/>
                  </a:lnTo>
                  <a:lnTo>
                    <a:pt x="547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266700" y="1596875"/>
              <a:ext cx="20500" cy="23325"/>
            </a:xfrm>
            <a:custGeom>
              <a:avLst/>
              <a:gdLst/>
              <a:ahLst/>
              <a:cxnLst/>
              <a:rect l="0" t="0" r="0" b="0"/>
              <a:pathLst>
                <a:path w="820" h="933" extrusionOk="0">
                  <a:moveTo>
                    <a:pt x="418" y="129"/>
                  </a:moveTo>
                  <a:lnTo>
                    <a:pt x="547" y="162"/>
                  </a:lnTo>
                  <a:lnTo>
                    <a:pt x="627" y="258"/>
                  </a:lnTo>
                  <a:lnTo>
                    <a:pt x="659" y="338"/>
                  </a:lnTo>
                  <a:lnTo>
                    <a:pt x="659" y="451"/>
                  </a:lnTo>
                  <a:lnTo>
                    <a:pt x="659" y="579"/>
                  </a:lnTo>
                  <a:lnTo>
                    <a:pt x="611" y="708"/>
                  </a:lnTo>
                  <a:lnTo>
                    <a:pt x="547" y="788"/>
                  </a:lnTo>
                  <a:lnTo>
                    <a:pt x="418" y="820"/>
                  </a:lnTo>
                  <a:lnTo>
                    <a:pt x="290" y="804"/>
                  </a:lnTo>
                  <a:lnTo>
                    <a:pt x="226" y="724"/>
                  </a:lnTo>
                  <a:lnTo>
                    <a:pt x="161" y="611"/>
                  </a:lnTo>
                  <a:lnTo>
                    <a:pt x="161" y="483"/>
                  </a:lnTo>
                  <a:lnTo>
                    <a:pt x="161" y="354"/>
                  </a:lnTo>
                  <a:lnTo>
                    <a:pt x="226" y="242"/>
                  </a:lnTo>
                  <a:lnTo>
                    <a:pt x="290" y="146"/>
                  </a:lnTo>
                  <a:lnTo>
                    <a:pt x="418" y="129"/>
                  </a:lnTo>
                  <a:close/>
                  <a:moveTo>
                    <a:pt x="418" y="1"/>
                  </a:moveTo>
                  <a:lnTo>
                    <a:pt x="242" y="33"/>
                  </a:lnTo>
                  <a:lnTo>
                    <a:pt x="113" y="146"/>
                  </a:lnTo>
                  <a:lnTo>
                    <a:pt x="33" y="290"/>
                  </a:lnTo>
                  <a:lnTo>
                    <a:pt x="1" y="483"/>
                  </a:lnTo>
                  <a:lnTo>
                    <a:pt x="17" y="676"/>
                  </a:lnTo>
                  <a:lnTo>
                    <a:pt x="113" y="820"/>
                  </a:lnTo>
                  <a:lnTo>
                    <a:pt x="226" y="916"/>
                  </a:lnTo>
                  <a:lnTo>
                    <a:pt x="402" y="933"/>
                  </a:lnTo>
                  <a:lnTo>
                    <a:pt x="499" y="933"/>
                  </a:lnTo>
                  <a:lnTo>
                    <a:pt x="659" y="868"/>
                  </a:lnTo>
                  <a:lnTo>
                    <a:pt x="724" y="804"/>
                  </a:lnTo>
                  <a:lnTo>
                    <a:pt x="804" y="643"/>
                  </a:lnTo>
                  <a:lnTo>
                    <a:pt x="820" y="451"/>
                  </a:lnTo>
                  <a:lnTo>
                    <a:pt x="804" y="258"/>
                  </a:lnTo>
                  <a:lnTo>
                    <a:pt x="708" y="113"/>
                  </a:lnTo>
                  <a:lnTo>
                    <a:pt x="579" y="3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3291600" y="1597300"/>
              <a:ext cx="29350" cy="22100"/>
            </a:xfrm>
            <a:custGeom>
              <a:avLst/>
              <a:gdLst/>
              <a:ahLst/>
              <a:cxnLst/>
              <a:rect l="0" t="0" r="0" b="0"/>
              <a:pathLst>
                <a:path w="1174" h="884" extrusionOk="0">
                  <a:moveTo>
                    <a:pt x="306" y="0"/>
                  </a:moveTo>
                  <a:lnTo>
                    <a:pt x="242" y="48"/>
                  </a:lnTo>
                  <a:lnTo>
                    <a:pt x="193" y="80"/>
                  </a:lnTo>
                  <a:lnTo>
                    <a:pt x="145" y="145"/>
                  </a:lnTo>
                  <a:lnTo>
                    <a:pt x="145" y="16"/>
                  </a:lnTo>
                  <a:lnTo>
                    <a:pt x="1" y="16"/>
                  </a:lnTo>
                  <a:lnTo>
                    <a:pt x="1" y="883"/>
                  </a:lnTo>
                  <a:lnTo>
                    <a:pt x="145" y="883"/>
                  </a:lnTo>
                  <a:lnTo>
                    <a:pt x="145" y="434"/>
                  </a:lnTo>
                  <a:lnTo>
                    <a:pt x="161" y="273"/>
                  </a:lnTo>
                  <a:lnTo>
                    <a:pt x="209" y="193"/>
                  </a:lnTo>
                  <a:lnTo>
                    <a:pt x="290" y="145"/>
                  </a:lnTo>
                  <a:lnTo>
                    <a:pt x="370" y="129"/>
                  </a:lnTo>
                  <a:lnTo>
                    <a:pt x="450" y="145"/>
                  </a:lnTo>
                  <a:lnTo>
                    <a:pt x="482" y="193"/>
                  </a:lnTo>
                  <a:lnTo>
                    <a:pt x="515" y="241"/>
                  </a:lnTo>
                  <a:lnTo>
                    <a:pt x="515" y="321"/>
                  </a:lnTo>
                  <a:lnTo>
                    <a:pt x="515" y="883"/>
                  </a:lnTo>
                  <a:lnTo>
                    <a:pt x="659" y="883"/>
                  </a:lnTo>
                  <a:lnTo>
                    <a:pt x="659" y="386"/>
                  </a:lnTo>
                  <a:lnTo>
                    <a:pt x="675" y="257"/>
                  </a:lnTo>
                  <a:lnTo>
                    <a:pt x="723" y="193"/>
                  </a:lnTo>
                  <a:lnTo>
                    <a:pt x="788" y="145"/>
                  </a:lnTo>
                  <a:lnTo>
                    <a:pt x="868" y="129"/>
                  </a:lnTo>
                  <a:lnTo>
                    <a:pt x="932" y="129"/>
                  </a:lnTo>
                  <a:lnTo>
                    <a:pt x="980" y="161"/>
                  </a:lnTo>
                  <a:lnTo>
                    <a:pt x="1013" y="209"/>
                  </a:lnTo>
                  <a:lnTo>
                    <a:pt x="1013" y="289"/>
                  </a:lnTo>
                  <a:lnTo>
                    <a:pt x="1013" y="883"/>
                  </a:lnTo>
                  <a:lnTo>
                    <a:pt x="1173" y="883"/>
                  </a:lnTo>
                  <a:lnTo>
                    <a:pt x="1173" y="305"/>
                  </a:lnTo>
                  <a:lnTo>
                    <a:pt x="1173" y="193"/>
                  </a:lnTo>
                  <a:lnTo>
                    <a:pt x="1141" y="129"/>
                  </a:lnTo>
                  <a:lnTo>
                    <a:pt x="1109" y="64"/>
                  </a:lnTo>
                  <a:lnTo>
                    <a:pt x="980" y="0"/>
                  </a:lnTo>
                  <a:lnTo>
                    <a:pt x="820" y="0"/>
                  </a:lnTo>
                  <a:lnTo>
                    <a:pt x="756" y="32"/>
                  </a:lnTo>
                  <a:lnTo>
                    <a:pt x="691" y="64"/>
                  </a:lnTo>
                  <a:lnTo>
                    <a:pt x="643" y="129"/>
                  </a:lnTo>
                  <a:lnTo>
                    <a:pt x="611" y="80"/>
                  </a:lnTo>
                  <a:lnTo>
                    <a:pt x="563" y="48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3326125" y="1597300"/>
              <a:ext cx="29750" cy="22100"/>
            </a:xfrm>
            <a:custGeom>
              <a:avLst/>
              <a:gdLst/>
              <a:ahLst/>
              <a:cxnLst/>
              <a:rect l="0" t="0" r="0" b="0"/>
              <a:pathLst>
                <a:path w="1190" h="884" extrusionOk="0">
                  <a:moveTo>
                    <a:pt x="322" y="0"/>
                  </a:moveTo>
                  <a:lnTo>
                    <a:pt x="242" y="48"/>
                  </a:lnTo>
                  <a:lnTo>
                    <a:pt x="210" y="80"/>
                  </a:lnTo>
                  <a:lnTo>
                    <a:pt x="145" y="145"/>
                  </a:lnTo>
                  <a:lnTo>
                    <a:pt x="145" y="16"/>
                  </a:lnTo>
                  <a:lnTo>
                    <a:pt x="1" y="16"/>
                  </a:lnTo>
                  <a:lnTo>
                    <a:pt x="1" y="883"/>
                  </a:lnTo>
                  <a:lnTo>
                    <a:pt x="162" y="883"/>
                  </a:lnTo>
                  <a:lnTo>
                    <a:pt x="162" y="434"/>
                  </a:lnTo>
                  <a:lnTo>
                    <a:pt x="162" y="273"/>
                  </a:lnTo>
                  <a:lnTo>
                    <a:pt x="226" y="193"/>
                  </a:lnTo>
                  <a:lnTo>
                    <a:pt x="290" y="145"/>
                  </a:lnTo>
                  <a:lnTo>
                    <a:pt x="370" y="129"/>
                  </a:lnTo>
                  <a:lnTo>
                    <a:pt x="451" y="145"/>
                  </a:lnTo>
                  <a:lnTo>
                    <a:pt x="499" y="193"/>
                  </a:lnTo>
                  <a:lnTo>
                    <a:pt x="515" y="241"/>
                  </a:lnTo>
                  <a:lnTo>
                    <a:pt x="515" y="321"/>
                  </a:lnTo>
                  <a:lnTo>
                    <a:pt x="515" y="883"/>
                  </a:lnTo>
                  <a:lnTo>
                    <a:pt x="675" y="883"/>
                  </a:lnTo>
                  <a:lnTo>
                    <a:pt x="675" y="386"/>
                  </a:lnTo>
                  <a:lnTo>
                    <a:pt x="675" y="257"/>
                  </a:lnTo>
                  <a:lnTo>
                    <a:pt x="740" y="193"/>
                  </a:lnTo>
                  <a:lnTo>
                    <a:pt x="804" y="145"/>
                  </a:lnTo>
                  <a:lnTo>
                    <a:pt x="884" y="129"/>
                  </a:lnTo>
                  <a:lnTo>
                    <a:pt x="932" y="129"/>
                  </a:lnTo>
                  <a:lnTo>
                    <a:pt x="981" y="161"/>
                  </a:lnTo>
                  <a:lnTo>
                    <a:pt x="1029" y="209"/>
                  </a:lnTo>
                  <a:lnTo>
                    <a:pt x="1029" y="289"/>
                  </a:lnTo>
                  <a:lnTo>
                    <a:pt x="1029" y="883"/>
                  </a:lnTo>
                  <a:lnTo>
                    <a:pt x="1189" y="883"/>
                  </a:lnTo>
                  <a:lnTo>
                    <a:pt x="1189" y="305"/>
                  </a:lnTo>
                  <a:lnTo>
                    <a:pt x="1173" y="193"/>
                  </a:lnTo>
                  <a:lnTo>
                    <a:pt x="1141" y="129"/>
                  </a:lnTo>
                  <a:lnTo>
                    <a:pt x="1109" y="64"/>
                  </a:lnTo>
                  <a:lnTo>
                    <a:pt x="997" y="0"/>
                  </a:lnTo>
                  <a:lnTo>
                    <a:pt x="836" y="0"/>
                  </a:lnTo>
                  <a:lnTo>
                    <a:pt x="756" y="32"/>
                  </a:lnTo>
                  <a:lnTo>
                    <a:pt x="692" y="64"/>
                  </a:lnTo>
                  <a:lnTo>
                    <a:pt x="643" y="129"/>
                  </a:lnTo>
                  <a:lnTo>
                    <a:pt x="611" y="80"/>
                  </a:lnTo>
                  <a:lnTo>
                    <a:pt x="579" y="4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3359875" y="1597300"/>
              <a:ext cx="20100" cy="22900"/>
            </a:xfrm>
            <a:custGeom>
              <a:avLst/>
              <a:gdLst/>
              <a:ahLst/>
              <a:cxnLst/>
              <a:rect l="0" t="0" r="0" b="0"/>
              <a:pathLst>
                <a:path w="804" h="916" extrusionOk="0">
                  <a:moveTo>
                    <a:pt x="402" y="129"/>
                  </a:moveTo>
                  <a:lnTo>
                    <a:pt x="530" y="145"/>
                  </a:lnTo>
                  <a:lnTo>
                    <a:pt x="610" y="225"/>
                  </a:lnTo>
                  <a:lnTo>
                    <a:pt x="626" y="289"/>
                  </a:lnTo>
                  <a:lnTo>
                    <a:pt x="642" y="386"/>
                  </a:lnTo>
                  <a:lnTo>
                    <a:pt x="161" y="386"/>
                  </a:lnTo>
                  <a:lnTo>
                    <a:pt x="177" y="273"/>
                  </a:lnTo>
                  <a:lnTo>
                    <a:pt x="241" y="193"/>
                  </a:lnTo>
                  <a:lnTo>
                    <a:pt x="305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2" y="129"/>
                  </a:lnTo>
                  <a:lnTo>
                    <a:pt x="16" y="273"/>
                  </a:lnTo>
                  <a:lnTo>
                    <a:pt x="0" y="466"/>
                  </a:lnTo>
                  <a:lnTo>
                    <a:pt x="16" y="675"/>
                  </a:lnTo>
                  <a:lnTo>
                    <a:pt x="112" y="803"/>
                  </a:lnTo>
                  <a:lnTo>
                    <a:pt x="241" y="899"/>
                  </a:lnTo>
                  <a:lnTo>
                    <a:pt x="386" y="916"/>
                  </a:lnTo>
                  <a:lnTo>
                    <a:pt x="450" y="916"/>
                  </a:lnTo>
                  <a:lnTo>
                    <a:pt x="514" y="899"/>
                  </a:lnTo>
                  <a:lnTo>
                    <a:pt x="610" y="883"/>
                  </a:lnTo>
                  <a:lnTo>
                    <a:pt x="675" y="819"/>
                  </a:lnTo>
                  <a:lnTo>
                    <a:pt x="707" y="771"/>
                  </a:lnTo>
                  <a:lnTo>
                    <a:pt x="755" y="723"/>
                  </a:lnTo>
                  <a:lnTo>
                    <a:pt x="771" y="659"/>
                  </a:lnTo>
                  <a:lnTo>
                    <a:pt x="787" y="610"/>
                  </a:lnTo>
                  <a:lnTo>
                    <a:pt x="642" y="610"/>
                  </a:lnTo>
                  <a:lnTo>
                    <a:pt x="626" y="675"/>
                  </a:lnTo>
                  <a:lnTo>
                    <a:pt x="578" y="723"/>
                  </a:lnTo>
                  <a:lnTo>
                    <a:pt x="514" y="787"/>
                  </a:lnTo>
                  <a:lnTo>
                    <a:pt x="289" y="787"/>
                  </a:lnTo>
                  <a:lnTo>
                    <a:pt x="225" y="707"/>
                  </a:lnTo>
                  <a:lnTo>
                    <a:pt x="177" y="626"/>
                  </a:lnTo>
                  <a:lnTo>
                    <a:pt x="161" y="498"/>
                  </a:lnTo>
                  <a:lnTo>
                    <a:pt x="803" y="498"/>
                  </a:lnTo>
                  <a:lnTo>
                    <a:pt x="787" y="386"/>
                  </a:lnTo>
                  <a:lnTo>
                    <a:pt x="787" y="305"/>
                  </a:lnTo>
                  <a:lnTo>
                    <a:pt x="771" y="225"/>
                  </a:lnTo>
                  <a:lnTo>
                    <a:pt x="723" y="161"/>
                  </a:lnTo>
                  <a:lnTo>
                    <a:pt x="675" y="80"/>
                  </a:lnTo>
                  <a:lnTo>
                    <a:pt x="594" y="32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3384350" y="1597300"/>
              <a:ext cx="17700" cy="22100"/>
            </a:xfrm>
            <a:custGeom>
              <a:avLst/>
              <a:gdLst/>
              <a:ahLst/>
              <a:cxnLst/>
              <a:rect l="0" t="0" r="0" b="0"/>
              <a:pathLst>
                <a:path w="708" h="884" extrusionOk="0">
                  <a:moveTo>
                    <a:pt x="338" y="0"/>
                  </a:moveTo>
                  <a:lnTo>
                    <a:pt x="274" y="32"/>
                  </a:lnTo>
                  <a:lnTo>
                    <a:pt x="193" y="64"/>
                  </a:lnTo>
                  <a:lnTo>
                    <a:pt x="129" y="145"/>
                  </a:lnTo>
                  <a:lnTo>
                    <a:pt x="129" y="16"/>
                  </a:lnTo>
                  <a:lnTo>
                    <a:pt x="1" y="16"/>
                  </a:lnTo>
                  <a:lnTo>
                    <a:pt x="1" y="883"/>
                  </a:lnTo>
                  <a:lnTo>
                    <a:pt x="145" y="883"/>
                  </a:lnTo>
                  <a:lnTo>
                    <a:pt x="145" y="434"/>
                  </a:lnTo>
                  <a:lnTo>
                    <a:pt x="145" y="353"/>
                  </a:lnTo>
                  <a:lnTo>
                    <a:pt x="161" y="305"/>
                  </a:lnTo>
                  <a:lnTo>
                    <a:pt x="177" y="257"/>
                  </a:lnTo>
                  <a:lnTo>
                    <a:pt x="210" y="209"/>
                  </a:lnTo>
                  <a:lnTo>
                    <a:pt x="258" y="161"/>
                  </a:lnTo>
                  <a:lnTo>
                    <a:pt x="306" y="145"/>
                  </a:lnTo>
                  <a:lnTo>
                    <a:pt x="338" y="129"/>
                  </a:lnTo>
                  <a:lnTo>
                    <a:pt x="402" y="129"/>
                  </a:lnTo>
                  <a:lnTo>
                    <a:pt x="483" y="145"/>
                  </a:lnTo>
                  <a:lnTo>
                    <a:pt x="531" y="209"/>
                  </a:lnTo>
                  <a:lnTo>
                    <a:pt x="563" y="257"/>
                  </a:lnTo>
                  <a:lnTo>
                    <a:pt x="563" y="337"/>
                  </a:lnTo>
                  <a:lnTo>
                    <a:pt x="563" y="883"/>
                  </a:lnTo>
                  <a:lnTo>
                    <a:pt x="707" y="883"/>
                  </a:lnTo>
                  <a:lnTo>
                    <a:pt x="707" y="321"/>
                  </a:lnTo>
                  <a:lnTo>
                    <a:pt x="707" y="209"/>
                  </a:lnTo>
                  <a:lnTo>
                    <a:pt x="675" y="129"/>
                  </a:lnTo>
                  <a:lnTo>
                    <a:pt x="643" y="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3405225" y="1591675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0"/>
                  </a:moveTo>
                  <a:lnTo>
                    <a:pt x="113" y="241"/>
                  </a:lnTo>
                  <a:lnTo>
                    <a:pt x="1" y="241"/>
                  </a:lnTo>
                  <a:lnTo>
                    <a:pt x="1" y="354"/>
                  </a:lnTo>
                  <a:lnTo>
                    <a:pt x="113" y="354"/>
                  </a:lnTo>
                  <a:lnTo>
                    <a:pt x="113" y="932"/>
                  </a:lnTo>
                  <a:lnTo>
                    <a:pt x="129" y="1012"/>
                  </a:lnTo>
                  <a:lnTo>
                    <a:pt x="162" y="1076"/>
                  </a:lnTo>
                  <a:lnTo>
                    <a:pt x="210" y="1124"/>
                  </a:lnTo>
                  <a:lnTo>
                    <a:pt x="386" y="1124"/>
                  </a:lnTo>
                  <a:lnTo>
                    <a:pt x="402" y="1108"/>
                  </a:lnTo>
                  <a:lnTo>
                    <a:pt x="402" y="996"/>
                  </a:lnTo>
                  <a:lnTo>
                    <a:pt x="306" y="996"/>
                  </a:lnTo>
                  <a:lnTo>
                    <a:pt x="274" y="964"/>
                  </a:lnTo>
                  <a:lnTo>
                    <a:pt x="274" y="932"/>
                  </a:lnTo>
                  <a:lnTo>
                    <a:pt x="274" y="354"/>
                  </a:lnTo>
                  <a:lnTo>
                    <a:pt x="402" y="354"/>
                  </a:lnTo>
                  <a:lnTo>
                    <a:pt x="402" y="241"/>
                  </a:lnTo>
                  <a:lnTo>
                    <a:pt x="274" y="24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3416475" y="1622575"/>
              <a:ext cx="23325" cy="2050"/>
            </a:xfrm>
            <a:custGeom>
              <a:avLst/>
              <a:gdLst/>
              <a:ahLst/>
              <a:cxnLst/>
              <a:rect l="0" t="0" r="0" b="0"/>
              <a:pathLst>
                <a:path w="933" h="82" extrusionOk="0">
                  <a:moveTo>
                    <a:pt x="1" y="1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3440175" y="1591675"/>
              <a:ext cx="10050" cy="28125"/>
            </a:xfrm>
            <a:custGeom>
              <a:avLst/>
              <a:gdLst/>
              <a:ahLst/>
              <a:cxnLst/>
              <a:rect l="0" t="0" r="0" b="0"/>
              <a:pathLst>
                <a:path w="402" h="1125" extrusionOk="0">
                  <a:moveTo>
                    <a:pt x="113" y="0"/>
                  </a:moveTo>
                  <a:lnTo>
                    <a:pt x="113" y="241"/>
                  </a:lnTo>
                  <a:lnTo>
                    <a:pt x="0" y="241"/>
                  </a:lnTo>
                  <a:lnTo>
                    <a:pt x="0" y="354"/>
                  </a:lnTo>
                  <a:lnTo>
                    <a:pt x="113" y="354"/>
                  </a:lnTo>
                  <a:lnTo>
                    <a:pt x="113" y="932"/>
                  </a:lnTo>
                  <a:lnTo>
                    <a:pt x="129" y="1012"/>
                  </a:lnTo>
                  <a:lnTo>
                    <a:pt x="145" y="1076"/>
                  </a:lnTo>
                  <a:lnTo>
                    <a:pt x="193" y="1124"/>
                  </a:lnTo>
                  <a:lnTo>
                    <a:pt x="370" y="1124"/>
                  </a:lnTo>
                  <a:lnTo>
                    <a:pt x="402" y="1108"/>
                  </a:lnTo>
                  <a:lnTo>
                    <a:pt x="402" y="996"/>
                  </a:lnTo>
                  <a:lnTo>
                    <a:pt x="289" y="996"/>
                  </a:lnTo>
                  <a:lnTo>
                    <a:pt x="273" y="964"/>
                  </a:lnTo>
                  <a:lnTo>
                    <a:pt x="257" y="932"/>
                  </a:lnTo>
                  <a:lnTo>
                    <a:pt x="257" y="354"/>
                  </a:lnTo>
                  <a:lnTo>
                    <a:pt x="402" y="354"/>
                  </a:lnTo>
                  <a:lnTo>
                    <a:pt x="402" y="241"/>
                  </a:lnTo>
                  <a:lnTo>
                    <a:pt x="257" y="24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3453825" y="1589650"/>
              <a:ext cx="4025" cy="29750"/>
            </a:xfrm>
            <a:custGeom>
              <a:avLst/>
              <a:gdLst/>
              <a:ahLst/>
              <a:cxnLst/>
              <a:rect l="0" t="0" r="0" b="0"/>
              <a:pathLst>
                <a:path w="161" h="1190" extrusionOk="0">
                  <a:moveTo>
                    <a:pt x="0" y="1"/>
                  </a:moveTo>
                  <a:lnTo>
                    <a:pt x="0" y="161"/>
                  </a:lnTo>
                  <a:lnTo>
                    <a:pt x="161" y="161"/>
                  </a:lnTo>
                  <a:lnTo>
                    <a:pt x="161" y="1"/>
                  </a:lnTo>
                  <a:close/>
                  <a:moveTo>
                    <a:pt x="0" y="322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3463050" y="1597300"/>
              <a:ext cx="29350" cy="22100"/>
            </a:xfrm>
            <a:custGeom>
              <a:avLst/>
              <a:gdLst/>
              <a:ahLst/>
              <a:cxnLst/>
              <a:rect l="0" t="0" r="0" b="0"/>
              <a:pathLst>
                <a:path w="1174" h="884" extrusionOk="0">
                  <a:moveTo>
                    <a:pt x="322" y="0"/>
                  </a:moveTo>
                  <a:lnTo>
                    <a:pt x="242" y="48"/>
                  </a:lnTo>
                  <a:lnTo>
                    <a:pt x="193" y="80"/>
                  </a:lnTo>
                  <a:lnTo>
                    <a:pt x="145" y="145"/>
                  </a:lnTo>
                  <a:lnTo>
                    <a:pt x="145" y="16"/>
                  </a:lnTo>
                  <a:lnTo>
                    <a:pt x="1" y="16"/>
                  </a:lnTo>
                  <a:lnTo>
                    <a:pt x="1" y="883"/>
                  </a:lnTo>
                  <a:lnTo>
                    <a:pt x="145" y="883"/>
                  </a:lnTo>
                  <a:lnTo>
                    <a:pt x="145" y="434"/>
                  </a:lnTo>
                  <a:lnTo>
                    <a:pt x="161" y="273"/>
                  </a:lnTo>
                  <a:lnTo>
                    <a:pt x="226" y="193"/>
                  </a:lnTo>
                  <a:lnTo>
                    <a:pt x="290" y="145"/>
                  </a:lnTo>
                  <a:lnTo>
                    <a:pt x="370" y="129"/>
                  </a:lnTo>
                  <a:lnTo>
                    <a:pt x="450" y="145"/>
                  </a:lnTo>
                  <a:lnTo>
                    <a:pt x="499" y="193"/>
                  </a:lnTo>
                  <a:lnTo>
                    <a:pt x="515" y="241"/>
                  </a:lnTo>
                  <a:lnTo>
                    <a:pt x="515" y="321"/>
                  </a:lnTo>
                  <a:lnTo>
                    <a:pt x="515" y="883"/>
                  </a:lnTo>
                  <a:lnTo>
                    <a:pt x="659" y="883"/>
                  </a:lnTo>
                  <a:lnTo>
                    <a:pt x="659" y="386"/>
                  </a:lnTo>
                  <a:lnTo>
                    <a:pt x="675" y="257"/>
                  </a:lnTo>
                  <a:lnTo>
                    <a:pt x="723" y="193"/>
                  </a:lnTo>
                  <a:lnTo>
                    <a:pt x="788" y="145"/>
                  </a:lnTo>
                  <a:lnTo>
                    <a:pt x="884" y="129"/>
                  </a:lnTo>
                  <a:lnTo>
                    <a:pt x="932" y="129"/>
                  </a:lnTo>
                  <a:lnTo>
                    <a:pt x="980" y="161"/>
                  </a:lnTo>
                  <a:lnTo>
                    <a:pt x="1013" y="209"/>
                  </a:lnTo>
                  <a:lnTo>
                    <a:pt x="1029" y="289"/>
                  </a:lnTo>
                  <a:lnTo>
                    <a:pt x="1029" y="883"/>
                  </a:lnTo>
                  <a:lnTo>
                    <a:pt x="1173" y="883"/>
                  </a:lnTo>
                  <a:lnTo>
                    <a:pt x="1173" y="305"/>
                  </a:lnTo>
                  <a:lnTo>
                    <a:pt x="1173" y="193"/>
                  </a:lnTo>
                  <a:lnTo>
                    <a:pt x="1141" y="129"/>
                  </a:lnTo>
                  <a:lnTo>
                    <a:pt x="1109" y="64"/>
                  </a:lnTo>
                  <a:lnTo>
                    <a:pt x="997" y="0"/>
                  </a:lnTo>
                  <a:lnTo>
                    <a:pt x="820" y="0"/>
                  </a:lnTo>
                  <a:lnTo>
                    <a:pt x="756" y="32"/>
                  </a:lnTo>
                  <a:lnTo>
                    <a:pt x="691" y="64"/>
                  </a:lnTo>
                  <a:lnTo>
                    <a:pt x="643" y="129"/>
                  </a:lnTo>
                  <a:lnTo>
                    <a:pt x="611" y="80"/>
                  </a:lnTo>
                  <a:lnTo>
                    <a:pt x="579" y="4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3496775" y="1597300"/>
              <a:ext cx="19700" cy="22900"/>
            </a:xfrm>
            <a:custGeom>
              <a:avLst/>
              <a:gdLst/>
              <a:ahLst/>
              <a:cxnLst/>
              <a:rect l="0" t="0" r="0" b="0"/>
              <a:pathLst>
                <a:path w="788" h="916" extrusionOk="0">
                  <a:moveTo>
                    <a:pt x="402" y="129"/>
                  </a:moveTo>
                  <a:lnTo>
                    <a:pt x="531" y="145"/>
                  </a:lnTo>
                  <a:lnTo>
                    <a:pt x="611" y="225"/>
                  </a:lnTo>
                  <a:lnTo>
                    <a:pt x="627" y="289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8" y="273"/>
                  </a:lnTo>
                  <a:lnTo>
                    <a:pt x="226" y="193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2" y="16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1" y="466"/>
                  </a:lnTo>
                  <a:lnTo>
                    <a:pt x="17" y="675"/>
                  </a:lnTo>
                  <a:lnTo>
                    <a:pt x="113" y="803"/>
                  </a:lnTo>
                  <a:lnTo>
                    <a:pt x="226" y="899"/>
                  </a:lnTo>
                  <a:lnTo>
                    <a:pt x="386" y="916"/>
                  </a:lnTo>
                  <a:lnTo>
                    <a:pt x="451" y="916"/>
                  </a:lnTo>
                  <a:lnTo>
                    <a:pt x="515" y="899"/>
                  </a:lnTo>
                  <a:lnTo>
                    <a:pt x="595" y="883"/>
                  </a:lnTo>
                  <a:lnTo>
                    <a:pt x="675" y="819"/>
                  </a:lnTo>
                  <a:lnTo>
                    <a:pt x="708" y="771"/>
                  </a:lnTo>
                  <a:lnTo>
                    <a:pt x="740" y="723"/>
                  </a:lnTo>
                  <a:lnTo>
                    <a:pt x="772" y="659"/>
                  </a:lnTo>
                  <a:lnTo>
                    <a:pt x="788" y="610"/>
                  </a:lnTo>
                  <a:lnTo>
                    <a:pt x="643" y="610"/>
                  </a:lnTo>
                  <a:lnTo>
                    <a:pt x="611" y="675"/>
                  </a:lnTo>
                  <a:lnTo>
                    <a:pt x="579" y="723"/>
                  </a:lnTo>
                  <a:lnTo>
                    <a:pt x="515" y="787"/>
                  </a:lnTo>
                  <a:lnTo>
                    <a:pt x="290" y="787"/>
                  </a:lnTo>
                  <a:lnTo>
                    <a:pt x="226" y="707"/>
                  </a:lnTo>
                  <a:lnTo>
                    <a:pt x="161" y="626"/>
                  </a:lnTo>
                  <a:lnTo>
                    <a:pt x="161" y="498"/>
                  </a:lnTo>
                  <a:lnTo>
                    <a:pt x="788" y="498"/>
                  </a:lnTo>
                  <a:lnTo>
                    <a:pt x="788" y="386"/>
                  </a:lnTo>
                  <a:lnTo>
                    <a:pt x="788" y="305"/>
                  </a:lnTo>
                  <a:lnTo>
                    <a:pt x="756" y="225"/>
                  </a:lnTo>
                  <a:lnTo>
                    <a:pt x="724" y="161"/>
                  </a:lnTo>
                  <a:lnTo>
                    <a:pt x="675" y="80"/>
                  </a:lnTo>
                  <a:lnTo>
                    <a:pt x="595" y="32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3533325" y="1589650"/>
              <a:ext cx="24925" cy="29750"/>
            </a:xfrm>
            <a:custGeom>
              <a:avLst/>
              <a:gdLst/>
              <a:ahLst/>
              <a:cxnLst/>
              <a:rect l="0" t="0" r="0" b="0"/>
              <a:pathLst>
                <a:path w="997" h="1190" extrusionOk="0">
                  <a:moveTo>
                    <a:pt x="450" y="129"/>
                  </a:moveTo>
                  <a:lnTo>
                    <a:pt x="547" y="145"/>
                  </a:lnTo>
                  <a:lnTo>
                    <a:pt x="691" y="210"/>
                  </a:lnTo>
                  <a:lnTo>
                    <a:pt x="739" y="258"/>
                  </a:lnTo>
                  <a:lnTo>
                    <a:pt x="820" y="402"/>
                  </a:lnTo>
                  <a:lnTo>
                    <a:pt x="836" y="611"/>
                  </a:lnTo>
                  <a:lnTo>
                    <a:pt x="820" y="659"/>
                  </a:lnTo>
                  <a:lnTo>
                    <a:pt x="820" y="724"/>
                  </a:lnTo>
                  <a:lnTo>
                    <a:pt x="787" y="836"/>
                  </a:lnTo>
                  <a:lnTo>
                    <a:pt x="739" y="916"/>
                  </a:lnTo>
                  <a:lnTo>
                    <a:pt x="675" y="997"/>
                  </a:lnTo>
                  <a:lnTo>
                    <a:pt x="595" y="1045"/>
                  </a:lnTo>
                  <a:lnTo>
                    <a:pt x="530" y="1061"/>
                  </a:lnTo>
                  <a:lnTo>
                    <a:pt x="161" y="1061"/>
                  </a:lnTo>
                  <a:lnTo>
                    <a:pt x="161" y="129"/>
                  </a:lnTo>
                  <a:close/>
                  <a:moveTo>
                    <a:pt x="0" y="1"/>
                  </a:moveTo>
                  <a:lnTo>
                    <a:pt x="0" y="1189"/>
                  </a:lnTo>
                  <a:lnTo>
                    <a:pt x="627" y="1189"/>
                  </a:lnTo>
                  <a:lnTo>
                    <a:pt x="852" y="1045"/>
                  </a:lnTo>
                  <a:lnTo>
                    <a:pt x="916" y="916"/>
                  </a:lnTo>
                  <a:lnTo>
                    <a:pt x="980" y="756"/>
                  </a:lnTo>
                  <a:lnTo>
                    <a:pt x="996" y="579"/>
                  </a:lnTo>
                  <a:lnTo>
                    <a:pt x="980" y="338"/>
                  </a:lnTo>
                  <a:lnTo>
                    <a:pt x="868" y="178"/>
                  </a:lnTo>
                  <a:lnTo>
                    <a:pt x="803" y="97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3560625" y="1589650"/>
              <a:ext cx="26925" cy="29750"/>
            </a:xfrm>
            <a:custGeom>
              <a:avLst/>
              <a:gdLst/>
              <a:ahLst/>
              <a:cxnLst/>
              <a:rect l="0" t="0" r="0" b="0"/>
              <a:pathLst>
                <a:path w="1077" h="1190" extrusionOk="0">
                  <a:moveTo>
                    <a:pt x="547" y="178"/>
                  </a:moveTo>
                  <a:lnTo>
                    <a:pt x="723" y="708"/>
                  </a:lnTo>
                  <a:lnTo>
                    <a:pt x="354" y="708"/>
                  </a:lnTo>
                  <a:lnTo>
                    <a:pt x="547" y="178"/>
                  </a:lnTo>
                  <a:close/>
                  <a:moveTo>
                    <a:pt x="450" y="1"/>
                  </a:moveTo>
                  <a:lnTo>
                    <a:pt x="1" y="1189"/>
                  </a:lnTo>
                  <a:lnTo>
                    <a:pt x="177" y="1189"/>
                  </a:lnTo>
                  <a:lnTo>
                    <a:pt x="306" y="836"/>
                  </a:lnTo>
                  <a:lnTo>
                    <a:pt x="772" y="836"/>
                  </a:lnTo>
                  <a:lnTo>
                    <a:pt x="900" y="1189"/>
                  </a:lnTo>
                  <a:lnTo>
                    <a:pt x="1077" y="1189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588725" y="1589650"/>
              <a:ext cx="24125" cy="29750"/>
            </a:xfrm>
            <a:custGeom>
              <a:avLst/>
              <a:gdLst/>
              <a:ahLst/>
              <a:cxnLst/>
              <a:rect l="0" t="0" r="0" b="0"/>
              <a:pathLst>
                <a:path w="965" h="1190" extrusionOk="0">
                  <a:moveTo>
                    <a:pt x="1" y="1"/>
                  </a:moveTo>
                  <a:lnTo>
                    <a:pt x="1" y="145"/>
                  </a:lnTo>
                  <a:lnTo>
                    <a:pt x="402" y="145"/>
                  </a:lnTo>
                  <a:lnTo>
                    <a:pt x="402" y="1189"/>
                  </a:lnTo>
                  <a:lnTo>
                    <a:pt x="563" y="1189"/>
                  </a:lnTo>
                  <a:lnTo>
                    <a:pt x="563" y="145"/>
                  </a:lnTo>
                  <a:lnTo>
                    <a:pt x="965" y="145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617250" y="1589650"/>
              <a:ext cx="22100" cy="29750"/>
            </a:xfrm>
            <a:custGeom>
              <a:avLst/>
              <a:gdLst/>
              <a:ahLst/>
              <a:cxnLst/>
              <a:rect l="0" t="0" r="0" b="0"/>
              <a:pathLst>
                <a:path w="884" h="1190" extrusionOk="0">
                  <a:moveTo>
                    <a:pt x="0" y="1"/>
                  </a:moveTo>
                  <a:lnTo>
                    <a:pt x="0" y="1189"/>
                  </a:lnTo>
                  <a:lnTo>
                    <a:pt x="884" y="1189"/>
                  </a:lnTo>
                  <a:lnTo>
                    <a:pt x="884" y="1061"/>
                  </a:lnTo>
                  <a:lnTo>
                    <a:pt x="145" y="1061"/>
                  </a:lnTo>
                  <a:lnTo>
                    <a:pt x="145" y="643"/>
                  </a:lnTo>
                  <a:lnTo>
                    <a:pt x="819" y="643"/>
                  </a:lnTo>
                  <a:lnTo>
                    <a:pt x="819" y="515"/>
                  </a:lnTo>
                  <a:lnTo>
                    <a:pt x="145" y="515"/>
                  </a:lnTo>
                  <a:lnTo>
                    <a:pt x="145" y="145"/>
                  </a:lnTo>
                  <a:lnTo>
                    <a:pt x="867" y="145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3642125" y="1589650"/>
              <a:ext cx="24125" cy="29750"/>
            </a:xfrm>
            <a:custGeom>
              <a:avLst/>
              <a:gdLst/>
              <a:ahLst/>
              <a:cxnLst/>
              <a:rect l="0" t="0" r="0" b="0"/>
              <a:pathLst>
                <a:path w="965" h="1190" extrusionOk="0">
                  <a:moveTo>
                    <a:pt x="1" y="1"/>
                  </a:moveTo>
                  <a:lnTo>
                    <a:pt x="1" y="145"/>
                  </a:lnTo>
                  <a:lnTo>
                    <a:pt x="403" y="145"/>
                  </a:lnTo>
                  <a:lnTo>
                    <a:pt x="403" y="1189"/>
                  </a:lnTo>
                  <a:lnTo>
                    <a:pt x="563" y="1189"/>
                  </a:lnTo>
                  <a:lnTo>
                    <a:pt x="563" y="145"/>
                  </a:lnTo>
                  <a:lnTo>
                    <a:pt x="965" y="145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3671050" y="1589650"/>
              <a:ext cx="4025" cy="29750"/>
            </a:xfrm>
            <a:custGeom>
              <a:avLst/>
              <a:gdLst/>
              <a:ahLst/>
              <a:cxnLst/>
              <a:rect l="0" t="0" r="0" b="0"/>
              <a:pathLst>
                <a:path w="161" h="1190" extrusionOk="0">
                  <a:moveTo>
                    <a:pt x="0" y="1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3681475" y="1589650"/>
              <a:ext cx="28950" cy="29750"/>
            </a:xfrm>
            <a:custGeom>
              <a:avLst/>
              <a:gdLst/>
              <a:ahLst/>
              <a:cxnLst/>
              <a:rect l="0" t="0" r="0" b="0"/>
              <a:pathLst>
                <a:path w="1158" h="1190" extrusionOk="0">
                  <a:moveTo>
                    <a:pt x="1" y="1"/>
                  </a:moveTo>
                  <a:lnTo>
                    <a:pt x="1" y="1189"/>
                  </a:lnTo>
                  <a:lnTo>
                    <a:pt x="162" y="1189"/>
                  </a:lnTo>
                  <a:lnTo>
                    <a:pt x="162" y="483"/>
                  </a:lnTo>
                  <a:lnTo>
                    <a:pt x="162" y="435"/>
                  </a:lnTo>
                  <a:lnTo>
                    <a:pt x="162" y="354"/>
                  </a:lnTo>
                  <a:lnTo>
                    <a:pt x="162" y="274"/>
                  </a:lnTo>
                  <a:lnTo>
                    <a:pt x="146" y="226"/>
                  </a:lnTo>
                  <a:lnTo>
                    <a:pt x="146" y="178"/>
                  </a:lnTo>
                  <a:lnTo>
                    <a:pt x="499" y="1189"/>
                  </a:lnTo>
                  <a:lnTo>
                    <a:pt x="659" y="1189"/>
                  </a:lnTo>
                  <a:lnTo>
                    <a:pt x="997" y="178"/>
                  </a:lnTo>
                  <a:lnTo>
                    <a:pt x="997" y="274"/>
                  </a:lnTo>
                  <a:lnTo>
                    <a:pt x="997" y="370"/>
                  </a:lnTo>
                  <a:lnTo>
                    <a:pt x="997" y="451"/>
                  </a:lnTo>
                  <a:lnTo>
                    <a:pt x="997" y="483"/>
                  </a:lnTo>
                  <a:lnTo>
                    <a:pt x="997" y="1189"/>
                  </a:lnTo>
                  <a:lnTo>
                    <a:pt x="1157" y="1189"/>
                  </a:lnTo>
                  <a:lnTo>
                    <a:pt x="1157" y="1"/>
                  </a:lnTo>
                  <a:lnTo>
                    <a:pt x="916" y="1"/>
                  </a:lnTo>
                  <a:lnTo>
                    <a:pt x="579" y="1013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3716825" y="1589650"/>
              <a:ext cx="22100" cy="29750"/>
            </a:xfrm>
            <a:custGeom>
              <a:avLst/>
              <a:gdLst/>
              <a:ahLst/>
              <a:cxnLst/>
              <a:rect l="0" t="0" r="0" b="0"/>
              <a:pathLst>
                <a:path w="884" h="1190" extrusionOk="0">
                  <a:moveTo>
                    <a:pt x="0" y="1"/>
                  </a:moveTo>
                  <a:lnTo>
                    <a:pt x="0" y="1189"/>
                  </a:lnTo>
                  <a:lnTo>
                    <a:pt x="884" y="1189"/>
                  </a:lnTo>
                  <a:lnTo>
                    <a:pt x="884" y="1061"/>
                  </a:lnTo>
                  <a:lnTo>
                    <a:pt x="161" y="1061"/>
                  </a:lnTo>
                  <a:lnTo>
                    <a:pt x="161" y="643"/>
                  </a:lnTo>
                  <a:lnTo>
                    <a:pt x="819" y="643"/>
                  </a:lnTo>
                  <a:lnTo>
                    <a:pt x="819" y="515"/>
                  </a:lnTo>
                  <a:lnTo>
                    <a:pt x="161" y="515"/>
                  </a:lnTo>
                  <a:lnTo>
                    <a:pt x="161" y="145"/>
                  </a:lnTo>
                  <a:lnTo>
                    <a:pt x="868" y="145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3740925" y="1619375"/>
              <a:ext cx="0" cy="25"/>
            </a:xfrm>
            <a:custGeom>
              <a:avLst/>
              <a:gdLst/>
              <a:ahLst/>
              <a:cxnLst/>
              <a:rect l="0" t="0" r="0" b="0"/>
              <a:pathLst>
                <a:path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3181975" y="1643875"/>
              <a:ext cx="679425" cy="71900"/>
            </a:xfrm>
            <a:custGeom>
              <a:avLst/>
              <a:gdLst/>
              <a:ahLst/>
              <a:cxnLst/>
              <a:rect l="0" t="0" r="0" b="0"/>
              <a:pathLst>
                <a:path w="27177" h="2876" extrusionOk="0">
                  <a:moveTo>
                    <a:pt x="1" y="0"/>
                  </a:moveTo>
                  <a:lnTo>
                    <a:pt x="1" y="2875"/>
                  </a:lnTo>
                  <a:lnTo>
                    <a:pt x="27176" y="2875"/>
                  </a:lnTo>
                  <a:lnTo>
                    <a:pt x="27176" y="0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3205675" y="1659125"/>
              <a:ext cx="6450" cy="30150"/>
            </a:xfrm>
            <a:custGeom>
              <a:avLst/>
              <a:gdLst/>
              <a:ahLst/>
              <a:cxnLst/>
              <a:rect l="0" t="0" r="0" b="0"/>
              <a:pathLst>
                <a:path w="258" h="1206" extrusionOk="0">
                  <a:moveTo>
                    <a:pt x="1" y="0"/>
                  </a:moveTo>
                  <a:lnTo>
                    <a:pt x="1" y="1205"/>
                  </a:lnTo>
                  <a:lnTo>
                    <a:pt x="258" y="1205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3217325" y="1666350"/>
              <a:ext cx="20100" cy="22925"/>
            </a:xfrm>
            <a:custGeom>
              <a:avLst/>
              <a:gdLst/>
              <a:ahLst/>
              <a:cxnLst/>
              <a:rect l="0" t="0" r="0" b="0"/>
              <a:pathLst>
                <a:path w="804" h="917" extrusionOk="0">
                  <a:moveTo>
                    <a:pt x="498" y="1"/>
                  </a:moveTo>
                  <a:lnTo>
                    <a:pt x="386" y="17"/>
                  </a:lnTo>
                  <a:lnTo>
                    <a:pt x="306" y="65"/>
                  </a:lnTo>
                  <a:lnTo>
                    <a:pt x="273" y="97"/>
                  </a:lnTo>
                  <a:lnTo>
                    <a:pt x="225" y="161"/>
                  </a:lnTo>
                  <a:lnTo>
                    <a:pt x="225" y="33"/>
                  </a:lnTo>
                  <a:lnTo>
                    <a:pt x="0" y="33"/>
                  </a:lnTo>
                  <a:lnTo>
                    <a:pt x="0" y="916"/>
                  </a:lnTo>
                  <a:lnTo>
                    <a:pt x="241" y="916"/>
                  </a:lnTo>
                  <a:lnTo>
                    <a:pt x="241" y="434"/>
                  </a:lnTo>
                  <a:lnTo>
                    <a:pt x="241" y="354"/>
                  </a:lnTo>
                  <a:lnTo>
                    <a:pt x="257" y="306"/>
                  </a:lnTo>
                  <a:lnTo>
                    <a:pt x="322" y="209"/>
                  </a:lnTo>
                  <a:lnTo>
                    <a:pt x="418" y="193"/>
                  </a:lnTo>
                  <a:lnTo>
                    <a:pt x="498" y="209"/>
                  </a:lnTo>
                  <a:lnTo>
                    <a:pt x="546" y="274"/>
                  </a:lnTo>
                  <a:lnTo>
                    <a:pt x="562" y="306"/>
                  </a:lnTo>
                  <a:lnTo>
                    <a:pt x="562" y="370"/>
                  </a:lnTo>
                  <a:lnTo>
                    <a:pt x="562" y="916"/>
                  </a:lnTo>
                  <a:lnTo>
                    <a:pt x="803" y="916"/>
                  </a:lnTo>
                  <a:lnTo>
                    <a:pt x="803" y="322"/>
                  </a:lnTo>
                  <a:lnTo>
                    <a:pt x="787" y="161"/>
                  </a:lnTo>
                  <a:lnTo>
                    <a:pt x="723" y="81"/>
                  </a:lnTo>
                  <a:lnTo>
                    <a:pt x="627" y="1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3241425" y="1659125"/>
              <a:ext cx="21700" cy="30950"/>
            </a:xfrm>
            <a:custGeom>
              <a:avLst/>
              <a:gdLst/>
              <a:ahLst/>
              <a:cxnLst/>
              <a:rect l="0" t="0" r="0" b="0"/>
              <a:pathLst>
                <a:path w="868" h="1238" extrusionOk="0">
                  <a:moveTo>
                    <a:pt x="498" y="498"/>
                  </a:moveTo>
                  <a:lnTo>
                    <a:pt x="562" y="547"/>
                  </a:lnTo>
                  <a:lnTo>
                    <a:pt x="626" y="627"/>
                  </a:lnTo>
                  <a:lnTo>
                    <a:pt x="642" y="771"/>
                  </a:lnTo>
                  <a:lnTo>
                    <a:pt x="626" y="884"/>
                  </a:lnTo>
                  <a:lnTo>
                    <a:pt x="578" y="964"/>
                  </a:lnTo>
                  <a:lnTo>
                    <a:pt x="530" y="1028"/>
                  </a:lnTo>
                  <a:lnTo>
                    <a:pt x="353" y="1028"/>
                  </a:lnTo>
                  <a:lnTo>
                    <a:pt x="289" y="964"/>
                  </a:lnTo>
                  <a:lnTo>
                    <a:pt x="241" y="884"/>
                  </a:lnTo>
                  <a:lnTo>
                    <a:pt x="241" y="771"/>
                  </a:lnTo>
                  <a:lnTo>
                    <a:pt x="241" y="659"/>
                  </a:lnTo>
                  <a:lnTo>
                    <a:pt x="289" y="579"/>
                  </a:lnTo>
                  <a:lnTo>
                    <a:pt x="337" y="514"/>
                  </a:lnTo>
                  <a:lnTo>
                    <a:pt x="434" y="498"/>
                  </a:lnTo>
                  <a:close/>
                  <a:moveTo>
                    <a:pt x="626" y="0"/>
                  </a:moveTo>
                  <a:lnTo>
                    <a:pt x="626" y="434"/>
                  </a:lnTo>
                  <a:lnTo>
                    <a:pt x="594" y="370"/>
                  </a:lnTo>
                  <a:lnTo>
                    <a:pt x="530" y="322"/>
                  </a:lnTo>
                  <a:lnTo>
                    <a:pt x="466" y="306"/>
                  </a:lnTo>
                  <a:lnTo>
                    <a:pt x="385" y="290"/>
                  </a:lnTo>
                  <a:lnTo>
                    <a:pt x="225" y="322"/>
                  </a:lnTo>
                  <a:lnTo>
                    <a:pt x="112" y="418"/>
                  </a:lnTo>
                  <a:lnTo>
                    <a:pt x="16" y="563"/>
                  </a:lnTo>
                  <a:lnTo>
                    <a:pt x="0" y="787"/>
                  </a:lnTo>
                  <a:lnTo>
                    <a:pt x="16" y="964"/>
                  </a:lnTo>
                  <a:lnTo>
                    <a:pt x="112" y="1109"/>
                  </a:lnTo>
                  <a:lnTo>
                    <a:pt x="225" y="1205"/>
                  </a:lnTo>
                  <a:lnTo>
                    <a:pt x="369" y="1237"/>
                  </a:lnTo>
                  <a:lnTo>
                    <a:pt x="466" y="1221"/>
                  </a:lnTo>
                  <a:lnTo>
                    <a:pt x="530" y="1189"/>
                  </a:lnTo>
                  <a:lnTo>
                    <a:pt x="594" y="1157"/>
                  </a:lnTo>
                  <a:lnTo>
                    <a:pt x="642" y="1077"/>
                  </a:lnTo>
                  <a:lnTo>
                    <a:pt x="642" y="1205"/>
                  </a:lnTo>
                  <a:lnTo>
                    <a:pt x="867" y="120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266700" y="1666350"/>
              <a:ext cx="20925" cy="23725"/>
            </a:xfrm>
            <a:custGeom>
              <a:avLst/>
              <a:gdLst/>
              <a:ahLst/>
              <a:cxnLst/>
              <a:rect l="0" t="0" r="0" b="0"/>
              <a:pathLst>
                <a:path w="837" h="949" extrusionOk="0">
                  <a:moveTo>
                    <a:pt x="483" y="193"/>
                  </a:moveTo>
                  <a:lnTo>
                    <a:pt x="547" y="241"/>
                  </a:lnTo>
                  <a:lnTo>
                    <a:pt x="579" y="290"/>
                  </a:lnTo>
                  <a:lnTo>
                    <a:pt x="595" y="386"/>
                  </a:lnTo>
                  <a:lnTo>
                    <a:pt x="242" y="386"/>
                  </a:lnTo>
                  <a:lnTo>
                    <a:pt x="258" y="306"/>
                  </a:lnTo>
                  <a:lnTo>
                    <a:pt x="290" y="241"/>
                  </a:lnTo>
                  <a:lnTo>
                    <a:pt x="338" y="209"/>
                  </a:lnTo>
                  <a:lnTo>
                    <a:pt x="418" y="193"/>
                  </a:lnTo>
                  <a:close/>
                  <a:moveTo>
                    <a:pt x="418" y="1"/>
                  </a:moveTo>
                  <a:lnTo>
                    <a:pt x="242" y="17"/>
                  </a:lnTo>
                  <a:lnTo>
                    <a:pt x="113" y="129"/>
                  </a:lnTo>
                  <a:lnTo>
                    <a:pt x="17" y="274"/>
                  </a:lnTo>
                  <a:lnTo>
                    <a:pt x="1" y="482"/>
                  </a:lnTo>
                  <a:lnTo>
                    <a:pt x="1" y="595"/>
                  </a:lnTo>
                  <a:lnTo>
                    <a:pt x="65" y="771"/>
                  </a:lnTo>
                  <a:lnTo>
                    <a:pt x="129" y="836"/>
                  </a:lnTo>
                  <a:lnTo>
                    <a:pt x="258" y="932"/>
                  </a:lnTo>
                  <a:lnTo>
                    <a:pt x="418" y="948"/>
                  </a:lnTo>
                  <a:lnTo>
                    <a:pt x="531" y="932"/>
                  </a:lnTo>
                  <a:lnTo>
                    <a:pt x="691" y="868"/>
                  </a:lnTo>
                  <a:lnTo>
                    <a:pt x="740" y="820"/>
                  </a:lnTo>
                  <a:lnTo>
                    <a:pt x="804" y="739"/>
                  </a:lnTo>
                  <a:lnTo>
                    <a:pt x="820" y="659"/>
                  </a:lnTo>
                  <a:lnTo>
                    <a:pt x="595" y="659"/>
                  </a:lnTo>
                  <a:lnTo>
                    <a:pt x="563" y="691"/>
                  </a:lnTo>
                  <a:lnTo>
                    <a:pt x="547" y="707"/>
                  </a:lnTo>
                  <a:lnTo>
                    <a:pt x="499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42" y="659"/>
                  </a:lnTo>
                  <a:lnTo>
                    <a:pt x="226" y="531"/>
                  </a:lnTo>
                  <a:lnTo>
                    <a:pt x="836" y="531"/>
                  </a:lnTo>
                  <a:lnTo>
                    <a:pt x="836" y="434"/>
                  </a:lnTo>
                  <a:lnTo>
                    <a:pt x="836" y="354"/>
                  </a:lnTo>
                  <a:lnTo>
                    <a:pt x="804" y="258"/>
                  </a:lnTo>
                  <a:lnTo>
                    <a:pt x="756" y="177"/>
                  </a:lnTo>
                  <a:lnTo>
                    <a:pt x="708" y="97"/>
                  </a:lnTo>
                  <a:lnTo>
                    <a:pt x="611" y="49"/>
                  </a:lnTo>
                  <a:lnTo>
                    <a:pt x="531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3289200" y="1667150"/>
              <a:ext cx="22100" cy="22125"/>
            </a:xfrm>
            <a:custGeom>
              <a:avLst/>
              <a:gdLst/>
              <a:ahLst/>
              <a:cxnLst/>
              <a:rect l="0" t="0" r="0" b="0"/>
              <a:pathLst>
                <a:path w="884" h="885" extrusionOk="0">
                  <a:moveTo>
                    <a:pt x="16" y="1"/>
                  </a:moveTo>
                  <a:lnTo>
                    <a:pt x="305" y="434"/>
                  </a:lnTo>
                  <a:lnTo>
                    <a:pt x="0" y="884"/>
                  </a:lnTo>
                  <a:lnTo>
                    <a:pt x="289" y="884"/>
                  </a:lnTo>
                  <a:lnTo>
                    <a:pt x="450" y="611"/>
                  </a:lnTo>
                  <a:lnTo>
                    <a:pt x="595" y="884"/>
                  </a:lnTo>
                  <a:lnTo>
                    <a:pt x="884" y="884"/>
                  </a:lnTo>
                  <a:lnTo>
                    <a:pt x="578" y="434"/>
                  </a:lnTo>
                  <a:lnTo>
                    <a:pt x="868" y="1"/>
                  </a:lnTo>
                  <a:lnTo>
                    <a:pt x="595" y="1"/>
                  </a:lnTo>
                  <a:lnTo>
                    <a:pt x="450" y="2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3312875" y="1666350"/>
              <a:ext cx="21325" cy="23725"/>
            </a:xfrm>
            <a:custGeom>
              <a:avLst/>
              <a:gdLst/>
              <a:ahLst/>
              <a:cxnLst/>
              <a:rect l="0" t="0" r="0" b="0"/>
              <a:pathLst>
                <a:path w="853" h="949" extrusionOk="0">
                  <a:moveTo>
                    <a:pt x="499" y="193"/>
                  </a:moveTo>
                  <a:lnTo>
                    <a:pt x="547" y="241"/>
                  </a:lnTo>
                  <a:lnTo>
                    <a:pt x="595" y="290"/>
                  </a:lnTo>
                  <a:lnTo>
                    <a:pt x="611" y="386"/>
                  </a:lnTo>
                  <a:lnTo>
                    <a:pt x="242" y="386"/>
                  </a:lnTo>
                  <a:lnTo>
                    <a:pt x="258" y="306"/>
                  </a:lnTo>
                  <a:lnTo>
                    <a:pt x="306" y="241"/>
                  </a:lnTo>
                  <a:lnTo>
                    <a:pt x="354" y="209"/>
                  </a:lnTo>
                  <a:lnTo>
                    <a:pt x="435" y="193"/>
                  </a:lnTo>
                  <a:close/>
                  <a:moveTo>
                    <a:pt x="435" y="1"/>
                  </a:moveTo>
                  <a:lnTo>
                    <a:pt x="258" y="17"/>
                  </a:lnTo>
                  <a:lnTo>
                    <a:pt x="129" y="129"/>
                  </a:lnTo>
                  <a:lnTo>
                    <a:pt x="33" y="274"/>
                  </a:lnTo>
                  <a:lnTo>
                    <a:pt x="1" y="482"/>
                  </a:lnTo>
                  <a:lnTo>
                    <a:pt x="17" y="595"/>
                  </a:lnTo>
                  <a:lnTo>
                    <a:pt x="81" y="771"/>
                  </a:lnTo>
                  <a:lnTo>
                    <a:pt x="129" y="836"/>
                  </a:lnTo>
                  <a:lnTo>
                    <a:pt x="274" y="932"/>
                  </a:lnTo>
                  <a:lnTo>
                    <a:pt x="435" y="948"/>
                  </a:lnTo>
                  <a:lnTo>
                    <a:pt x="531" y="932"/>
                  </a:lnTo>
                  <a:lnTo>
                    <a:pt x="692" y="868"/>
                  </a:lnTo>
                  <a:lnTo>
                    <a:pt x="756" y="820"/>
                  </a:lnTo>
                  <a:lnTo>
                    <a:pt x="820" y="739"/>
                  </a:lnTo>
                  <a:lnTo>
                    <a:pt x="836" y="659"/>
                  </a:lnTo>
                  <a:lnTo>
                    <a:pt x="595" y="659"/>
                  </a:lnTo>
                  <a:lnTo>
                    <a:pt x="579" y="691"/>
                  </a:lnTo>
                  <a:lnTo>
                    <a:pt x="563" y="707"/>
                  </a:lnTo>
                  <a:lnTo>
                    <a:pt x="515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58" y="659"/>
                  </a:lnTo>
                  <a:lnTo>
                    <a:pt x="242" y="531"/>
                  </a:lnTo>
                  <a:lnTo>
                    <a:pt x="852" y="531"/>
                  </a:lnTo>
                  <a:lnTo>
                    <a:pt x="852" y="434"/>
                  </a:lnTo>
                  <a:lnTo>
                    <a:pt x="836" y="354"/>
                  </a:lnTo>
                  <a:lnTo>
                    <a:pt x="820" y="258"/>
                  </a:lnTo>
                  <a:lnTo>
                    <a:pt x="772" y="177"/>
                  </a:lnTo>
                  <a:lnTo>
                    <a:pt x="708" y="97"/>
                  </a:lnTo>
                  <a:lnTo>
                    <a:pt x="627" y="49"/>
                  </a:lnTo>
                  <a:lnTo>
                    <a:pt x="531" y="1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3336575" y="1666350"/>
              <a:ext cx="20500" cy="23725"/>
            </a:xfrm>
            <a:custGeom>
              <a:avLst/>
              <a:gdLst/>
              <a:ahLst/>
              <a:cxnLst/>
              <a:rect l="0" t="0" r="0" b="0"/>
              <a:pathLst>
                <a:path w="820" h="949" extrusionOk="0">
                  <a:moveTo>
                    <a:pt x="402" y="1"/>
                  </a:moveTo>
                  <a:lnTo>
                    <a:pt x="241" y="17"/>
                  </a:lnTo>
                  <a:lnTo>
                    <a:pt x="129" y="81"/>
                  </a:lnTo>
                  <a:lnTo>
                    <a:pt x="49" y="177"/>
                  </a:lnTo>
                  <a:lnTo>
                    <a:pt x="33" y="306"/>
                  </a:lnTo>
                  <a:lnTo>
                    <a:pt x="33" y="402"/>
                  </a:lnTo>
                  <a:lnTo>
                    <a:pt x="97" y="466"/>
                  </a:lnTo>
                  <a:lnTo>
                    <a:pt x="161" y="515"/>
                  </a:lnTo>
                  <a:lnTo>
                    <a:pt x="306" y="547"/>
                  </a:lnTo>
                  <a:lnTo>
                    <a:pt x="482" y="595"/>
                  </a:lnTo>
                  <a:lnTo>
                    <a:pt x="547" y="627"/>
                  </a:lnTo>
                  <a:lnTo>
                    <a:pt x="579" y="643"/>
                  </a:lnTo>
                  <a:lnTo>
                    <a:pt x="579" y="675"/>
                  </a:lnTo>
                  <a:lnTo>
                    <a:pt x="579" y="723"/>
                  </a:lnTo>
                  <a:lnTo>
                    <a:pt x="531" y="739"/>
                  </a:lnTo>
                  <a:lnTo>
                    <a:pt x="498" y="755"/>
                  </a:lnTo>
                  <a:lnTo>
                    <a:pt x="434" y="771"/>
                  </a:lnTo>
                  <a:lnTo>
                    <a:pt x="322" y="755"/>
                  </a:lnTo>
                  <a:lnTo>
                    <a:pt x="274" y="723"/>
                  </a:lnTo>
                  <a:lnTo>
                    <a:pt x="241" y="691"/>
                  </a:lnTo>
                  <a:lnTo>
                    <a:pt x="241" y="627"/>
                  </a:lnTo>
                  <a:lnTo>
                    <a:pt x="0" y="627"/>
                  </a:lnTo>
                  <a:lnTo>
                    <a:pt x="17" y="755"/>
                  </a:lnTo>
                  <a:lnTo>
                    <a:pt x="97" y="852"/>
                  </a:lnTo>
                  <a:lnTo>
                    <a:pt x="225" y="932"/>
                  </a:lnTo>
                  <a:lnTo>
                    <a:pt x="418" y="948"/>
                  </a:lnTo>
                  <a:lnTo>
                    <a:pt x="595" y="932"/>
                  </a:lnTo>
                  <a:lnTo>
                    <a:pt x="707" y="868"/>
                  </a:lnTo>
                  <a:lnTo>
                    <a:pt x="804" y="771"/>
                  </a:lnTo>
                  <a:lnTo>
                    <a:pt x="820" y="643"/>
                  </a:lnTo>
                  <a:lnTo>
                    <a:pt x="804" y="547"/>
                  </a:lnTo>
                  <a:lnTo>
                    <a:pt x="739" y="482"/>
                  </a:lnTo>
                  <a:lnTo>
                    <a:pt x="659" y="418"/>
                  </a:lnTo>
                  <a:lnTo>
                    <a:pt x="531" y="386"/>
                  </a:lnTo>
                  <a:lnTo>
                    <a:pt x="354" y="338"/>
                  </a:lnTo>
                  <a:lnTo>
                    <a:pt x="290" y="322"/>
                  </a:lnTo>
                  <a:lnTo>
                    <a:pt x="274" y="290"/>
                  </a:lnTo>
                  <a:lnTo>
                    <a:pt x="257" y="258"/>
                  </a:lnTo>
                  <a:lnTo>
                    <a:pt x="274" y="225"/>
                  </a:lnTo>
                  <a:lnTo>
                    <a:pt x="290" y="209"/>
                  </a:lnTo>
                  <a:lnTo>
                    <a:pt x="338" y="177"/>
                  </a:lnTo>
                  <a:lnTo>
                    <a:pt x="402" y="177"/>
                  </a:lnTo>
                  <a:lnTo>
                    <a:pt x="482" y="193"/>
                  </a:lnTo>
                  <a:lnTo>
                    <a:pt x="531" y="225"/>
                  </a:lnTo>
                  <a:lnTo>
                    <a:pt x="547" y="258"/>
                  </a:lnTo>
                  <a:lnTo>
                    <a:pt x="563" y="290"/>
                  </a:lnTo>
                  <a:lnTo>
                    <a:pt x="787" y="290"/>
                  </a:lnTo>
                  <a:lnTo>
                    <a:pt x="755" y="145"/>
                  </a:lnTo>
                  <a:lnTo>
                    <a:pt x="675" y="65"/>
                  </a:lnTo>
                  <a:lnTo>
                    <a:pt x="547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3800750" y="1660725"/>
              <a:ext cx="30125" cy="34150"/>
            </a:xfrm>
            <a:custGeom>
              <a:avLst/>
              <a:gdLst/>
              <a:ahLst/>
              <a:cxnLst/>
              <a:rect l="0" t="0" r="0" b="0"/>
              <a:pathLst>
                <a:path w="1205" h="1366" extrusionOk="0">
                  <a:moveTo>
                    <a:pt x="0" y="1"/>
                  </a:moveTo>
                  <a:lnTo>
                    <a:pt x="0" y="1366"/>
                  </a:lnTo>
                  <a:lnTo>
                    <a:pt x="1205" y="6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181975" y="1715750"/>
              <a:ext cx="679425" cy="30525"/>
            </a:xfrm>
            <a:custGeom>
              <a:avLst/>
              <a:gdLst/>
              <a:ahLst/>
              <a:cxnLst/>
              <a:rect l="0" t="0" r="0" b="0"/>
              <a:pathLst>
                <a:path w="27177" h="1221" extrusionOk="0">
                  <a:moveTo>
                    <a:pt x="1" y="0"/>
                  </a:moveTo>
                  <a:lnTo>
                    <a:pt x="33" y="257"/>
                  </a:lnTo>
                  <a:lnTo>
                    <a:pt x="210" y="691"/>
                  </a:lnTo>
                  <a:lnTo>
                    <a:pt x="547" y="1012"/>
                  </a:lnTo>
                  <a:lnTo>
                    <a:pt x="981" y="1205"/>
                  </a:lnTo>
                  <a:lnTo>
                    <a:pt x="1222" y="1221"/>
                  </a:lnTo>
                  <a:lnTo>
                    <a:pt x="25956" y="1221"/>
                  </a:lnTo>
                  <a:lnTo>
                    <a:pt x="26213" y="1205"/>
                  </a:lnTo>
                  <a:lnTo>
                    <a:pt x="26646" y="1012"/>
                  </a:lnTo>
                  <a:lnTo>
                    <a:pt x="26968" y="691"/>
                  </a:lnTo>
                  <a:lnTo>
                    <a:pt x="27160" y="257"/>
                  </a:lnTo>
                  <a:lnTo>
                    <a:pt x="27176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517475" y="3157625"/>
              <a:ext cx="603500" cy="417225"/>
            </a:xfrm>
            <a:custGeom>
              <a:avLst/>
              <a:gdLst/>
              <a:ahLst/>
              <a:cxnLst/>
              <a:rect l="0" t="0" r="0" b="0"/>
              <a:pathLst>
                <a:path w="24140" h="16689" extrusionOk="0">
                  <a:moveTo>
                    <a:pt x="1221" y="1"/>
                  </a:moveTo>
                  <a:lnTo>
                    <a:pt x="980" y="17"/>
                  </a:lnTo>
                  <a:lnTo>
                    <a:pt x="546" y="193"/>
                  </a:lnTo>
                  <a:lnTo>
                    <a:pt x="209" y="531"/>
                  </a:lnTo>
                  <a:lnTo>
                    <a:pt x="16" y="964"/>
                  </a:lnTo>
                  <a:lnTo>
                    <a:pt x="0" y="1205"/>
                  </a:lnTo>
                  <a:lnTo>
                    <a:pt x="0" y="15484"/>
                  </a:lnTo>
                  <a:lnTo>
                    <a:pt x="16" y="15725"/>
                  </a:lnTo>
                  <a:lnTo>
                    <a:pt x="209" y="16158"/>
                  </a:lnTo>
                  <a:lnTo>
                    <a:pt x="546" y="16496"/>
                  </a:lnTo>
                  <a:lnTo>
                    <a:pt x="980" y="16672"/>
                  </a:lnTo>
                  <a:lnTo>
                    <a:pt x="1221" y="16688"/>
                  </a:lnTo>
                  <a:lnTo>
                    <a:pt x="22919" y="16688"/>
                  </a:lnTo>
                  <a:lnTo>
                    <a:pt x="23176" y="16672"/>
                  </a:lnTo>
                  <a:lnTo>
                    <a:pt x="23610" y="16496"/>
                  </a:lnTo>
                  <a:lnTo>
                    <a:pt x="23931" y="16158"/>
                  </a:lnTo>
                  <a:lnTo>
                    <a:pt x="24124" y="15725"/>
                  </a:lnTo>
                  <a:lnTo>
                    <a:pt x="24140" y="15484"/>
                  </a:lnTo>
                  <a:lnTo>
                    <a:pt x="24140" y="1205"/>
                  </a:lnTo>
                  <a:lnTo>
                    <a:pt x="24124" y="964"/>
                  </a:lnTo>
                  <a:lnTo>
                    <a:pt x="23931" y="531"/>
                  </a:lnTo>
                  <a:lnTo>
                    <a:pt x="23610" y="193"/>
                  </a:lnTo>
                  <a:lnTo>
                    <a:pt x="23176" y="17"/>
                  </a:lnTo>
                  <a:lnTo>
                    <a:pt x="22919" y="1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517475" y="3157625"/>
              <a:ext cx="603500" cy="91175"/>
            </a:xfrm>
            <a:custGeom>
              <a:avLst/>
              <a:gdLst/>
              <a:ahLst/>
              <a:cxnLst/>
              <a:rect l="0" t="0" r="0" b="0"/>
              <a:pathLst>
                <a:path w="24140" h="3647" extrusionOk="0">
                  <a:moveTo>
                    <a:pt x="1221" y="1"/>
                  </a:moveTo>
                  <a:lnTo>
                    <a:pt x="980" y="17"/>
                  </a:lnTo>
                  <a:lnTo>
                    <a:pt x="546" y="193"/>
                  </a:lnTo>
                  <a:lnTo>
                    <a:pt x="209" y="531"/>
                  </a:lnTo>
                  <a:lnTo>
                    <a:pt x="32" y="964"/>
                  </a:lnTo>
                  <a:lnTo>
                    <a:pt x="0" y="1205"/>
                  </a:lnTo>
                  <a:lnTo>
                    <a:pt x="0" y="3647"/>
                  </a:lnTo>
                  <a:lnTo>
                    <a:pt x="24140" y="3647"/>
                  </a:lnTo>
                  <a:lnTo>
                    <a:pt x="24140" y="1205"/>
                  </a:lnTo>
                  <a:lnTo>
                    <a:pt x="24124" y="964"/>
                  </a:lnTo>
                  <a:lnTo>
                    <a:pt x="23931" y="531"/>
                  </a:lnTo>
                  <a:lnTo>
                    <a:pt x="23610" y="193"/>
                  </a:lnTo>
                  <a:lnTo>
                    <a:pt x="23176" y="17"/>
                  </a:lnTo>
                  <a:lnTo>
                    <a:pt x="22919" y="1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620250" y="3182525"/>
              <a:ext cx="30150" cy="34550"/>
            </a:xfrm>
            <a:custGeom>
              <a:avLst/>
              <a:gdLst/>
              <a:ahLst/>
              <a:cxnLst/>
              <a:rect l="0" t="0" r="0" b="0"/>
              <a:pathLst>
                <a:path w="1206" h="1382" extrusionOk="0">
                  <a:moveTo>
                    <a:pt x="499" y="1"/>
                  </a:moveTo>
                  <a:lnTo>
                    <a:pt x="258" y="97"/>
                  </a:lnTo>
                  <a:lnTo>
                    <a:pt x="177" y="193"/>
                  </a:lnTo>
                  <a:lnTo>
                    <a:pt x="97" y="290"/>
                  </a:lnTo>
                  <a:lnTo>
                    <a:pt x="1" y="547"/>
                  </a:lnTo>
                  <a:lnTo>
                    <a:pt x="1" y="707"/>
                  </a:lnTo>
                  <a:lnTo>
                    <a:pt x="1" y="852"/>
                  </a:lnTo>
                  <a:lnTo>
                    <a:pt x="81" y="1109"/>
                  </a:lnTo>
                  <a:lnTo>
                    <a:pt x="161" y="1205"/>
                  </a:lnTo>
                  <a:lnTo>
                    <a:pt x="258" y="1285"/>
                  </a:lnTo>
                  <a:lnTo>
                    <a:pt x="467" y="1366"/>
                  </a:lnTo>
                  <a:lnTo>
                    <a:pt x="595" y="1382"/>
                  </a:lnTo>
                  <a:lnTo>
                    <a:pt x="740" y="1366"/>
                  </a:lnTo>
                  <a:lnTo>
                    <a:pt x="868" y="1318"/>
                  </a:lnTo>
                  <a:lnTo>
                    <a:pt x="932" y="1269"/>
                  </a:lnTo>
                  <a:lnTo>
                    <a:pt x="997" y="1189"/>
                  </a:lnTo>
                  <a:lnTo>
                    <a:pt x="1029" y="1350"/>
                  </a:lnTo>
                  <a:lnTo>
                    <a:pt x="1205" y="1350"/>
                  </a:lnTo>
                  <a:lnTo>
                    <a:pt x="1205" y="643"/>
                  </a:lnTo>
                  <a:lnTo>
                    <a:pt x="659" y="643"/>
                  </a:lnTo>
                  <a:lnTo>
                    <a:pt x="659" y="868"/>
                  </a:lnTo>
                  <a:lnTo>
                    <a:pt x="964" y="868"/>
                  </a:lnTo>
                  <a:lnTo>
                    <a:pt x="932" y="980"/>
                  </a:lnTo>
                  <a:lnTo>
                    <a:pt x="868" y="1061"/>
                  </a:lnTo>
                  <a:lnTo>
                    <a:pt x="772" y="1141"/>
                  </a:lnTo>
                  <a:lnTo>
                    <a:pt x="627" y="1141"/>
                  </a:lnTo>
                  <a:lnTo>
                    <a:pt x="499" y="1125"/>
                  </a:lnTo>
                  <a:lnTo>
                    <a:pt x="386" y="1044"/>
                  </a:lnTo>
                  <a:lnTo>
                    <a:pt x="290" y="916"/>
                  </a:lnTo>
                  <a:lnTo>
                    <a:pt x="274" y="707"/>
                  </a:lnTo>
                  <a:lnTo>
                    <a:pt x="290" y="482"/>
                  </a:lnTo>
                  <a:lnTo>
                    <a:pt x="370" y="338"/>
                  </a:lnTo>
                  <a:lnTo>
                    <a:pt x="483" y="241"/>
                  </a:lnTo>
                  <a:lnTo>
                    <a:pt x="643" y="225"/>
                  </a:lnTo>
                  <a:lnTo>
                    <a:pt x="724" y="225"/>
                  </a:lnTo>
                  <a:lnTo>
                    <a:pt x="788" y="257"/>
                  </a:lnTo>
                  <a:lnTo>
                    <a:pt x="900" y="322"/>
                  </a:lnTo>
                  <a:lnTo>
                    <a:pt x="932" y="450"/>
                  </a:lnTo>
                  <a:lnTo>
                    <a:pt x="1205" y="450"/>
                  </a:lnTo>
                  <a:lnTo>
                    <a:pt x="1157" y="257"/>
                  </a:lnTo>
                  <a:lnTo>
                    <a:pt x="1029" y="129"/>
                  </a:lnTo>
                  <a:lnTo>
                    <a:pt x="868" y="17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654800" y="3191350"/>
              <a:ext cx="22900" cy="25725"/>
            </a:xfrm>
            <a:custGeom>
              <a:avLst/>
              <a:gdLst/>
              <a:ahLst/>
              <a:cxnLst/>
              <a:rect l="0" t="0" r="0" b="0"/>
              <a:pathLst>
                <a:path w="916" h="1029" extrusionOk="0">
                  <a:moveTo>
                    <a:pt x="610" y="515"/>
                  </a:moveTo>
                  <a:lnTo>
                    <a:pt x="610" y="611"/>
                  </a:lnTo>
                  <a:lnTo>
                    <a:pt x="594" y="724"/>
                  </a:lnTo>
                  <a:lnTo>
                    <a:pt x="530" y="788"/>
                  </a:lnTo>
                  <a:lnTo>
                    <a:pt x="466" y="836"/>
                  </a:lnTo>
                  <a:lnTo>
                    <a:pt x="337" y="836"/>
                  </a:lnTo>
                  <a:lnTo>
                    <a:pt x="289" y="804"/>
                  </a:lnTo>
                  <a:lnTo>
                    <a:pt x="273" y="772"/>
                  </a:lnTo>
                  <a:lnTo>
                    <a:pt x="257" y="708"/>
                  </a:lnTo>
                  <a:lnTo>
                    <a:pt x="273" y="643"/>
                  </a:lnTo>
                  <a:lnTo>
                    <a:pt x="321" y="611"/>
                  </a:lnTo>
                  <a:lnTo>
                    <a:pt x="353" y="595"/>
                  </a:lnTo>
                  <a:lnTo>
                    <a:pt x="434" y="579"/>
                  </a:lnTo>
                  <a:lnTo>
                    <a:pt x="498" y="563"/>
                  </a:lnTo>
                  <a:lnTo>
                    <a:pt x="530" y="547"/>
                  </a:lnTo>
                  <a:lnTo>
                    <a:pt x="562" y="547"/>
                  </a:lnTo>
                  <a:lnTo>
                    <a:pt x="578" y="531"/>
                  </a:lnTo>
                  <a:lnTo>
                    <a:pt x="610" y="515"/>
                  </a:lnTo>
                  <a:close/>
                  <a:moveTo>
                    <a:pt x="337" y="1"/>
                  </a:moveTo>
                  <a:lnTo>
                    <a:pt x="161" y="65"/>
                  </a:lnTo>
                  <a:lnTo>
                    <a:pt x="112" y="129"/>
                  </a:lnTo>
                  <a:lnTo>
                    <a:pt x="48" y="210"/>
                  </a:lnTo>
                  <a:lnTo>
                    <a:pt x="32" y="338"/>
                  </a:lnTo>
                  <a:lnTo>
                    <a:pt x="289" y="338"/>
                  </a:lnTo>
                  <a:lnTo>
                    <a:pt x="289" y="290"/>
                  </a:lnTo>
                  <a:lnTo>
                    <a:pt x="321" y="242"/>
                  </a:lnTo>
                  <a:lnTo>
                    <a:pt x="369" y="210"/>
                  </a:lnTo>
                  <a:lnTo>
                    <a:pt x="514" y="210"/>
                  </a:lnTo>
                  <a:lnTo>
                    <a:pt x="562" y="226"/>
                  </a:lnTo>
                  <a:lnTo>
                    <a:pt x="594" y="258"/>
                  </a:lnTo>
                  <a:lnTo>
                    <a:pt x="610" y="306"/>
                  </a:lnTo>
                  <a:lnTo>
                    <a:pt x="594" y="354"/>
                  </a:lnTo>
                  <a:lnTo>
                    <a:pt x="546" y="386"/>
                  </a:lnTo>
                  <a:lnTo>
                    <a:pt x="514" y="386"/>
                  </a:lnTo>
                  <a:lnTo>
                    <a:pt x="450" y="402"/>
                  </a:lnTo>
                  <a:lnTo>
                    <a:pt x="369" y="418"/>
                  </a:lnTo>
                  <a:lnTo>
                    <a:pt x="225" y="435"/>
                  </a:lnTo>
                  <a:lnTo>
                    <a:pt x="145" y="483"/>
                  </a:lnTo>
                  <a:lnTo>
                    <a:pt x="80" y="515"/>
                  </a:lnTo>
                  <a:lnTo>
                    <a:pt x="16" y="643"/>
                  </a:lnTo>
                  <a:lnTo>
                    <a:pt x="0" y="740"/>
                  </a:lnTo>
                  <a:lnTo>
                    <a:pt x="16" y="868"/>
                  </a:lnTo>
                  <a:lnTo>
                    <a:pt x="96" y="948"/>
                  </a:lnTo>
                  <a:lnTo>
                    <a:pt x="193" y="1013"/>
                  </a:lnTo>
                  <a:lnTo>
                    <a:pt x="305" y="1029"/>
                  </a:lnTo>
                  <a:lnTo>
                    <a:pt x="402" y="1013"/>
                  </a:lnTo>
                  <a:lnTo>
                    <a:pt x="498" y="981"/>
                  </a:lnTo>
                  <a:lnTo>
                    <a:pt x="562" y="932"/>
                  </a:lnTo>
                  <a:lnTo>
                    <a:pt x="610" y="884"/>
                  </a:lnTo>
                  <a:lnTo>
                    <a:pt x="610" y="916"/>
                  </a:lnTo>
                  <a:lnTo>
                    <a:pt x="626" y="932"/>
                  </a:lnTo>
                  <a:lnTo>
                    <a:pt x="626" y="965"/>
                  </a:lnTo>
                  <a:lnTo>
                    <a:pt x="642" y="997"/>
                  </a:lnTo>
                  <a:lnTo>
                    <a:pt x="915" y="997"/>
                  </a:lnTo>
                  <a:lnTo>
                    <a:pt x="915" y="948"/>
                  </a:lnTo>
                  <a:lnTo>
                    <a:pt x="883" y="948"/>
                  </a:lnTo>
                  <a:lnTo>
                    <a:pt x="883" y="916"/>
                  </a:lnTo>
                  <a:lnTo>
                    <a:pt x="867" y="900"/>
                  </a:lnTo>
                  <a:lnTo>
                    <a:pt x="867" y="852"/>
                  </a:lnTo>
                  <a:lnTo>
                    <a:pt x="867" y="788"/>
                  </a:lnTo>
                  <a:lnTo>
                    <a:pt x="867" y="740"/>
                  </a:lnTo>
                  <a:lnTo>
                    <a:pt x="867" y="306"/>
                  </a:lnTo>
                  <a:lnTo>
                    <a:pt x="851" y="210"/>
                  </a:lnTo>
                  <a:lnTo>
                    <a:pt x="787" y="97"/>
                  </a:lnTo>
                  <a:lnTo>
                    <a:pt x="739" y="65"/>
                  </a:lnTo>
                  <a:lnTo>
                    <a:pt x="610" y="17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681700" y="3191350"/>
              <a:ext cx="34950" cy="24925"/>
            </a:xfrm>
            <a:custGeom>
              <a:avLst/>
              <a:gdLst/>
              <a:ahLst/>
              <a:cxnLst/>
              <a:rect l="0" t="0" r="0" b="0"/>
              <a:pathLst>
                <a:path w="1398" h="997" extrusionOk="0">
                  <a:moveTo>
                    <a:pt x="530" y="1"/>
                  </a:moveTo>
                  <a:lnTo>
                    <a:pt x="418" y="17"/>
                  </a:lnTo>
                  <a:lnTo>
                    <a:pt x="337" y="65"/>
                  </a:lnTo>
                  <a:lnTo>
                    <a:pt x="289" y="97"/>
                  </a:lnTo>
                  <a:lnTo>
                    <a:pt x="257" y="161"/>
                  </a:lnTo>
                  <a:lnTo>
                    <a:pt x="257" y="17"/>
                  </a:lnTo>
                  <a:lnTo>
                    <a:pt x="0" y="17"/>
                  </a:lnTo>
                  <a:lnTo>
                    <a:pt x="0" y="997"/>
                  </a:lnTo>
                  <a:lnTo>
                    <a:pt x="257" y="997"/>
                  </a:lnTo>
                  <a:lnTo>
                    <a:pt x="257" y="402"/>
                  </a:lnTo>
                  <a:lnTo>
                    <a:pt x="257" y="338"/>
                  </a:lnTo>
                  <a:lnTo>
                    <a:pt x="289" y="290"/>
                  </a:lnTo>
                  <a:lnTo>
                    <a:pt x="337" y="226"/>
                  </a:lnTo>
                  <a:lnTo>
                    <a:pt x="514" y="226"/>
                  </a:lnTo>
                  <a:lnTo>
                    <a:pt x="546" y="290"/>
                  </a:lnTo>
                  <a:lnTo>
                    <a:pt x="562" y="338"/>
                  </a:lnTo>
                  <a:lnTo>
                    <a:pt x="578" y="418"/>
                  </a:lnTo>
                  <a:lnTo>
                    <a:pt x="578" y="997"/>
                  </a:lnTo>
                  <a:lnTo>
                    <a:pt x="819" y="997"/>
                  </a:lnTo>
                  <a:lnTo>
                    <a:pt x="819" y="418"/>
                  </a:lnTo>
                  <a:lnTo>
                    <a:pt x="835" y="354"/>
                  </a:lnTo>
                  <a:lnTo>
                    <a:pt x="851" y="306"/>
                  </a:lnTo>
                  <a:lnTo>
                    <a:pt x="900" y="226"/>
                  </a:lnTo>
                  <a:lnTo>
                    <a:pt x="996" y="210"/>
                  </a:lnTo>
                  <a:lnTo>
                    <a:pt x="1076" y="226"/>
                  </a:lnTo>
                  <a:lnTo>
                    <a:pt x="1108" y="290"/>
                  </a:lnTo>
                  <a:lnTo>
                    <a:pt x="1124" y="322"/>
                  </a:lnTo>
                  <a:lnTo>
                    <a:pt x="1140" y="370"/>
                  </a:lnTo>
                  <a:lnTo>
                    <a:pt x="1140" y="997"/>
                  </a:lnTo>
                  <a:lnTo>
                    <a:pt x="1397" y="997"/>
                  </a:lnTo>
                  <a:lnTo>
                    <a:pt x="1397" y="386"/>
                  </a:lnTo>
                  <a:lnTo>
                    <a:pt x="1397" y="290"/>
                  </a:lnTo>
                  <a:lnTo>
                    <a:pt x="1381" y="242"/>
                  </a:lnTo>
                  <a:lnTo>
                    <a:pt x="1365" y="161"/>
                  </a:lnTo>
                  <a:lnTo>
                    <a:pt x="1333" y="113"/>
                  </a:lnTo>
                  <a:lnTo>
                    <a:pt x="1285" y="49"/>
                  </a:lnTo>
                  <a:lnTo>
                    <a:pt x="1221" y="33"/>
                  </a:lnTo>
                  <a:lnTo>
                    <a:pt x="1157" y="1"/>
                  </a:lnTo>
                  <a:lnTo>
                    <a:pt x="996" y="1"/>
                  </a:lnTo>
                  <a:lnTo>
                    <a:pt x="916" y="33"/>
                  </a:lnTo>
                  <a:lnTo>
                    <a:pt x="851" y="81"/>
                  </a:lnTo>
                  <a:lnTo>
                    <a:pt x="787" y="161"/>
                  </a:lnTo>
                  <a:lnTo>
                    <a:pt x="755" y="97"/>
                  </a:lnTo>
                  <a:lnTo>
                    <a:pt x="707" y="49"/>
                  </a:lnTo>
                  <a:lnTo>
                    <a:pt x="626" y="17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720650" y="3191350"/>
              <a:ext cx="22900" cy="25725"/>
            </a:xfrm>
            <a:custGeom>
              <a:avLst/>
              <a:gdLst/>
              <a:ahLst/>
              <a:cxnLst/>
              <a:rect l="0" t="0" r="0" b="0"/>
              <a:pathLst>
                <a:path w="916" h="1029" extrusionOk="0">
                  <a:moveTo>
                    <a:pt x="530" y="210"/>
                  </a:moveTo>
                  <a:lnTo>
                    <a:pt x="594" y="258"/>
                  </a:lnTo>
                  <a:lnTo>
                    <a:pt x="626" y="322"/>
                  </a:lnTo>
                  <a:lnTo>
                    <a:pt x="642" y="402"/>
                  </a:lnTo>
                  <a:lnTo>
                    <a:pt x="257" y="402"/>
                  </a:lnTo>
                  <a:lnTo>
                    <a:pt x="273" y="322"/>
                  </a:lnTo>
                  <a:lnTo>
                    <a:pt x="321" y="258"/>
                  </a:lnTo>
                  <a:lnTo>
                    <a:pt x="369" y="210"/>
                  </a:lnTo>
                  <a:close/>
                  <a:moveTo>
                    <a:pt x="353" y="1"/>
                  </a:moveTo>
                  <a:lnTo>
                    <a:pt x="193" y="65"/>
                  </a:lnTo>
                  <a:lnTo>
                    <a:pt x="129" y="129"/>
                  </a:lnTo>
                  <a:lnTo>
                    <a:pt x="64" y="210"/>
                  </a:lnTo>
                  <a:lnTo>
                    <a:pt x="0" y="402"/>
                  </a:lnTo>
                  <a:lnTo>
                    <a:pt x="0" y="515"/>
                  </a:lnTo>
                  <a:lnTo>
                    <a:pt x="0" y="643"/>
                  </a:lnTo>
                  <a:lnTo>
                    <a:pt x="64" y="836"/>
                  </a:lnTo>
                  <a:lnTo>
                    <a:pt x="129" y="900"/>
                  </a:lnTo>
                  <a:lnTo>
                    <a:pt x="289" y="997"/>
                  </a:lnTo>
                  <a:lnTo>
                    <a:pt x="466" y="1029"/>
                  </a:lnTo>
                  <a:lnTo>
                    <a:pt x="562" y="1013"/>
                  </a:lnTo>
                  <a:lnTo>
                    <a:pt x="739" y="948"/>
                  </a:lnTo>
                  <a:lnTo>
                    <a:pt x="803" y="884"/>
                  </a:lnTo>
                  <a:lnTo>
                    <a:pt x="883" y="788"/>
                  </a:lnTo>
                  <a:lnTo>
                    <a:pt x="899" y="708"/>
                  </a:lnTo>
                  <a:lnTo>
                    <a:pt x="642" y="708"/>
                  </a:lnTo>
                  <a:lnTo>
                    <a:pt x="626" y="740"/>
                  </a:lnTo>
                  <a:lnTo>
                    <a:pt x="594" y="772"/>
                  </a:lnTo>
                  <a:lnTo>
                    <a:pt x="546" y="804"/>
                  </a:lnTo>
                  <a:lnTo>
                    <a:pt x="466" y="820"/>
                  </a:lnTo>
                  <a:lnTo>
                    <a:pt x="402" y="804"/>
                  </a:lnTo>
                  <a:lnTo>
                    <a:pt x="337" y="788"/>
                  </a:lnTo>
                  <a:lnTo>
                    <a:pt x="273" y="708"/>
                  </a:lnTo>
                  <a:lnTo>
                    <a:pt x="241" y="579"/>
                  </a:lnTo>
                  <a:lnTo>
                    <a:pt x="916" y="579"/>
                  </a:lnTo>
                  <a:lnTo>
                    <a:pt x="916" y="467"/>
                  </a:lnTo>
                  <a:lnTo>
                    <a:pt x="899" y="386"/>
                  </a:lnTo>
                  <a:lnTo>
                    <a:pt x="883" y="274"/>
                  </a:lnTo>
                  <a:lnTo>
                    <a:pt x="835" y="178"/>
                  </a:lnTo>
                  <a:lnTo>
                    <a:pt x="755" y="97"/>
                  </a:lnTo>
                  <a:lnTo>
                    <a:pt x="675" y="49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746325" y="3191350"/>
              <a:ext cx="22125" cy="25725"/>
            </a:xfrm>
            <a:custGeom>
              <a:avLst/>
              <a:gdLst/>
              <a:ahLst/>
              <a:cxnLst/>
              <a:rect l="0" t="0" r="0" b="0"/>
              <a:pathLst>
                <a:path w="885" h="1029" extrusionOk="0">
                  <a:moveTo>
                    <a:pt x="435" y="1"/>
                  </a:moveTo>
                  <a:lnTo>
                    <a:pt x="258" y="17"/>
                  </a:lnTo>
                  <a:lnTo>
                    <a:pt x="129" y="97"/>
                  </a:lnTo>
                  <a:lnTo>
                    <a:pt x="49" y="194"/>
                  </a:lnTo>
                  <a:lnTo>
                    <a:pt x="17" y="322"/>
                  </a:lnTo>
                  <a:lnTo>
                    <a:pt x="33" y="435"/>
                  </a:lnTo>
                  <a:lnTo>
                    <a:pt x="97" y="499"/>
                  </a:lnTo>
                  <a:lnTo>
                    <a:pt x="178" y="547"/>
                  </a:lnTo>
                  <a:lnTo>
                    <a:pt x="322" y="595"/>
                  </a:lnTo>
                  <a:lnTo>
                    <a:pt x="515" y="643"/>
                  </a:lnTo>
                  <a:lnTo>
                    <a:pt x="595" y="675"/>
                  </a:lnTo>
                  <a:lnTo>
                    <a:pt x="611" y="708"/>
                  </a:lnTo>
                  <a:lnTo>
                    <a:pt x="627" y="740"/>
                  </a:lnTo>
                  <a:lnTo>
                    <a:pt x="611" y="788"/>
                  </a:lnTo>
                  <a:lnTo>
                    <a:pt x="579" y="804"/>
                  </a:lnTo>
                  <a:lnTo>
                    <a:pt x="531" y="820"/>
                  </a:lnTo>
                  <a:lnTo>
                    <a:pt x="467" y="836"/>
                  </a:lnTo>
                  <a:lnTo>
                    <a:pt x="354" y="820"/>
                  </a:lnTo>
                  <a:lnTo>
                    <a:pt x="290" y="772"/>
                  </a:lnTo>
                  <a:lnTo>
                    <a:pt x="258" y="740"/>
                  </a:lnTo>
                  <a:lnTo>
                    <a:pt x="258" y="675"/>
                  </a:lnTo>
                  <a:lnTo>
                    <a:pt x="1" y="675"/>
                  </a:lnTo>
                  <a:lnTo>
                    <a:pt x="17" y="820"/>
                  </a:lnTo>
                  <a:lnTo>
                    <a:pt x="97" y="932"/>
                  </a:lnTo>
                  <a:lnTo>
                    <a:pt x="226" y="1013"/>
                  </a:lnTo>
                  <a:lnTo>
                    <a:pt x="435" y="1029"/>
                  </a:lnTo>
                  <a:lnTo>
                    <a:pt x="643" y="1013"/>
                  </a:lnTo>
                  <a:lnTo>
                    <a:pt x="772" y="932"/>
                  </a:lnTo>
                  <a:lnTo>
                    <a:pt x="868" y="836"/>
                  </a:lnTo>
                  <a:lnTo>
                    <a:pt x="884" y="691"/>
                  </a:lnTo>
                  <a:lnTo>
                    <a:pt x="868" y="595"/>
                  </a:lnTo>
                  <a:lnTo>
                    <a:pt x="804" y="515"/>
                  </a:lnTo>
                  <a:lnTo>
                    <a:pt x="724" y="451"/>
                  </a:lnTo>
                  <a:lnTo>
                    <a:pt x="579" y="402"/>
                  </a:lnTo>
                  <a:lnTo>
                    <a:pt x="386" y="370"/>
                  </a:lnTo>
                  <a:lnTo>
                    <a:pt x="322" y="338"/>
                  </a:lnTo>
                  <a:lnTo>
                    <a:pt x="290" y="322"/>
                  </a:lnTo>
                  <a:lnTo>
                    <a:pt x="274" y="274"/>
                  </a:lnTo>
                  <a:lnTo>
                    <a:pt x="290" y="242"/>
                  </a:lnTo>
                  <a:lnTo>
                    <a:pt x="306" y="210"/>
                  </a:lnTo>
                  <a:lnTo>
                    <a:pt x="354" y="194"/>
                  </a:lnTo>
                  <a:lnTo>
                    <a:pt x="515" y="194"/>
                  </a:lnTo>
                  <a:lnTo>
                    <a:pt x="579" y="242"/>
                  </a:lnTo>
                  <a:lnTo>
                    <a:pt x="595" y="274"/>
                  </a:lnTo>
                  <a:lnTo>
                    <a:pt x="595" y="322"/>
                  </a:lnTo>
                  <a:lnTo>
                    <a:pt x="852" y="322"/>
                  </a:lnTo>
                  <a:lnTo>
                    <a:pt x="820" y="161"/>
                  </a:lnTo>
                  <a:lnTo>
                    <a:pt x="724" y="6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060325" y="3187750"/>
              <a:ext cx="34150" cy="30525"/>
            </a:xfrm>
            <a:custGeom>
              <a:avLst/>
              <a:gdLst/>
              <a:ahLst/>
              <a:cxnLst/>
              <a:rect l="0" t="0" r="0" b="0"/>
              <a:pathLst>
                <a:path w="1366" h="1221" extrusionOk="0">
                  <a:moveTo>
                    <a:pt x="1" y="0"/>
                  </a:moveTo>
                  <a:lnTo>
                    <a:pt x="675" y="1221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581300" y="3274075"/>
              <a:ext cx="19300" cy="31750"/>
            </a:xfrm>
            <a:custGeom>
              <a:avLst/>
              <a:gdLst/>
              <a:ahLst/>
              <a:cxnLst/>
              <a:rect l="0" t="0" r="0" b="0"/>
              <a:pathLst>
                <a:path w="772" h="1270" extrusionOk="0">
                  <a:moveTo>
                    <a:pt x="402" y="129"/>
                  </a:moveTo>
                  <a:lnTo>
                    <a:pt x="499" y="145"/>
                  </a:lnTo>
                  <a:lnTo>
                    <a:pt x="579" y="209"/>
                  </a:lnTo>
                  <a:lnTo>
                    <a:pt x="627" y="306"/>
                  </a:lnTo>
                  <a:lnTo>
                    <a:pt x="643" y="450"/>
                  </a:lnTo>
                  <a:lnTo>
                    <a:pt x="627" y="563"/>
                  </a:lnTo>
                  <a:lnTo>
                    <a:pt x="595" y="643"/>
                  </a:lnTo>
                  <a:lnTo>
                    <a:pt x="563" y="707"/>
                  </a:lnTo>
                  <a:lnTo>
                    <a:pt x="451" y="787"/>
                  </a:lnTo>
                  <a:lnTo>
                    <a:pt x="386" y="787"/>
                  </a:lnTo>
                  <a:lnTo>
                    <a:pt x="290" y="771"/>
                  </a:lnTo>
                  <a:lnTo>
                    <a:pt x="226" y="707"/>
                  </a:lnTo>
                  <a:lnTo>
                    <a:pt x="161" y="627"/>
                  </a:lnTo>
                  <a:lnTo>
                    <a:pt x="161" y="482"/>
                  </a:lnTo>
                  <a:lnTo>
                    <a:pt x="161" y="370"/>
                  </a:lnTo>
                  <a:lnTo>
                    <a:pt x="194" y="290"/>
                  </a:lnTo>
                  <a:lnTo>
                    <a:pt x="226" y="209"/>
                  </a:lnTo>
                  <a:lnTo>
                    <a:pt x="322" y="145"/>
                  </a:lnTo>
                  <a:lnTo>
                    <a:pt x="402" y="129"/>
                  </a:lnTo>
                  <a:close/>
                  <a:moveTo>
                    <a:pt x="370" y="0"/>
                  </a:moveTo>
                  <a:lnTo>
                    <a:pt x="226" y="33"/>
                  </a:lnTo>
                  <a:lnTo>
                    <a:pt x="113" y="129"/>
                  </a:lnTo>
                  <a:lnTo>
                    <a:pt x="33" y="274"/>
                  </a:lnTo>
                  <a:lnTo>
                    <a:pt x="1" y="466"/>
                  </a:lnTo>
                  <a:lnTo>
                    <a:pt x="33" y="691"/>
                  </a:lnTo>
                  <a:lnTo>
                    <a:pt x="113" y="804"/>
                  </a:lnTo>
                  <a:lnTo>
                    <a:pt x="226" y="884"/>
                  </a:lnTo>
                  <a:lnTo>
                    <a:pt x="370" y="900"/>
                  </a:lnTo>
                  <a:lnTo>
                    <a:pt x="451" y="900"/>
                  </a:lnTo>
                  <a:lnTo>
                    <a:pt x="531" y="868"/>
                  </a:lnTo>
                  <a:lnTo>
                    <a:pt x="579" y="836"/>
                  </a:lnTo>
                  <a:lnTo>
                    <a:pt x="627" y="771"/>
                  </a:lnTo>
                  <a:lnTo>
                    <a:pt x="627" y="932"/>
                  </a:lnTo>
                  <a:lnTo>
                    <a:pt x="611" y="1028"/>
                  </a:lnTo>
                  <a:lnTo>
                    <a:pt x="579" y="1077"/>
                  </a:lnTo>
                  <a:lnTo>
                    <a:pt x="467" y="1141"/>
                  </a:lnTo>
                  <a:lnTo>
                    <a:pt x="290" y="1141"/>
                  </a:lnTo>
                  <a:lnTo>
                    <a:pt x="226" y="1093"/>
                  </a:lnTo>
                  <a:lnTo>
                    <a:pt x="194" y="1061"/>
                  </a:lnTo>
                  <a:lnTo>
                    <a:pt x="178" y="1012"/>
                  </a:lnTo>
                  <a:lnTo>
                    <a:pt x="33" y="1012"/>
                  </a:lnTo>
                  <a:lnTo>
                    <a:pt x="65" y="1125"/>
                  </a:lnTo>
                  <a:lnTo>
                    <a:pt x="145" y="1205"/>
                  </a:lnTo>
                  <a:lnTo>
                    <a:pt x="242" y="1253"/>
                  </a:lnTo>
                  <a:lnTo>
                    <a:pt x="386" y="1269"/>
                  </a:lnTo>
                  <a:lnTo>
                    <a:pt x="499" y="1253"/>
                  </a:lnTo>
                  <a:lnTo>
                    <a:pt x="675" y="1173"/>
                  </a:lnTo>
                  <a:lnTo>
                    <a:pt x="724" y="1093"/>
                  </a:lnTo>
                  <a:lnTo>
                    <a:pt x="772" y="980"/>
                  </a:lnTo>
                  <a:lnTo>
                    <a:pt x="772" y="820"/>
                  </a:lnTo>
                  <a:lnTo>
                    <a:pt x="772" y="33"/>
                  </a:lnTo>
                  <a:lnTo>
                    <a:pt x="643" y="33"/>
                  </a:lnTo>
                  <a:lnTo>
                    <a:pt x="643" y="145"/>
                  </a:lnTo>
                  <a:lnTo>
                    <a:pt x="595" y="97"/>
                  </a:lnTo>
                  <a:lnTo>
                    <a:pt x="547" y="65"/>
                  </a:lnTo>
                  <a:lnTo>
                    <a:pt x="467" y="17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605000" y="3274075"/>
              <a:ext cx="20900" cy="23300"/>
            </a:xfrm>
            <a:custGeom>
              <a:avLst/>
              <a:gdLst/>
              <a:ahLst/>
              <a:cxnLst/>
              <a:rect l="0" t="0" r="0" b="0"/>
              <a:pathLst>
                <a:path w="836" h="932" extrusionOk="0">
                  <a:moveTo>
                    <a:pt x="595" y="450"/>
                  </a:moveTo>
                  <a:lnTo>
                    <a:pt x="595" y="563"/>
                  </a:lnTo>
                  <a:lnTo>
                    <a:pt x="563" y="691"/>
                  </a:lnTo>
                  <a:lnTo>
                    <a:pt x="466" y="771"/>
                  </a:lnTo>
                  <a:lnTo>
                    <a:pt x="386" y="787"/>
                  </a:lnTo>
                  <a:lnTo>
                    <a:pt x="322" y="804"/>
                  </a:lnTo>
                  <a:lnTo>
                    <a:pt x="257" y="787"/>
                  </a:lnTo>
                  <a:lnTo>
                    <a:pt x="209" y="771"/>
                  </a:lnTo>
                  <a:lnTo>
                    <a:pt x="161" y="723"/>
                  </a:lnTo>
                  <a:lnTo>
                    <a:pt x="161" y="659"/>
                  </a:lnTo>
                  <a:lnTo>
                    <a:pt x="177" y="579"/>
                  </a:lnTo>
                  <a:lnTo>
                    <a:pt x="225" y="547"/>
                  </a:lnTo>
                  <a:lnTo>
                    <a:pt x="273" y="514"/>
                  </a:lnTo>
                  <a:lnTo>
                    <a:pt x="354" y="514"/>
                  </a:lnTo>
                  <a:lnTo>
                    <a:pt x="434" y="498"/>
                  </a:lnTo>
                  <a:lnTo>
                    <a:pt x="482" y="498"/>
                  </a:lnTo>
                  <a:lnTo>
                    <a:pt x="514" y="482"/>
                  </a:lnTo>
                  <a:lnTo>
                    <a:pt x="563" y="466"/>
                  </a:lnTo>
                  <a:lnTo>
                    <a:pt x="595" y="450"/>
                  </a:lnTo>
                  <a:close/>
                  <a:moveTo>
                    <a:pt x="386" y="0"/>
                  </a:moveTo>
                  <a:lnTo>
                    <a:pt x="257" y="17"/>
                  </a:lnTo>
                  <a:lnTo>
                    <a:pt x="161" y="65"/>
                  </a:lnTo>
                  <a:lnTo>
                    <a:pt x="65" y="145"/>
                  </a:lnTo>
                  <a:lnTo>
                    <a:pt x="49" y="290"/>
                  </a:lnTo>
                  <a:lnTo>
                    <a:pt x="193" y="290"/>
                  </a:lnTo>
                  <a:lnTo>
                    <a:pt x="193" y="225"/>
                  </a:lnTo>
                  <a:lnTo>
                    <a:pt x="225" y="193"/>
                  </a:lnTo>
                  <a:lnTo>
                    <a:pt x="290" y="129"/>
                  </a:lnTo>
                  <a:lnTo>
                    <a:pt x="482" y="129"/>
                  </a:lnTo>
                  <a:lnTo>
                    <a:pt x="530" y="161"/>
                  </a:lnTo>
                  <a:lnTo>
                    <a:pt x="579" y="193"/>
                  </a:lnTo>
                  <a:lnTo>
                    <a:pt x="595" y="274"/>
                  </a:lnTo>
                  <a:lnTo>
                    <a:pt x="595" y="306"/>
                  </a:lnTo>
                  <a:lnTo>
                    <a:pt x="579" y="322"/>
                  </a:lnTo>
                  <a:lnTo>
                    <a:pt x="563" y="354"/>
                  </a:lnTo>
                  <a:lnTo>
                    <a:pt x="514" y="370"/>
                  </a:lnTo>
                  <a:lnTo>
                    <a:pt x="273" y="402"/>
                  </a:lnTo>
                  <a:lnTo>
                    <a:pt x="161" y="418"/>
                  </a:lnTo>
                  <a:lnTo>
                    <a:pt x="81" y="482"/>
                  </a:lnTo>
                  <a:lnTo>
                    <a:pt x="17" y="547"/>
                  </a:lnTo>
                  <a:lnTo>
                    <a:pt x="0" y="659"/>
                  </a:lnTo>
                  <a:lnTo>
                    <a:pt x="17" y="771"/>
                  </a:lnTo>
                  <a:lnTo>
                    <a:pt x="81" y="852"/>
                  </a:lnTo>
                  <a:lnTo>
                    <a:pt x="161" y="916"/>
                  </a:lnTo>
                  <a:lnTo>
                    <a:pt x="273" y="932"/>
                  </a:lnTo>
                  <a:lnTo>
                    <a:pt x="386" y="916"/>
                  </a:lnTo>
                  <a:lnTo>
                    <a:pt x="466" y="884"/>
                  </a:lnTo>
                  <a:lnTo>
                    <a:pt x="547" y="836"/>
                  </a:lnTo>
                  <a:lnTo>
                    <a:pt x="595" y="787"/>
                  </a:lnTo>
                  <a:lnTo>
                    <a:pt x="611" y="836"/>
                  </a:lnTo>
                  <a:lnTo>
                    <a:pt x="627" y="868"/>
                  </a:lnTo>
                  <a:lnTo>
                    <a:pt x="659" y="900"/>
                  </a:lnTo>
                  <a:lnTo>
                    <a:pt x="723" y="916"/>
                  </a:lnTo>
                  <a:lnTo>
                    <a:pt x="803" y="916"/>
                  </a:lnTo>
                  <a:lnTo>
                    <a:pt x="836" y="900"/>
                  </a:lnTo>
                  <a:lnTo>
                    <a:pt x="836" y="787"/>
                  </a:lnTo>
                  <a:lnTo>
                    <a:pt x="803" y="787"/>
                  </a:lnTo>
                  <a:lnTo>
                    <a:pt x="787" y="804"/>
                  </a:lnTo>
                  <a:lnTo>
                    <a:pt x="755" y="787"/>
                  </a:lnTo>
                  <a:lnTo>
                    <a:pt x="739" y="787"/>
                  </a:lnTo>
                  <a:lnTo>
                    <a:pt x="739" y="771"/>
                  </a:lnTo>
                  <a:lnTo>
                    <a:pt x="739" y="739"/>
                  </a:lnTo>
                  <a:lnTo>
                    <a:pt x="739" y="241"/>
                  </a:lnTo>
                  <a:lnTo>
                    <a:pt x="723" y="129"/>
                  </a:lnTo>
                  <a:lnTo>
                    <a:pt x="643" y="65"/>
                  </a:lnTo>
                  <a:lnTo>
                    <a:pt x="530" y="1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629500" y="3274075"/>
              <a:ext cx="29325" cy="22500"/>
            </a:xfrm>
            <a:custGeom>
              <a:avLst/>
              <a:gdLst/>
              <a:ahLst/>
              <a:cxnLst/>
              <a:rect l="0" t="0" r="0" b="0"/>
              <a:pathLst>
                <a:path w="1173" h="900" extrusionOk="0">
                  <a:moveTo>
                    <a:pt x="402" y="0"/>
                  </a:moveTo>
                  <a:lnTo>
                    <a:pt x="305" y="17"/>
                  </a:lnTo>
                  <a:lnTo>
                    <a:pt x="241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0" y="17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434"/>
                  </a:lnTo>
                  <a:lnTo>
                    <a:pt x="161" y="274"/>
                  </a:lnTo>
                  <a:lnTo>
                    <a:pt x="209" y="193"/>
                  </a:lnTo>
                  <a:lnTo>
                    <a:pt x="273" y="145"/>
                  </a:lnTo>
                  <a:lnTo>
                    <a:pt x="354" y="129"/>
                  </a:lnTo>
                  <a:lnTo>
                    <a:pt x="450" y="145"/>
                  </a:lnTo>
                  <a:lnTo>
                    <a:pt x="482" y="193"/>
                  </a:lnTo>
                  <a:lnTo>
                    <a:pt x="498" y="241"/>
                  </a:lnTo>
                  <a:lnTo>
                    <a:pt x="514" y="322"/>
                  </a:lnTo>
                  <a:lnTo>
                    <a:pt x="514" y="900"/>
                  </a:lnTo>
                  <a:lnTo>
                    <a:pt x="659" y="900"/>
                  </a:lnTo>
                  <a:lnTo>
                    <a:pt x="659" y="386"/>
                  </a:lnTo>
                  <a:lnTo>
                    <a:pt x="659" y="274"/>
                  </a:lnTo>
                  <a:lnTo>
                    <a:pt x="723" y="193"/>
                  </a:lnTo>
                  <a:lnTo>
                    <a:pt x="787" y="145"/>
                  </a:lnTo>
                  <a:lnTo>
                    <a:pt x="867" y="129"/>
                  </a:lnTo>
                  <a:lnTo>
                    <a:pt x="932" y="145"/>
                  </a:lnTo>
                  <a:lnTo>
                    <a:pt x="980" y="161"/>
                  </a:lnTo>
                  <a:lnTo>
                    <a:pt x="1012" y="209"/>
                  </a:lnTo>
                  <a:lnTo>
                    <a:pt x="1012" y="290"/>
                  </a:lnTo>
                  <a:lnTo>
                    <a:pt x="1012" y="900"/>
                  </a:lnTo>
                  <a:lnTo>
                    <a:pt x="1173" y="900"/>
                  </a:lnTo>
                  <a:lnTo>
                    <a:pt x="1173" y="322"/>
                  </a:lnTo>
                  <a:lnTo>
                    <a:pt x="1157" y="209"/>
                  </a:lnTo>
                  <a:lnTo>
                    <a:pt x="1141" y="129"/>
                  </a:lnTo>
                  <a:lnTo>
                    <a:pt x="1092" y="65"/>
                  </a:lnTo>
                  <a:lnTo>
                    <a:pt x="980" y="0"/>
                  </a:lnTo>
                  <a:lnTo>
                    <a:pt x="819" y="0"/>
                  </a:lnTo>
                  <a:lnTo>
                    <a:pt x="739" y="33"/>
                  </a:lnTo>
                  <a:lnTo>
                    <a:pt x="691" y="81"/>
                  </a:lnTo>
                  <a:lnTo>
                    <a:pt x="627" y="145"/>
                  </a:lnTo>
                  <a:lnTo>
                    <a:pt x="594" y="81"/>
                  </a:lnTo>
                  <a:lnTo>
                    <a:pt x="562" y="49"/>
                  </a:lnTo>
                  <a:lnTo>
                    <a:pt x="498" y="17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662825" y="3274075"/>
              <a:ext cx="20100" cy="23300"/>
            </a:xfrm>
            <a:custGeom>
              <a:avLst/>
              <a:gdLst/>
              <a:ahLst/>
              <a:cxnLst/>
              <a:rect l="0" t="0" r="0" b="0"/>
              <a:pathLst>
                <a:path w="804" h="932" extrusionOk="0">
                  <a:moveTo>
                    <a:pt x="402" y="129"/>
                  </a:moveTo>
                  <a:lnTo>
                    <a:pt x="530" y="145"/>
                  </a:lnTo>
                  <a:lnTo>
                    <a:pt x="611" y="241"/>
                  </a:lnTo>
                  <a:lnTo>
                    <a:pt x="643" y="306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90"/>
                  </a:lnTo>
                  <a:lnTo>
                    <a:pt x="241" y="209"/>
                  </a:lnTo>
                  <a:lnTo>
                    <a:pt x="305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6" y="274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4"/>
                  </a:lnTo>
                  <a:lnTo>
                    <a:pt x="241" y="900"/>
                  </a:lnTo>
                  <a:lnTo>
                    <a:pt x="386" y="932"/>
                  </a:lnTo>
                  <a:lnTo>
                    <a:pt x="450" y="932"/>
                  </a:lnTo>
                  <a:lnTo>
                    <a:pt x="514" y="916"/>
                  </a:lnTo>
                  <a:lnTo>
                    <a:pt x="611" y="884"/>
                  </a:lnTo>
                  <a:lnTo>
                    <a:pt x="675" y="820"/>
                  </a:lnTo>
                  <a:lnTo>
                    <a:pt x="723" y="787"/>
                  </a:lnTo>
                  <a:lnTo>
                    <a:pt x="755" y="723"/>
                  </a:lnTo>
                  <a:lnTo>
                    <a:pt x="771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94" y="723"/>
                  </a:lnTo>
                  <a:lnTo>
                    <a:pt x="514" y="787"/>
                  </a:lnTo>
                  <a:lnTo>
                    <a:pt x="402" y="804"/>
                  </a:lnTo>
                  <a:lnTo>
                    <a:pt x="289" y="787"/>
                  </a:lnTo>
                  <a:lnTo>
                    <a:pt x="225" y="723"/>
                  </a:lnTo>
                  <a:lnTo>
                    <a:pt x="177" y="627"/>
                  </a:lnTo>
                  <a:lnTo>
                    <a:pt x="161" y="498"/>
                  </a:lnTo>
                  <a:lnTo>
                    <a:pt x="803" y="498"/>
                  </a:lnTo>
                  <a:lnTo>
                    <a:pt x="803" y="386"/>
                  </a:lnTo>
                  <a:lnTo>
                    <a:pt x="787" y="306"/>
                  </a:lnTo>
                  <a:lnTo>
                    <a:pt x="771" y="225"/>
                  </a:lnTo>
                  <a:lnTo>
                    <a:pt x="723" y="161"/>
                  </a:lnTo>
                  <a:lnTo>
                    <a:pt x="675" y="97"/>
                  </a:lnTo>
                  <a:lnTo>
                    <a:pt x="594" y="49"/>
                  </a:lnTo>
                  <a:lnTo>
                    <a:pt x="514" y="1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684500" y="3299775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0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710600" y="3266450"/>
              <a:ext cx="3650" cy="30125"/>
            </a:xfrm>
            <a:custGeom>
              <a:avLst/>
              <a:gdLst/>
              <a:ahLst/>
              <a:cxnLst/>
              <a:rect l="0" t="0" r="0" b="0"/>
              <a:pathLst>
                <a:path w="146" h="1205" extrusionOk="0">
                  <a:moveTo>
                    <a:pt x="1" y="0"/>
                  </a:moveTo>
                  <a:lnTo>
                    <a:pt x="1" y="177"/>
                  </a:lnTo>
                  <a:lnTo>
                    <a:pt x="145" y="177"/>
                  </a:lnTo>
                  <a:lnTo>
                    <a:pt x="145" y="0"/>
                  </a:lnTo>
                  <a:close/>
                  <a:moveTo>
                    <a:pt x="1" y="338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718225" y="3266450"/>
              <a:ext cx="19300" cy="30925"/>
            </a:xfrm>
            <a:custGeom>
              <a:avLst/>
              <a:gdLst/>
              <a:ahLst/>
              <a:cxnLst/>
              <a:rect l="0" t="0" r="0" b="0"/>
              <a:pathLst>
                <a:path w="772" h="1237" extrusionOk="0">
                  <a:moveTo>
                    <a:pt x="402" y="434"/>
                  </a:moveTo>
                  <a:lnTo>
                    <a:pt x="499" y="450"/>
                  </a:lnTo>
                  <a:lnTo>
                    <a:pt x="579" y="514"/>
                  </a:lnTo>
                  <a:lnTo>
                    <a:pt x="627" y="611"/>
                  </a:lnTo>
                  <a:lnTo>
                    <a:pt x="643" y="771"/>
                  </a:lnTo>
                  <a:lnTo>
                    <a:pt x="627" y="916"/>
                  </a:lnTo>
                  <a:lnTo>
                    <a:pt x="579" y="1012"/>
                  </a:lnTo>
                  <a:lnTo>
                    <a:pt x="499" y="1092"/>
                  </a:lnTo>
                  <a:lnTo>
                    <a:pt x="402" y="1109"/>
                  </a:lnTo>
                  <a:lnTo>
                    <a:pt x="290" y="1092"/>
                  </a:lnTo>
                  <a:lnTo>
                    <a:pt x="209" y="1012"/>
                  </a:lnTo>
                  <a:lnTo>
                    <a:pt x="161" y="900"/>
                  </a:lnTo>
                  <a:lnTo>
                    <a:pt x="161" y="771"/>
                  </a:lnTo>
                  <a:lnTo>
                    <a:pt x="161" y="627"/>
                  </a:lnTo>
                  <a:lnTo>
                    <a:pt x="226" y="530"/>
                  </a:lnTo>
                  <a:lnTo>
                    <a:pt x="306" y="450"/>
                  </a:lnTo>
                  <a:lnTo>
                    <a:pt x="402" y="434"/>
                  </a:lnTo>
                  <a:close/>
                  <a:moveTo>
                    <a:pt x="643" y="0"/>
                  </a:moveTo>
                  <a:lnTo>
                    <a:pt x="643" y="434"/>
                  </a:lnTo>
                  <a:lnTo>
                    <a:pt x="595" y="386"/>
                  </a:lnTo>
                  <a:lnTo>
                    <a:pt x="547" y="354"/>
                  </a:lnTo>
                  <a:lnTo>
                    <a:pt x="466" y="322"/>
                  </a:lnTo>
                  <a:lnTo>
                    <a:pt x="370" y="305"/>
                  </a:lnTo>
                  <a:lnTo>
                    <a:pt x="290" y="322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7" y="595"/>
                  </a:lnTo>
                  <a:lnTo>
                    <a:pt x="1" y="787"/>
                  </a:lnTo>
                  <a:lnTo>
                    <a:pt x="17" y="980"/>
                  </a:lnTo>
                  <a:lnTo>
                    <a:pt x="113" y="1109"/>
                  </a:lnTo>
                  <a:lnTo>
                    <a:pt x="226" y="1205"/>
                  </a:lnTo>
                  <a:lnTo>
                    <a:pt x="354" y="1237"/>
                  </a:lnTo>
                  <a:lnTo>
                    <a:pt x="450" y="1221"/>
                  </a:lnTo>
                  <a:lnTo>
                    <a:pt x="515" y="1189"/>
                  </a:lnTo>
                  <a:lnTo>
                    <a:pt x="595" y="1157"/>
                  </a:lnTo>
                  <a:lnTo>
                    <a:pt x="643" y="1076"/>
                  </a:lnTo>
                  <a:lnTo>
                    <a:pt x="643" y="1205"/>
                  </a:lnTo>
                  <a:lnTo>
                    <a:pt x="772" y="1205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755975" y="3266450"/>
              <a:ext cx="4050" cy="30125"/>
            </a:xfrm>
            <a:custGeom>
              <a:avLst/>
              <a:gdLst/>
              <a:ahLst/>
              <a:cxnLst/>
              <a:rect l="0" t="0" r="0" b="0"/>
              <a:pathLst>
                <a:path w="162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766825" y="3266450"/>
              <a:ext cx="23700" cy="30125"/>
            </a:xfrm>
            <a:custGeom>
              <a:avLst/>
              <a:gdLst/>
              <a:ahLst/>
              <a:cxnLst/>
              <a:rect l="0" t="0" r="0" b="0"/>
              <a:pathLst>
                <a:path w="948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45" y="1205"/>
                  </a:lnTo>
                  <a:lnTo>
                    <a:pt x="145" y="225"/>
                  </a:lnTo>
                  <a:lnTo>
                    <a:pt x="771" y="1205"/>
                  </a:lnTo>
                  <a:lnTo>
                    <a:pt x="948" y="1205"/>
                  </a:lnTo>
                  <a:lnTo>
                    <a:pt x="948" y="0"/>
                  </a:lnTo>
                  <a:lnTo>
                    <a:pt x="787" y="0"/>
                  </a:lnTo>
                  <a:lnTo>
                    <a:pt x="787" y="98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794525" y="3266450"/>
              <a:ext cx="24100" cy="30125"/>
            </a:xfrm>
            <a:custGeom>
              <a:avLst/>
              <a:gdLst/>
              <a:ahLst/>
              <a:cxnLst/>
              <a:rect l="0" t="0" r="0" b="0"/>
              <a:pathLst>
                <a:path w="964" h="1205" extrusionOk="0">
                  <a:moveTo>
                    <a:pt x="0" y="0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62" y="1205"/>
                  </a:lnTo>
                  <a:lnTo>
                    <a:pt x="562" y="145"/>
                  </a:lnTo>
                  <a:lnTo>
                    <a:pt x="964" y="14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822225" y="3266050"/>
              <a:ext cx="9250" cy="38975"/>
            </a:xfrm>
            <a:custGeom>
              <a:avLst/>
              <a:gdLst/>
              <a:ahLst/>
              <a:cxnLst/>
              <a:rect l="0" t="0" r="0" b="0"/>
              <a:pathLst>
                <a:path w="370" h="1559" extrusionOk="0">
                  <a:moveTo>
                    <a:pt x="274" y="0"/>
                  </a:moveTo>
                  <a:lnTo>
                    <a:pt x="129" y="225"/>
                  </a:lnTo>
                  <a:lnTo>
                    <a:pt x="65" y="354"/>
                  </a:lnTo>
                  <a:lnTo>
                    <a:pt x="0" y="562"/>
                  </a:lnTo>
                  <a:lnTo>
                    <a:pt x="0" y="787"/>
                  </a:lnTo>
                  <a:lnTo>
                    <a:pt x="0" y="851"/>
                  </a:lnTo>
                  <a:lnTo>
                    <a:pt x="0" y="916"/>
                  </a:lnTo>
                  <a:lnTo>
                    <a:pt x="33" y="1060"/>
                  </a:lnTo>
                  <a:lnTo>
                    <a:pt x="65" y="1189"/>
                  </a:lnTo>
                  <a:lnTo>
                    <a:pt x="97" y="1269"/>
                  </a:lnTo>
                  <a:lnTo>
                    <a:pt x="129" y="1317"/>
                  </a:lnTo>
                  <a:lnTo>
                    <a:pt x="177" y="1398"/>
                  </a:lnTo>
                  <a:lnTo>
                    <a:pt x="274" y="1558"/>
                  </a:lnTo>
                  <a:lnTo>
                    <a:pt x="370" y="1558"/>
                  </a:lnTo>
                  <a:lnTo>
                    <a:pt x="274" y="1349"/>
                  </a:lnTo>
                  <a:lnTo>
                    <a:pt x="209" y="1205"/>
                  </a:lnTo>
                  <a:lnTo>
                    <a:pt x="161" y="1012"/>
                  </a:lnTo>
                  <a:lnTo>
                    <a:pt x="145" y="771"/>
                  </a:lnTo>
                  <a:lnTo>
                    <a:pt x="161" y="546"/>
                  </a:lnTo>
                  <a:lnTo>
                    <a:pt x="209" y="370"/>
                  </a:lnTo>
                  <a:lnTo>
                    <a:pt x="257" y="22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837075" y="3267250"/>
              <a:ext cx="10875" cy="29325"/>
            </a:xfrm>
            <a:custGeom>
              <a:avLst/>
              <a:gdLst/>
              <a:ahLst/>
              <a:cxnLst/>
              <a:rect l="0" t="0" r="0" b="0"/>
              <a:pathLst>
                <a:path w="435" h="1173" extrusionOk="0">
                  <a:moveTo>
                    <a:pt x="322" y="0"/>
                  </a:moveTo>
                  <a:lnTo>
                    <a:pt x="274" y="129"/>
                  </a:lnTo>
                  <a:lnTo>
                    <a:pt x="226" y="177"/>
                  </a:lnTo>
                  <a:lnTo>
                    <a:pt x="145" y="209"/>
                  </a:lnTo>
                  <a:lnTo>
                    <a:pt x="1" y="225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73"/>
                  </a:lnTo>
                  <a:lnTo>
                    <a:pt x="434" y="117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860375" y="3267250"/>
              <a:ext cx="10850" cy="29325"/>
            </a:xfrm>
            <a:custGeom>
              <a:avLst/>
              <a:gdLst/>
              <a:ahLst/>
              <a:cxnLst/>
              <a:rect l="0" t="0" r="0" b="0"/>
              <a:pathLst>
                <a:path w="434" h="1173" extrusionOk="0">
                  <a:moveTo>
                    <a:pt x="305" y="0"/>
                  </a:moveTo>
                  <a:lnTo>
                    <a:pt x="273" y="129"/>
                  </a:lnTo>
                  <a:lnTo>
                    <a:pt x="225" y="177"/>
                  </a:lnTo>
                  <a:lnTo>
                    <a:pt x="145" y="209"/>
                  </a:lnTo>
                  <a:lnTo>
                    <a:pt x="0" y="225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73"/>
                  </a:lnTo>
                  <a:lnTo>
                    <a:pt x="434" y="117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880850" y="326605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0" y="0"/>
                  </a:moveTo>
                  <a:lnTo>
                    <a:pt x="113" y="209"/>
                  </a:lnTo>
                  <a:lnTo>
                    <a:pt x="161" y="354"/>
                  </a:lnTo>
                  <a:lnTo>
                    <a:pt x="209" y="546"/>
                  </a:lnTo>
                  <a:lnTo>
                    <a:pt x="225" y="771"/>
                  </a:lnTo>
                  <a:lnTo>
                    <a:pt x="225" y="996"/>
                  </a:lnTo>
                  <a:lnTo>
                    <a:pt x="177" y="1189"/>
                  </a:lnTo>
                  <a:lnTo>
                    <a:pt x="113" y="1333"/>
                  </a:lnTo>
                  <a:lnTo>
                    <a:pt x="0" y="1558"/>
                  </a:lnTo>
                  <a:lnTo>
                    <a:pt x="113" y="1558"/>
                  </a:lnTo>
                  <a:lnTo>
                    <a:pt x="241" y="1333"/>
                  </a:lnTo>
                  <a:lnTo>
                    <a:pt x="306" y="1205"/>
                  </a:lnTo>
                  <a:lnTo>
                    <a:pt x="370" y="996"/>
                  </a:lnTo>
                  <a:lnTo>
                    <a:pt x="386" y="771"/>
                  </a:lnTo>
                  <a:lnTo>
                    <a:pt x="386" y="675"/>
                  </a:lnTo>
                  <a:lnTo>
                    <a:pt x="370" y="578"/>
                  </a:lnTo>
                  <a:lnTo>
                    <a:pt x="338" y="482"/>
                  </a:lnTo>
                  <a:lnTo>
                    <a:pt x="306" y="370"/>
                  </a:lnTo>
                  <a:lnTo>
                    <a:pt x="273" y="305"/>
                  </a:lnTo>
                  <a:lnTo>
                    <a:pt x="257" y="241"/>
                  </a:lnTo>
                  <a:lnTo>
                    <a:pt x="209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893300" y="32965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581300" y="3349975"/>
              <a:ext cx="19300" cy="31725"/>
            </a:xfrm>
            <a:custGeom>
              <a:avLst/>
              <a:gdLst/>
              <a:ahLst/>
              <a:cxnLst/>
              <a:rect l="0" t="0" r="0" b="0"/>
              <a:pathLst>
                <a:path w="772" h="1269" extrusionOk="0">
                  <a:moveTo>
                    <a:pt x="402" y="129"/>
                  </a:moveTo>
                  <a:lnTo>
                    <a:pt x="499" y="145"/>
                  </a:lnTo>
                  <a:lnTo>
                    <a:pt x="579" y="209"/>
                  </a:lnTo>
                  <a:lnTo>
                    <a:pt x="627" y="305"/>
                  </a:lnTo>
                  <a:lnTo>
                    <a:pt x="643" y="450"/>
                  </a:lnTo>
                  <a:lnTo>
                    <a:pt x="627" y="562"/>
                  </a:lnTo>
                  <a:lnTo>
                    <a:pt x="595" y="642"/>
                  </a:lnTo>
                  <a:lnTo>
                    <a:pt x="563" y="707"/>
                  </a:lnTo>
                  <a:lnTo>
                    <a:pt x="451" y="787"/>
                  </a:lnTo>
                  <a:lnTo>
                    <a:pt x="386" y="787"/>
                  </a:lnTo>
                  <a:lnTo>
                    <a:pt x="290" y="771"/>
                  </a:lnTo>
                  <a:lnTo>
                    <a:pt x="226" y="707"/>
                  </a:lnTo>
                  <a:lnTo>
                    <a:pt x="161" y="626"/>
                  </a:lnTo>
                  <a:lnTo>
                    <a:pt x="161" y="482"/>
                  </a:lnTo>
                  <a:lnTo>
                    <a:pt x="161" y="369"/>
                  </a:lnTo>
                  <a:lnTo>
                    <a:pt x="194" y="273"/>
                  </a:lnTo>
                  <a:lnTo>
                    <a:pt x="226" y="209"/>
                  </a:lnTo>
                  <a:lnTo>
                    <a:pt x="322" y="145"/>
                  </a:lnTo>
                  <a:lnTo>
                    <a:pt x="402" y="129"/>
                  </a:lnTo>
                  <a:close/>
                  <a:moveTo>
                    <a:pt x="370" y="0"/>
                  </a:moveTo>
                  <a:lnTo>
                    <a:pt x="226" y="32"/>
                  </a:lnTo>
                  <a:lnTo>
                    <a:pt x="113" y="129"/>
                  </a:lnTo>
                  <a:lnTo>
                    <a:pt x="33" y="273"/>
                  </a:lnTo>
                  <a:lnTo>
                    <a:pt x="1" y="466"/>
                  </a:lnTo>
                  <a:lnTo>
                    <a:pt x="33" y="675"/>
                  </a:lnTo>
                  <a:lnTo>
                    <a:pt x="113" y="803"/>
                  </a:lnTo>
                  <a:lnTo>
                    <a:pt x="226" y="883"/>
                  </a:lnTo>
                  <a:lnTo>
                    <a:pt x="370" y="899"/>
                  </a:lnTo>
                  <a:lnTo>
                    <a:pt x="451" y="899"/>
                  </a:lnTo>
                  <a:lnTo>
                    <a:pt x="531" y="867"/>
                  </a:lnTo>
                  <a:lnTo>
                    <a:pt x="579" y="835"/>
                  </a:lnTo>
                  <a:lnTo>
                    <a:pt x="627" y="771"/>
                  </a:lnTo>
                  <a:lnTo>
                    <a:pt x="627" y="932"/>
                  </a:lnTo>
                  <a:lnTo>
                    <a:pt x="611" y="1028"/>
                  </a:lnTo>
                  <a:lnTo>
                    <a:pt x="579" y="1076"/>
                  </a:lnTo>
                  <a:lnTo>
                    <a:pt x="467" y="1140"/>
                  </a:lnTo>
                  <a:lnTo>
                    <a:pt x="290" y="1140"/>
                  </a:lnTo>
                  <a:lnTo>
                    <a:pt x="226" y="1092"/>
                  </a:lnTo>
                  <a:lnTo>
                    <a:pt x="194" y="1060"/>
                  </a:lnTo>
                  <a:lnTo>
                    <a:pt x="178" y="996"/>
                  </a:lnTo>
                  <a:lnTo>
                    <a:pt x="33" y="996"/>
                  </a:lnTo>
                  <a:lnTo>
                    <a:pt x="65" y="1124"/>
                  </a:lnTo>
                  <a:lnTo>
                    <a:pt x="145" y="1205"/>
                  </a:lnTo>
                  <a:lnTo>
                    <a:pt x="242" y="1253"/>
                  </a:lnTo>
                  <a:lnTo>
                    <a:pt x="386" y="1269"/>
                  </a:lnTo>
                  <a:lnTo>
                    <a:pt x="499" y="1253"/>
                  </a:lnTo>
                  <a:lnTo>
                    <a:pt x="675" y="1172"/>
                  </a:lnTo>
                  <a:lnTo>
                    <a:pt x="724" y="1092"/>
                  </a:lnTo>
                  <a:lnTo>
                    <a:pt x="772" y="980"/>
                  </a:lnTo>
                  <a:lnTo>
                    <a:pt x="772" y="819"/>
                  </a:lnTo>
                  <a:lnTo>
                    <a:pt x="772" y="32"/>
                  </a:lnTo>
                  <a:lnTo>
                    <a:pt x="643" y="32"/>
                  </a:lnTo>
                  <a:lnTo>
                    <a:pt x="643" y="145"/>
                  </a:lnTo>
                  <a:lnTo>
                    <a:pt x="595" y="96"/>
                  </a:lnTo>
                  <a:lnTo>
                    <a:pt x="547" y="64"/>
                  </a:lnTo>
                  <a:lnTo>
                    <a:pt x="467" y="16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605000" y="3349975"/>
              <a:ext cx="20900" cy="22900"/>
            </a:xfrm>
            <a:custGeom>
              <a:avLst/>
              <a:gdLst/>
              <a:ahLst/>
              <a:cxnLst/>
              <a:rect l="0" t="0" r="0" b="0"/>
              <a:pathLst>
                <a:path w="836" h="916" extrusionOk="0">
                  <a:moveTo>
                    <a:pt x="595" y="450"/>
                  </a:moveTo>
                  <a:lnTo>
                    <a:pt x="595" y="562"/>
                  </a:lnTo>
                  <a:lnTo>
                    <a:pt x="563" y="691"/>
                  </a:lnTo>
                  <a:lnTo>
                    <a:pt x="466" y="755"/>
                  </a:lnTo>
                  <a:lnTo>
                    <a:pt x="386" y="787"/>
                  </a:lnTo>
                  <a:lnTo>
                    <a:pt x="322" y="803"/>
                  </a:lnTo>
                  <a:lnTo>
                    <a:pt x="257" y="787"/>
                  </a:lnTo>
                  <a:lnTo>
                    <a:pt x="209" y="755"/>
                  </a:lnTo>
                  <a:lnTo>
                    <a:pt x="161" y="723"/>
                  </a:lnTo>
                  <a:lnTo>
                    <a:pt x="161" y="659"/>
                  </a:lnTo>
                  <a:lnTo>
                    <a:pt x="177" y="578"/>
                  </a:lnTo>
                  <a:lnTo>
                    <a:pt x="225" y="546"/>
                  </a:lnTo>
                  <a:lnTo>
                    <a:pt x="273" y="514"/>
                  </a:lnTo>
                  <a:lnTo>
                    <a:pt x="354" y="514"/>
                  </a:lnTo>
                  <a:lnTo>
                    <a:pt x="434" y="498"/>
                  </a:lnTo>
                  <a:lnTo>
                    <a:pt x="482" y="482"/>
                  </a:lnTo>
                  <a:lnTo>
                    <a:pt x="514" y="482"/>
                  </a:lnTo>
                  <a:lnTo>
                    <a:pt x="563" y="466"/>
                  </a:lnTo>
                  <a:lnTo>
                    <a:pt x="595" y="450"/>
                  </a:lnTo>
                  <a:close/>
                  <a:moveTo>
                    <a:pt x="386" y="0"/>
                  </a:moveTo>
                  <a:lnTo>
                    <a:pt x="257" y="16"/>
                  </a:lnTo>
                  <a:lnTo>
                    <a:pt x="161" y="64"/>
                  </a:lnTo>
                  <a:lnTo>
                    <a:pt x="65" y="145"/>
                  </a:lnTo>
                  <a:lnTo>
                    <a:pt x="49" y="289"/>
                  </a:lnTo>
                  <a:lnTo>
                    <a:pt x="193" y="289"/>
                  </a:lnTo>
                  <a:lnTo>
                    <a:pt x="193" y="225"/>
                  </a:lnTo>
                  <a:lnTo>
                    <a:pt x="225" y="193"/>
                  </a:lnTo>
                  <a:lnTo>
                    <a:pt x="290" y="129"/>
                  </a:lnTo>
                  <a:lnTo>
                    <a:pt x="482" y="129"/>
                  </a:lnTo>
                  <a:lnTo>
                    <a:pt x="530" y="161"/>
                  </a:lnTo>
                  <a:lnTo>
                    <a:pt x="579" y="193"/>
                  </a:lnTo>
                  <a:lnTo>
                    <a:pt x="595" y="273"/>
                  </a:lnTo>
                  <a:lnTo>
                    <a:pt x="595" y="305"/>
                  </a:lnTo>
                  <a:lnTo>
                    <a:pt x="579" y="321"/>
                  </a:lnTo>
                  <a:lnTo>
                    <a:pt x="563" y="353"/>
                  </a:lnTo>
                  <a:lnTo>
                    <a:pt x="514" y="369"/>
                  </a:lnTo>
                  <a:lnTo>
                    <a:pt x="273" y="402"/>
                  </a:lnTo>
                  <a:lnTo>
                    <a:pt x="161" y="418"/>
                  </a:lnTo>
                  <a:lnTo>
                    <a:pt x="81" y="482"/>
                  </a:lnTo>
                  <a:lnTo>
                    <a:pt x="17" y="546"/>
                  </a:lnTo>
                  <a:lnTo>
                    <a:pt x="0" y="659"/>
                  </a:lnTo>
                  <a:lnTo>
                    <a:pt x="17" y="771"/>
                  </a:lnTo>
                  <a:lnTo>
                    <a:pt x="81" y="851"/>
                  </a:lnTo>
                  <a:lnTo>
                    <a:pt x="161" y="916"/>
                  </a:lnTo>
                  <a:lnTo>
                    <a:pt x="386" y="916"/>
                  </a:lnTo>
                  <a:lnTo>
                    <a:pt x="466" y="883"/>
                  </a:lnTo>
                  <a:lnTo>
                    <a:pt x="547" y="835"/>
                  </a:lnTo>
                  <a:lnTo>
                    <a:pt x="595" y="771"/>
                  </a:lnTo>
                  <a:lnTo>
                    <a:pt x="611" y="819"/>
                  </a:lnTo>
                  <a:lnTo>
                    <a:pt x="627" y="851"/>
                  </a:lnTo>
                  <a:lnTo>
                    <a:pt x="659" y="899"/>
                  </a:lnTo>
                  <a:lnTo>
                    <a:pt x="723" y="916"/>
                  </a:lnTo>
                  <a:lnTo>
                    <a:pt x="787" y="916"/>
                  </a:lnTo>
                  <a:lnTo>
                    <a:pt x="803" y="899"/>
                  </a:lnTo>
                  <a:lnTo>
                    <a:pt x="836" y="899"/>
                  </a:lnTo>
                  <a:lnTo>
                    <a:pt x="836" y="787"/>
                  </a:lnTo>
                  <a:lnTo>
                    <a:pt x="739" y="787"/>
                  </a:lnTo>
                  <a:lnTo>
                    <a:pt x="739" y="771"/>
                  </a:lnTo>
                  <a:lnTo>
                    <a:pt x="739" y="739"/>
                  </a:lnTo>
                  <a:lnTo>
                    <a:pt x="739" y="241"/>
                  </a:lnTo>
                  <a:lnTo>
                    <a:pt x="723" y="129"/>
                  </a:lnTo>
                  <a:lnTo>
                    <a:pt x="643" y="64"/>
                  </a:lnTo>
                  <a:lnTo>
                    <a:pt x="530" y="1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629500" y="3349975"/>
              <a:ext cx="29325" cy="22500"/>
            </a:xfrm>
            <a:custGeom>
              <a:avLst/>
              <a:gdLst/>
              <a:ahLst/>
              <a:cxnLst/>
              <a:rect l="0" t="0" r="0" b="0"/>
              <a:pathLst>
                <a:path w="1173" h="900" extrusionOk="0">
                  <a:moveTo>
                    <a:pt x="402" y="0"/>
                  </a:moveTo>
                  <a:lnTo>
                    <a:pt x="305" y="16"/>
                  </a:lnTo>
                  <a:lnTo>
                    <a:pt x="241" y="48"/>
                  </a:lnTo>
                  <a:lnTo>
                    <a:pt x="193" y="80"/>
                  </a:lnTo>
                  <a:lnTo>
                    <a:pt x="145" y="145"/>
                  </a:lnTo>
                  <a:lnTo>
                    <a:pt x="145" y="16"/>
                  </a:lnTo>
                  <a:lnTo>
                    <a:pt x="0" y="16"/>
                  </a:lnTo>
                  <a:lnTo>
                    <a:pt x="0" y="899"/>
                  </a:lnTo>
                  <a:lnTo>
                    <a:pt x="145" y="899"/>
                  </a:lnTo>
                  <a:lnTo>
                    <a:pt x="145" y="434"/>
                  </a:lnTo>
                  <a:lnTo>
                    <a:pt x="161" y="273"/>
                  </a:lnTo>
                  <a:lnTo>
                    <a:pt x="209" y="193"/>
                  </a:lnTo>
                  <a:lnTo>
                    <a:pt x="273" y="145"/>
                  </a:lnTo>
                  <a:lnTo>
                    <a:pt x="354" y="129"/>
                  </a:lnTo>
                  <a:lnTo>
                    <a:pt x="450" y="145"/>
                  </a:lnTo>
                  <a:lnTo>
                    <a:pt x="482" y="193"/>
                  </a:lnTo>
                  <a:lnTo>
                    <a:pt x="498" y="241"/>
                  </a:lnTo>
                  <a:lnTo>
                    <a:pt x="514" y="321"/>
                  </a:lnTo>
                  <a:lnTo>
                    <a:pt x="514" y="899"/>
                  </a:lnTo>
                  <a:lnTo>
                    <a:pt x="659" y="899"/>
                  </a:lnTo>
                  <a:lnTo>
                    <a:pt x="659" y="385"/>
                  </a:lnTo>
                  <a:lnTo>
                    <a:pt x="659" y="257"/>
                  </a:lnTo>
                  <a:lnTo>
                    <a:pt x="723" y="193"/>
                  </a:lnTo>
                  <a:lnTo>
                    <a:pt x="787" y="145"/>
                  </a:lnTo>
                  <a:lnTo>
                    <a:pt x="867" y="129"/>
                  </a:lnTo>
                  <a:lnTo>
                    <a:pt x="932" y="145"/>
                  </a:lnTo>
                  <a:lnTo>
                    <a:pt x="980" y="161"/>
                  </a:lnTo>
                  <a:lnTo>
                    <a:pt x="1012" y="209"/>
                  </a:lnTo>
                  <a:lnTo>
                    <a:pt x="1012" y="289"/>
                  </a:lnTo>
                  <a:lnTo>
                    <a:pt x="1012" y="899"/>
                  </a:lnTo>
                  <a:lnTo>
                    <a:pt x="1173" y="899"/>
                  </a:lnTo>
                  <a:lnTo>
                    <a:pt x="1173" y="305"/>
                  </a:lnTo>
                  <a:lnTo>
                    <a:pt x="1157" y="209"/>
                  </a:lnTo>
                  <a:lnTo>
                    <a:pt x="1141" y="129"/>
                  </a:lnTo>
                  <a:lnTo>
                    <a:pt x="1092" y="64"/>
                  </a:lnTo>
                  <a:lnTo>
                    <a:pt x="980" y="0"/>
                  </a:lnTo>
                  <a:lnTo>
                    <a:pt x="819" y="0"/>
                  </a:lnTo>
                  <a:lnTo>
                    <a:pt x="739" y="32"/>
                  </a:lnTo>
                  <a:lnTo>
                    <a:pt x="691" y="80"/>
                  </a:lnTo>
                  <a:lnTo>
                    <a:pt x="627" y="145"/>
                  </a:lnTo>
                  <a:lnTo>
                    <a:pt x="594" y="80"/>
                  </a:lnTo>
                  <a:lnTo>
                    <a:pt x="562" y="48"/>
                  </a:lnTo>
                  <a:lnTo>
                    <a:pt x="498" y="1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662825" y="3349975"/>
              <a:ext cx="20100" cy="23300"/>
            </a:xfrm>
            <a:custGeom>
              <a:avLst/>
              <a:gdLst/>
              <a:ahLst/>
              <a:cxnLst/>
              <a:rect l="0" t="0" r="0" b="0"/>
              <a:pathLst>
                <a:path w="804" h="932" extrusionOk="0">
                  <a:moveTo>
                    <a:pt x="402" y="129"/>
                  </a:moveTo>
                  <a:lnTo>
                    <a:pt x="530" y="145"/>
                  </a:lnTo>
                  <a:lnTo>
                    <a:pt x="611" y="241"/>
                  </a:lnTo>
                  <a:lnTo>
                    <a:pt x="643" y="305"/>
                  </a:lnTo>
                  <a:lnTo>
                    <a:pt x="643" y="385"/>
                  </a:lnTo>
                  <a:lnTo>
                    <a:pt x="161" y="385"/>
                  </a:lnTo>
                  <a:lnTo>
                    <a:pt x="177" y="289"/>
                  </a:lnTo>
                  <a:lnTo>
                    <a:pt x="241" y="209"/>
                  </a:lnTo>
                  <a:lnTo>
                    <a:pt x="305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3" y="129"/>
                  </a:lnTo>
                  <a:lnTo>
                    <a:pt x="16" y="273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3"/>
                  </a:lnTo>
                  <a:lnTo>
                    <a:pt x="241" y="899"/>
                  </a:lnTo>
                  <a:lnTo>
                    <a:pt x="386" y="932"/>
                  </a:lnTo>
                  <a:lnTo>
                    <a:pt x="450" y="916"/>
                  </a:lnTo>
                  <a:lnTo>
                    <a:pt x="514" y="916"/>
                  </a:lnTo>
                  <a:lnTo>
                    <a:pt x="611" y="883"/>
                  </a:lnTo>
                  <a:lnTo>
                    <a:pt x="675" y="819"/>
                  </a:lnTo>
                  <a:lnTo>
                    <a:pt x="723" y="787"/>
                  </a:lnTo>
                  <a:lnTo>
                    <a:pt x="755" y="723"/>
                  </a:lnTo>
                  <a:lnTo>
                    <a:pt x="771" y="675"/>
                  </a:lnTo>
                  <a:lnTo>
                    <a:pt x="787" y="626"/>
                  </a:lnTo>
                  <a:lnTo>
                    <a:pt x="643" y="626"/>
                  </a:lnTo>
                  <a:lnTo>
                    <a:pt x="627" y="675"/>
                  </a:lnTo>
                  <a:lnTo>
                    <a:pt x="594" y="723"/>
                  </a:lnTo>
                  <a:lnTo>
                    <a:pt x="514" y="787"/>
                  </a:lnTo>
                  <a:lnTo>
                    <a:pt x="402" y="803"/>
                  </a:lnTo>
                  <a:lnTo>
                    <a:pt x="289" y="787"/>
                  </a:lnTo>
                  <a:lnTo>
                    <a:pt x="225" y="723"/>
                  </a:lnTo>
                  <a:lnTo>
                    <a:pt x="177" y="626"/>
                  </a:lnTo>
                  <a:lnTo>
                    <a:pt x="161" y="498"/>
                  </a:lnTo>
                  <a:lnTo>
                    <a:pt x="803" y="498"/>
                  </a:lnTo>
                  <a:lnTo>
                    <a:pt x="803" y="385"/>
                  </a:lnTo>
                  <a:lnTo>
                    <a:pt x="787" y="305"/>
                  </a:lnTo>
                  <a:lnTo>
                    <a:pt x="771" y="225"/>
                  </a:lnTo>
                  <a:lnTo>
                    <a:pt x="723" y="161"/>
                  </a:lnTo>
                  <a:lnTo>
                    <a:pt x="675" y="96"/>
                  </a:lnTo>
                  <a:lnTo>
                    <a:pt x="594" y="48"/>
                  </a:lnTo>
                  <a:lnTo>
                    <a:pt x="514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684500" y="3375650"/>
              <a:ext cx="23325" cy="2050"/>
            </a:xfrm>
            <a:custGeom>
              <a:avLst/>
              <a:gdLst/>
              <a:ahLst/>
              <a:cxnLst/>
              <a:rect l="0" t="0" r="0" b="0"/>
              <a:pathLst>
                <a:path w="933" h="82" extrusionOk="0">
                  <a:moveTo>
                    <a:pt x="1" y="1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710600" y="3349975"/>
              <a:ext cx="17700" cy="22500"/>
            </a:xfrm>
            <a:custGeom>
              <a:avLst/>
              <a:gdLst/>
              <a:ahLst/>
              <a:cxnLst/>
              <a:rect l="0" t="0" r="0" b="0"/>
              <a:pathLst>
                <a:path w="708" h="900" extrusionOk="0">
                  <a:moveTo>
                    <a:pt x="338" y="0"/>
                  </a:moveTo>
                  <a:lnTo>
                    <a:pt x="274" y="32"/>
                  </a:lnTo>
                  <a:lnTo>
                    <a:pt x="209" y="80"/>
                  </a:lnTo>
                  <a:lnTo>
                    <a:pt x="145" y="145"/>
                  </a:lnTo>
                  <a:lnTo>
                    <a:pt x="145" y="16"/>
                  </a:lnTo>
                  <a:lnTo>
                    <a:pt x="1" y="16"/>
                  </a:lnTo>
                  <a:lnTo>
                    <a:pt x="1" y="899"/>
                  </a:lnTo>
                  <a:lnTo>
                    <a:pt x="145" y="899"/>
                  </a:lnTo>
                  <a:lnTo>
                    <a:pt x="145" y="434"/>
                  </a:lnTo>
                  <a:lnTo>
                    <a:pt x="145" y="353"/>
                  </a:lnTo>
                  <a:lnTo>
                    <a:pt x="161" y="305"/>
                  </a:lnTo>
                  <a:lnTo>
                    <a:pt x="177" y="257"/>
                  </a:lnTo>
                  <a:lnTo>
                    <a:pt x="209" y="209"/>
                  </a:lnTo>
                  <a:lnTo>
                    <a:pt x="257" y="161"/>
                  </a:lnTo>
                  <a:lnTo>
                    <a:pt x="306" y="145"/>
                  </a:lnTo>
                  <a:lnTo>
                    <a:pt x="354" y="129"/>
                  </a:lnTo>
                  <a:lnTo>
                    <a:pt x="402" y="129"/>
                  </a:lnTo>
                  <a:lnTo>
                    <a:pt x="482" y="145"/>
                  </a:lnTo>
                  <a:lnTo>
                    <a:pt x="531" y="209"/>
                  </a:lnTo>
                  <a:lnTo>
                    <a:pt x="563" y="273"/>
                  </a:lnTo>
                  <a:lnTo>
                    <a:pt x="563" y="337"/>
                  </a:lnTo>
                  <a:lnTo>
                    <a:pt x="563" y="899"/>
                  </a:lnTo>
                  <a:lnTo>
                    <a:pt x="707" y="899"/>
                  </a:lnTo>
                  <a:lnTo>
                    <a:pt x="707" y="337"/>
                  </a:lnTo>
                  <a:lnTo>
                    <a:pt x="707" y="209"/>
                  </a:lnTo>
                  <a:lnTo>
                    <a:pt x="675" y="129"/>
                  </a:lnTo>
                  <a:lnTo>
                    <a:pt x="643" y="6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732675" y="3349975"/>
              <a:ext cx="20925" cy="22900"/>
            </a:xfrm>
            <a:custGeom>
              <a:avLst/>
              <a:gdLst/>
              <a:ahLst/>
              <a:cxnLst/>
              <a:rect l="0" t="0" r="0" b="0"/>
              <a:pathLst>
                <a:path w="837" h="916" extrusionOk="0">
                  <a:moveTo>
                    <a:pt x="579" y="450"/>
                  </a:moveTo>
                  <a:lnTo>
                    <a:pt x="579" y="562"/>
                  </a:lnTo>
                  <a:lnTo>
                    <a:pt x="563" y="691"/>
                  </a:lnTo>
                  <a:lnTo>
                    <a:pt x="467" y="755"/>
                  </a:lnTo>
                  <a:lnTo>
                    <a:pt x="386" y="787"/>
                  </a:lnTo>
                  <a:lnTo>
                    <a:pt x="306" y="803"/>
                  </a:lnTo>
                  <a:lnTo>
                    <a:pt x="258" y="787"/>
                  </a:lnTo>
                  <a:lnTo>
                    <a:pt x="210" y="755"/>
                  </a:lnTo>
                  <a:lnTo>
                    <a:pt x="161" y="723"/>
                  </a:lnTo>
                  <a:lnTo>
                    <a:pt x="161" y="659"/>
                  </a:lnTo>
                  <a:lnTo>
                    <a:pt x="161" y="578"/>
                  </a:lnTo>
                  <a:lnTo>
                    <a:pt x="226" y="546"/>
                  </a:lnTo>
                  <a:lnTo>
                    <a:pt x="274" y="514"/>
                  </a:lnTo>
                  <a:lnTo>
                    <a:pt x="338" y="514"/>
                  </a:lnTo>
                  <a:lnTo>
                    <a:pt x="435" y="498"/>
                  </a:lnTo>
                  <a:lnTo>
                    <a:pt x="467" y="482"/>
                  </a:lnTo>
                  <a:lnTo>
                    <a:pt x="515" y="482"/>
                  </a:lnTo>
                  <a:lnTo>
                    <a:pt x="563" y="466"/>
                  </a:lnTo>
                  <a:lnTo>
                    <a:pt x="579" y="450"/>
                  </a:lnTo>
                  <a:close/>
                  <a:moveTo>
                    <a:pt x="386" y="0"/>
                  </a:moveTo>
                  <a:lnTo>
                    <a:pt x="258" y="16"/>
                  </a:lnTo>
                  <a:lnTo>
                    <a:pt x="145" y="64"/>
                  </a:lnTo>
                  <a:lnTo>
                    <a:pt x="65" y="145"/>
                  </a:lnTo>
                  <a:lnTo>
                    <a:pt x="49" y="289"/>
                  </a:lnTo>
                  <a:lnTo>
                    <a:pt x="178" y="289"/>
                  </a:lnTo>
                  <a:lnTo>
                    <a:pt x="194" y="225"/>
                  </a:lnTo>
                  <a:lnTo>
                    <a:pt x="226" y="193"/>
                  </a:lnTo>
                  <a:lnTo>
                    <a:pt x="274" y="129"/>
                  </a:lnTo>
                  <a:lnTo>
                    <a:pt x="467" y="129"/>
                  </a:lnTo>
                  <a:lnTo>
                    <a:pt x="531" y="161"/>
                  </a:lnTo>
                  <a:lnTo>
                    <a:pt x="579" y="193"/>
                  </a:lnTo>
                  <a:lnTo>
                    <a:pt x="595" y="273"/>
                  </a:lnTo>
                  <a:lnTo>
                    <a:pt x="579" y="305"/>
                  </a:lnTo>
                  <a:lnTo>
                    <a:pt x="579" y="321"/>
                  </a:lnTo>
                  <a:lnTo>
                    <a:pt x="563" y="353"/>
                  </a:lnTo>
                  <a:lnTo>
                    <a:pt x="515" y="369"/>
                  </a:lnTo>
                  <a:lnTo>
                    <a:pt x="274" y="402"/>
                  </a:lnTo>
                  <a:lnTo>
                    <a:pt x="161" y="418"/>
                  </a:lnTo>
                  <a:lnTo>
                    <a:pt x="81" y="482"/>
                  </a:lnTo>
                  <a:lnTo>
                    <a:pt x="17" y="546"/>
                  </a:lnTo>
                  <a:lnTo>
                    <a:pt x="1" y="659"/>
                  </a:lnTo>
                  <a:lnTo>
                    <a:pt x="17" y="771"/>
                  </a:lnTo>
                  <a:lnTo>
                    <a:pt x="81" y="851"/>
                  </a:lnTo>
                  <a:lnTo>
                    <a:pt x="161" y="916"/>
                  </a:lnTo>
                  <a:lnTo>
                    <a:pt x="370" y="916"/>
                  </a:lnTo>
                  <a:lnTo>
                    <a:pt x="467" y="883"/>
                  </a:lnTo>
                  <a:lnTo>
                    <a:pt x="547" y="835"/>
                  </a:lnTo>
                  <a:lnTo>
                    <a:pt x="595" y="771"/>
                  </a:lnTo>
                  <a:lnTo>
                    <a:pt x="595" y="819"/>
                  </a:lnTo>
                  <a:lnTo>
                    <a:pt x="611" y="851"/>
                  </a:lnTo>
                  <a:lnTo>
                    <a:pt x="659" y="899"/>
                  </a:lnTo>
                  <a:lnTo>
                    <a:pt x="724" y="916"/>
                  </a:lnTo>
                  <a:lnTo>
                    <a:pt x="772" y="916"/>
                  </a:lnTo>
                  <a:lnTo>
                    <a:pt x="804" y="899"/>
                  </a:lnTo>
                  <a:lnTo>
                    <a:pt x="836" y="899"/>
                  </a:lnTo>
                  <a:lnTo>
                    <a:pt x="836" y="787"/>
                  </a:lnTo>
                  <a:lnTo>
                    <a:pt x="740" y="787"/>
                  </a:lnTo>
                  <a:lnTo>
                    <a:pt x="740" y="771"/>
                  </a:lnTo>
                  <a:lnTo>
                    <a:pt x="740" y="739"/>
                  </a:lnTo>
                  <a:lnTo>
                    <a:pt x="740" y="241"/>
                  </a:lnTo>
                  <a:lnTo>
                    <a:pt x="724" y="129"/>
                  </a:lnTo>
                  <a:lnTo>
                    <a:pt x="643" y="64"/>
                  </a:lnTo>
                  <a:lnTo>
                    <a:pt x="531" y="1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756775" y="3349975"/>
              <a:ext cx="29750" cy="22500"/>
            </a:xfrm>
            <a:custGeom>
              <a:avLst/>
              <a:gdLst/>
              <a:ahLst/>
              <a:cxnLst/>
              <a:rect l="0" t="0" r="0" b="0"/>
              <a:pathLst>
                <a:path w="1190" h="900" extrusionOk="0">
                  <a:moveTo>
                    <a:pt x="418" y="0"/>
                  </a:moveTo>
                  <a:lnTo>
                    <a:pt x="322" y="16"/>
                  </a:lnTo>
                  <a:lnTo>
                    <a:pt x="241" y="48"/>
                  </a:lnTo>
                  <a:lnTo>
                    <a:pt x="209" y="80"/>
                  </a:lnTo>
                  <a:lnTo>
                    <a:pt x="161" y="145"/>
                  </a:lnTo>
                  <a:lnTo>
                    <a:pt x="161" y="16"/>
                  </a:lnTo>
                  <a:lnTo>
                    <a:pt x="1" y="16"/>
                  </a:lnTo>
                  <a:lnTo>
                    <a:pt x="1" y="899"/>
                  </a:lnTo>
                  <a:lnTo>
                    <a:pt x="161" y="899"/>
                  </a:lnTo>
                  <a:lnTo>
                    <a:pt x="161" y="434"/>
                  </a:lnTo>
                  <a:lnTo>
                    <a:pt x="161" y="273"/>
                  </a:lnTo>
                  <a:lnTo>
                    <a:pt x="225" y="193"/>
                  </a:lnTo>
                  <a:lnTo>
                    <a:pt x="290" y="145"/>
                  </a:lnTo>
                  <a:lnTo>
                    <a:pt x="370" y="129"/>
                  </a:lnTo>
                  <a:lnTo>
                    <a:pt x="450" y="145"/>
                  </a:lnTo>
                  <a:lnTo>
                    <a:pt x="498" y="193"/>
                  </a:lnTo>
                  <a:lnTo>
                    <a:pt x="514" y="241"/>
                  </a:lnTo>
                  <a:lnTo>
                    <a:pt x="514" y="321"/>
                  </a:lnTo>
                  <a:lnTo>
                    <a:pt x="514" y="899"/>
                  </a:lnTo>
                  <a:lnTo>
                    <a:pt x="675" y="899"/>
                  </a:lnTo>
                  <a:lnTo>
                    <a:pt x="675" y="385"/>
                  </a:lnTo>
                  <a:lnTo>
                    <a:pt x="675" y="257"/>
                  </a:lnTo>
                  <a:lnTo>
                    <a:pt x="739" y="193"/>
                  </a:lnTo>
                  <a:lnTo>
                    <a:pt x="804" y="145"/>
                  </a:lnTo>
                  <a:lnTo>
                    <a:pt x="884" y="129"/>
                  </a:lnTo>
                  <a:lnTo>
                    <a:pt x="932" y="145"/>
                  </a:lnTo>
                  <a:lnTo>
                    <a:pt x="980" y="161"/>
                  </a:lnTo>
                  <a:lnTo>
                    <a:pt x="1028" y="209"/>
                  </a:lnTo>
                  <a:lnTo>
                    <a:pt x="1028" y="289"/>
                  </a:lnTo>
                  <a:lnTo>
                    <a:pt x="1028" y="899"/>
                  </a:lnTo>
                  <a:lnTo>
                    <a:pt x="1189" y="899"/>
                  </a:lnTo>
                  <a:lnTo>
                    <a:pt x="1189" y="305"/>
                  </a:lnTo>
                  <a:lnTo>
                    <a:pt x="1173" y="209"/>
                  </a:lnTo>
                  <a:lnTo>
                    <a:pt x="1141" y="129"/>
                  </a:lnTo>
                  <a:lnTo>
                    <a:pt x="1109" y="64"/>
                  </a:lnTo>
                  <a:lnTo>
                    <a:pt x="996" y="0"/>
                  </a:lnTo>
                  <a:lnTo>
                    <a:pt x="836" y="0"/>
                  </a:lnTo>
                  <a:lnTo>
                    <a:pt x="755" y="32"/>
                  </a:lnTo>
                  <a:lnTo>
                    <a:pt x="691" y="80"/>
                  </a:lnTo>
                  <a:lnTo>
                    <a:pt x="643" y="145"/>
                  </a:lnTo>
                  <a:lnTo>
                    <a:pt x="611" y="80"/>
                  </a:lnTo>
                  <a:lnTo>
                    <a:pt x="579" y="48"/>
                  </a:lnTo>
                  <a:lnTo>
                    <a:pt x="514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790500" y="3349975"/>
              <a:ext cx="20100" cy="23300"/>
            </a:xfrm>
            <a:custGeom>
              <a:avLst/>
              <a:gdLst/>
              <a:ahLst/>
              <a:cxnLst/>
              <a:rect l="0" t="0" r="0" b="0"/>
              <a:pathLst>
                <a:path w="804" h="932" extrusionOk="0">
                  <a:moveTo>
                    <a:pt x="402" y="129"/>
                  </a:moveTo>
                  <a:lnTo>
                    <a:pt x="531" y="145"/>
                  </a:lnTo>
                  <a:lnTo>
                    <a:pt x="611" y="241"/>
                  </a:lnTo>
                  <a:lnTo>
                    <a:pt x="627" y="305"/>
                  </a:lnTo>
                  <a:lnTo>
                    <a:pt x="643" y="385"/>
                  </a:lnTo>
                  <a:lnTo>
                    <a:pt x="161" y="385"/>
                  </a:lnTo>
                  <a:lnTo>
                    <a:pt x="177" y="289"/>
                  </a:lnTo>
                  <a:lnTo>
                    <a:pt x="242" y="209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2" y="16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1" y="482"/>
                  </a:lnTo>
                  <a:lnTo>
                    <a:pt x="17" y="675"/>
                  </a:lnTo>
                  <a:lnTo>
                    <a:pt x="113" y="803"/>
                  </a:lnTo>
                  <a:lnTo>
                    <a:pt x="242" y="899"/>
                  </a:lnTo>
                  <a:lnTo>
                    <a:pt x="386" y="932"/>
                  </a:lnTo>
                  <a:lnTo>
                    <a:pt x="450" y="916"/>
                  </a:lnTo>
                  <a:lnTo>
                    <a:pt x="515" y="916"/>
                  </a:lnTo>
                  <a:lnTo>
                    <a:pt x="611" y="883"/>
                  </a:lnTo>
                  <a:lnTo>
                    <a:pt x="675" y="819"/>
                  </a:lnTo>
                  <a:lnTo>
                    <a:pt x="707" y="787"/>
                  </a:lnTo>
                  <a:lnTo>
                    <a:pt x="756" y="723"/>
                  </a:lnTo>
                  <a:lnTo>
                    <a:pt x="772" y="675"/>
                  </a:lnTo>
                  <a:lnTo>
                    <a:pt x="788" y="626"/>
                  </a:lnTo>
                  <a:lnTo>
                    <a:pt x="643" y="626"/>
                  </a:lnTo>
                  <a:lnTo>
                    <a:pt x="627" y="675"/>
                  </a:lnTo>
                  <a:lnTo>
                    <a:pt x="579" y="723"/>
                  </a:lnTo>
                  <a:lnTo>
                    <a:pt x="515" y="787"/>
                  </a:lnTo>
                  <a:lnTo>
                    <a:pt x="402" y="803"/>
                  </a:lnTo>
                  <a:lnTo>
                    <a:pt x="290" y="787"/>
                  </a:lnTo>
                  <a:lnTo>
                    <a:pt x="226" y="723"/>
                  </a:lnTo>
                  <a:lnTo>
                    <a:pt x="177" y="626"/>
                  </a:lnTo>
                  <a:lnTo>
                    <a:pt x="161" y="498"/>
                  </a:lnTo>
                  <a:lnTo>
                    <a:pt x="804" y="498"/>
                  </a:lnTo>
                  <a:lnTo>
                    <a:pt x="804" y="385"/>
                  </a:lnTo>
                  <a:lnTo>
                    <a:pt x="788" y="305"/>
                  </a:lnTo>
                  <a:lnTo>
                    <a:pt x="772" y="225"/>
                  </a:lnTo>
                  <a:lnTo>
                    <a:pt x="723" y="161"/>
                  </a:lnTo>
                  <a:lnTo>
                    <a:pt x="675" y="96"/>
                  </a:lnTo>
                  <a:lnTo>
                    <a:pt x="595" y="48"/>
                  </a:lnTo>
                  <a:lnTo>
                    <a:pt x="499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4825025" y="3342325"/>
              <a:ext cx="26125" cy="30150"/>
            </a:xfrm>
            <a:custGeom>
              <a:avLst/>
              <a:gdLst/>
              <a:ahLst/>
              <a:cxnLst/>
              <a:rect l="0" t="0" r="0" b="0"/>
              <a:pathLst>
                <a:path w="1045" h="1206" extrusionOk="0">
                  <a:moveTo>
                    <a:pt x="1" y="1"/>
                  </a:moveTo>
                  <a:lnTo>
                    <a:pt x="435" y="1205"/>
                  </a:lnTo>
                  <a:lnTo>
                    <a:pt x="611" y="1205"/>
                  </a:lnTo>
                  <a:lnTo>
                    <a:pt x="1045" y="1"/>
                  </a:lnTo>
                  <a:lnTo>
                    <a:pt x="852" y="1"/>
                  </a:lnTo>
                  <a:lnTo>
                    <a:pt x="515" y="1029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852350" y="3342325"/>
              <a:ext cx="26525" cy="30150"/>
            </a:xfrm>
            <a:custGeom>
              <a:avLst/>
              <a:gdLst/>
              <a:ahLst/>
              <a:cxnLst/>
              <a:rect l="0" t="0" r="0" b="0"/>
              <a:pathLst>
                <a:path w="1061" h="1206" extrusionOk="0">
                  <a:moveTo>
                    <a:pt x="530" y="178"/>
                  </a:moveTo>
                  <a:lnTo>
                    <a:pt x="723" y="708"/>
                  </a:lnTo>
                  <a:lnTo>
                    <a:pt x="337" y="708"/>
                  </a:lnTo>
                  <a:lnTo>
                    <a:pt x="530" y="178"/>
                  </a:lnTo>
                  <a:close/>
                  <a:moveTo>
                    <a:pt x="450" y="1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289" y="836"/>
                  </a:lnTo>
                  <a:lnTo>
                    <a:pt x="771" y="836"/>
                  </a:lnTo>
                  <a:lnTo>
                    <a:pt x="883" y="1205"/>
                  </a:lnTo>
                  <a:lnTo>
                    <a:pt x="1060" y="1205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4883250" y="3342325"/>
              <a:ext cx="24925" cy="30150"/>
            </a:xfrm>
            <a:custGeom>
              <a:avLst/>
              <a:gdLst/>
              <a:ahLst/>
              <a:cxnLst/>
              <a:rect l="0" t="0" r="0" b="0"/>
              <a:pathLst>
                <a:path w="997" h="1206" extrusionOk="0">
                  <a:moveTo>
                    <a:pt x="627" y="145"/>
                  </a:moveTo>
                  <a:lnTo>
                    <a:pt x="691" y="161"/>
                  </a:lnTo>
                  <a:lnTo>
                    <a:pt x="772" y="226"/>
                  </a:lnTo>
                  <a:lnTo>
                    <a:pt x="788" y="338"/>
                  </a:lnTo>
                  <a:lnTo>
                    <a:pt x="772" y="451"/>
                  </a:lnTo>
                  <a:lnTo>
                    <a:pt x="724" y="499"/>
                  </a:lnTo>
                  <a:lnTo>
                    <a:pt x="643" y="547"/>
                  </a:lnTo>
                  <a:lnTo>
                    <a:pt x="161" y="547"/>
                  </a:lnTo>
                  <a:lnTo>
                    <a:pt x="161" y="145"/>
                  </a:lnTo>
                  <a:close/>
                  <a:moveTo>
                    <a:pt x="1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691"/>
                  </a:lnTo>
                  <a:lnTo>
                    <a:pt x="627" y="691"/>
                  </a:lnTo>
                  <a:lnTo>
                    <a:pt x="675" y="708"/>
                  </a:lnTo>
                  <a:lnTo>
                    <a:pt x="740" y="756"/>
                  </a:lnTo>
                  <a:lnTo>
                    <a:pt x="756" y="868"/>
                  </a:lnTo>
                  <a:lnTo>
                    <a:pt x="772" y="1061"/>
                  </a:lnTo>
                  <a:lnTo>
                    <a:pt x="772" y="1125"/>
                  </a:lnTo>
                  <a:lnTo>
                    <a:pt x="788" y="1157"/>
                  </a:lnTo>
                  <a:lnTo>
                    <a:pt x="788" y="1189"/>
                  </a:lnTo>
                  <a:lnTo>
                    <a:pt x="788" y="1205"/>
                  </a:lnTo>
                  <a:lnTo>
                    <a:pt x="997" y="1205"/>
                  </a:lnTo>
                  <a:lnTo>
                    <a:pt x="997" y="1173"/>
                  </a:lnTo>
                  <a:lnTo>
                    <a:pt x="964" y="1157"/>
                  </a:lnTo>
                  <a:lnTo>
                    <a:pt x="932" y="1093"/>
                  </a:lnTo>
                  <a:lnTo>
                    <a:pt x="932" y="1061"/>
                  </a:lnTo>
                  <a:lnTo>
                    <a:pt x="932" y="997"/>
                  </a:lnTo>
                  <a:lnTo>
                    <a:pt x="916" y="836"/>
                  </a:lnTo>
                  <a:lnTo>
                    <a:pt x="916" y="740"/>
                  </a:lnTo>
                  <a:lnTo>
                    <a:pt x="884" y="691"/>
                  </a:lnTo>
                  <a:lnTo>
                    <a:pt x="836" y="643"/>
                  </a:lnTo>
                  <a:lnTo>
                    <a:pt x="772" y="611"/>
                  </a:lnTo>
                  <a:lnTo>
                    <a:pt x="852" y="563"/>
                  </a:lnTo>
                  <a:lnTo>
                    <a:pt x="900" y="499"/>
                  </a:lnTo>
                  <a:lnTo>
                    <a:pt x="932" y="418"/>
                  </a:lnTo>
                  <a:lnTo>
                    <a:pt x="948" y="322"/>
                  </a:lnTo>
                  <a:lnTo>
                    <a:pt x="932" y="226"/>
                  </a:lnTo>
                  <a:lnTo>
                    <a:pt x="852" y="81"/>
                  </a:lnTo>
                  <a:lnTo>
                    <a:pt x="772" y="49"/>
                  </a:lnTo>
                  <a:lnTo>
                    <a:pt x="675" y="1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4911375" y="3341525"/>
              <a:ext cx="26525" cy="31750"/>
            </a:xfrm>
            <a:custGeom>
              <a:avLst/>
              <a:gdLst/>
              <a:ahLst/>
              <a:cxnLst/>
              <a:rect l="0" t="0" r="0" b="0"/>
              <a:pathLst>
                <a:path w="1061" h="1270" extrusionOk="0">
                  <a:moveTo>
                    <a:pt x="562" y="1"/>
                  </a:moveTo>
                  <a:lnTo>
                    <a:pt x="434" y="17"/>
                  </a:lnTo>
                  <a:lnTo>
                    <a:pt x="225" y="97"/>
                  </a:lnTo>
                  <a:lnTo>
                    <a:pt x="145" y="193"/>
                  </a:lnTo>
                  <a:lnTo>
                    <a:pt x="80" y="274"/>
                  </a:lnTo>
                  <a:lnTo>
                    <a:pt x="16" y="499"/>
                  </a:lnTo>
                  <a:lnTo>
                    <a:pt x="0" y="627"/>
                  </a:lnTo>
                  <a:lnTo>
                    <a:pt x="16" y="788"/>
                  </a:lnTo>
                  <a:lnTo>
                    <a:pt x="112" y="1045"/>
                  </a:lnTo>
                  <a:lnTo>
                    <a:pt x="193" y="1141"/>
                  </a:lnTo>
                  <a:lnTo>
                    <a:pt x="337" y="1237"/>
                  </a:lnTo>
                  <a:lnTo>
                    <a:pt x="546" y="1270"/>
                  </a:lnTo>
                  <a:lnTo>
                    <a:pt x="659" y="1254"/>
                  </a:lnTo>
                  <a:lnTo>
                    <a:pt x="851" y="1173"/>
                  </a:lnTo>
                  <a:lnTo>
                    <a:pt x="932" y="1109"/>
                  </a:lnTo>
                  <a:lnTo>
                    <a:pt x="1028" y="964"/>
                  </a:lnTo>
                  <a:lnTo>
                    <a:pt x="1060" y="788"/>
                  </a:lnTo>
                  <a:lnTo>
                    <a:pt x="916" y="788"/>
                  </a:lnTo>
                  <a:lnTo>
                    <a:pt x="883" y="900"/>
                  </a:lnTo>
                  <a:lnTo>
                    <a:pt x="835" y="980"/>
                  </a:lnTo>
                  <a:lnTo>
                    <a:pt x="787" y="1045"/>
                  </a:lnTo>
                  <a:lnTo>
                    <a:pt x="642" y="1109"/>
                  </a:lnTo>
                  <a:lnTo>
                    <a:pt x="562" y="1125"/>
                  </a:lnTo>
                  <a:lnTo>
                    <a:pt x="466" y="1109"/>
                  </a:lnTo>
                  <a:lnTo>
                    <a:pt x="321" y="1045"/>
                  </a:lnTo>
                  <a:lnTo>
                    <a:pt x="273" y="997"/>
                  </a:lnTo>
                  <a:lnTo>
                    <a:pt x="193" y="852"/>
                  </a:lnTo>
                  <a:lnTo>
                    <a:pt x="177" y="643"/>
                  </a:lnTo>
                  <a:lnTo>
                    <a:pt x="193" y="418"/>
                  </a:lnTo>
                  <a:lnTo>
                    <a:pt x="273" y="274"/>
                  </a:lnTo>
                  <a:lnTo>
                    <a:pt x="402" y="161"/>
                  </a:lnTo>
                  <a:lnTo>
                    <a:pt x="562" y="145"/>
                  </a:lnTo>
                  <a:lnTo>
                    <a:pt x="707" y="161"/>
                  </a:lnTo>
                  <a:lnTo>
                    <a:pt x="787" y="210"/>
                  </a:lnTo>
                  <a:lnTo>
                    <a:pt x="867" y="290"/>
                  </a:lnTo>
                  <a:lnTo>
                    <a:pt x="899" y="402"/>
                  </a:lnTo>
                  <a:lnTo>
                    <a:pt x="1060" y="402"/>
                  </a:lnTo>
                  <a:lnTo>
                    <a:pt x="1028" y="242"/>
                  </a:lnTo>
                  <a:lnTo>
                    <a:pt x="916" y="129"/>
                  </a:lnTo>
                  <a:lnTo>
                    <a:pt x="771" y="1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943075" y="3342325"/>
              <a:ext cx="23725" cy="30150"/>
            </a:xfrm>
            <a:custGeom>
              <a:avLst/>
              <a:gdLst/>
              <a:ahLst/>
              <a:cxnLst/>
              <a:rect l="0" t="0" r="0" b="0"/>
              <a:pathLst>
                <a:path w="949" h="1206" extrusionOk="0">
                  <a:moveTo>
                    <a:pt x="1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643"/>
                  </a:lnTo>
                  <a:lnTo>
                    <a:pt x="788" y="643"/>
                  </a:lnTo>
                  <a:lnTo>
                    <a:pt x="788" y="1205"/>
                  </a:lnTo>
                  <a:lnTo>
                    <a:pt x="948" y="1205"/>
                  </a:lnTo>
                  <a:lnTo>
                    <a:pt x="948" y="1"/>
                  </a:lnTo>
                  <a:lnTo>
                    <a:pt x="788" y="1"/>
                  </a:lnTo>
                  <a:lnTo>
                    <a:pt x="788" y="499"/>
                  </a:lnTo>
                  <a:lnTo>
                    <a:pt x="161" y="49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970400" y="3342325"/>
              <a:ext cx="26925" cy="30150"/>
            </a:xfrm>
            <a:custGeom>
              <a:avLst/>
              <a:gdLst/>
              <a:ahLst/>
              <a:cxnLst/>
              <a:rect l="0" t="0" r="0" b="0"/>
              <a:pathLst>
                <a:path w="1077" h="1206" extrusionOk="0">
                  <a:moveTo>
                    <a:pt x="546" y="178"/>
                  </a:moveTo>
                  <a:lnTo>
                    <a:pt x="723" y="708"/>
                  </a:lnTo>
                  <a:lnTo>
                    <a:pt x="353" y="708"/>
                  </a:lnTo>
                  <a:lnTo>
                    <a:pt x="546" y="178"/>
                  </a:lnTo>
                  <a:close/>
                  <a:moveTo>
                    <a:pt x="450" y="1"/>
                  </a:moveTo>
                  <a:lnTo>
                    <a:pt x="0" y="1205"/>
                  </a:lnTo>
                  <a:lnTo>
                    <a:pt x="177" y="1205"/>
                  </a:lnTo>
                  <a:lnTo>
                    <a:pt x="305" y="836"/>
                  </a:lnTo>
                  <a:lnTo>
                    <a:pt x="771" y="836"/>
                  </a:lnTo>
                  <a:lnTo>
                    <a:pt x="899" y="1205"/>
                  </a:lnTo>
                  <a:lnTo>
                    <a:pt x="1076" y="1205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001300" y="3342325"/>
              <a:ext cx="24925" cy="30150"/>
            </a:xfrm>
            <a:custGeom>
              <a:avLst/>
              <a:gdLst/>
              <a:ahLst/>
              <a:cxnLst/>
              <a:rect l="0" t="0" r="0" b="0"/>
              <a:pathLst>
                <a:path w="997" h="1206" extrusionOk="0">
                  <a:moveTo>
                    <a:pt x="643" y="145"/>
                  </a:moveTo>
                  <a:lnTo>
                    <a:pt x="691" y="161"/>
                  </a:lnTo>
                  <a:lnTo>
                    <a:pt x="772" y="226"/>
                  </a:lnTo>
                  <a:lnTo>
                    <a:pt x="788" y="338"/>
                  </a:lnTo>
                  <a:lnTo>
                    <a:pt x="772" y="451"/>
                  </a:lnTo>
                  <a:lnTo>
                    <a:pt x="723" y="499"/>
                  </a:lnTo>
                  <a:lnTo>
                    <a:pt x="643" y="547"/>
                  </a:lnTo>
                  <a:lnTo>
                    <a:pt x="161" y="547"/>
                  </a:lnTo>
                  <a:lnTo>
                    <a:pt x="161" y="145"/>
                  </a:lnTo>
                  <a:close/>
                  <a:moveTo>
                    <a:pt x="1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691"/>
                  </a:lnTo>
                  <a:lnTo>
                    <a:pt x="627" y="691"/>
                  </a:lnTo>
                  <a:lnTo>
                    <a:pt x="675" y="708"/>
                  </a:lnTo>
                  <a:lnTo>
                    <a:pt x="756" y="756"/>
                  </a:lnTo>
                  <a:lnTo>
                    <a:pt x="772" y="868"/>
                  </a:lnTo>
                  <a:lnTo>
                    <a:pt x="788" y="1061"/>
                  </a:lnTo>
                  <a:lnTo>
                    <a:pt x="788" y="1125"/>
                  </a:lnTo>
                  <a:lnTo>
                    <a:pt x="788" y="1157"/>
                  </a:lnTo>
                  <a:lnTo>
                    <a:pt x="788" y="1189"/>
                  </a:lnTo>
                  <a:lnTo>
                    <a:pt x="804" y="1205"/>
                  </a:lnTo>
                  <a:lnTo>
                    <a:pt x="997" y="1205"/>
                  </a:lnTo>
                  <a:lnTo>
                    <a:pt x="997" y="1173"/>
                  </a:lnTo>
                  <a:lnTo>
                    <a:pt x="964" y="1157"/>
                  </a:lnTo>
                  <a:lnTo>
                    <a:pt x="948" y="1093"/>
                  </a:lnTo>
                  <a:lnTo>
                    <a:pt x="948" y="1061"/>
                  </a:lnTo>
                  <a:lnTo>
                    <a:pt x="932" y="997"/>
                  </a:lnTo>
                  <a:lnTo>
                    <a:pt x="932" y="836"/>
                  </a:lnTo>
                  <a:lnTo>
                    <a:pt x="916" y="740"/>
                  </a:lnTo>
                  <a:lnTo>
                    <a:pt x="884" y="691"/>
                  </a:lnTo>
                  <a:lnTo>
                    <a:pt x="852" y="643"/>
                  </a:lnTo>
                  <a:lnTo>
                    <a:pt x="788" y="611"/>
                  </a:lnTo>
                  <a:lnTo>
                    <a:pt x="852" y="563"/>
                  </a:lnTo>
                  <a:lnTo>
                    <a:pt x="916" y="499"/>
                  </a:lnTo>
                  <a:lnTo>
                    <a:pt x="948" y="418"/>
                  </a:lnTo>
                  <a:lnTo>
                    <a:pt x="948" y="322"/>
                  </a:lnTo>
                  <a:lnTo>
                    <a:pt x="948" y="226"/>
                  </a:lnTo>
                  <a:lnTo>
                    <a:pt x="868" y="81"/>
                  </a:lnTo>
                  <a:lnTo>
                    <a:pt x="788" y="49"/>
                  </a:lnTo>
                  <a:lnTo>
                    <a:pt x="691" y="17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030625" y="334192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89" y="1"/>
                  </a:moveTo>
                  <a:lnTo>
                    <a:pt x="145" y="226"/>
                  </a:lnTo>
                  <a:lnTo>
                    <a:pt x="80" y="354"/>
                  </a:lnTo>
                  <a:lnTo>
                    <a:pt x="16" y="547"/>
                  </a:lnTo>
                  <a:lnTo>
                    <a:pt x="0" y="788"/>
                  </a:lnTo>
                  <a:lnTo>
                    <a:pt x="16" y="852"/>
                  </a:lnTo>
                  <a:lnTo>
                    <a:pt x="16" y="916"/>
                  </a:lnTo>
                  <a:lnTo>
                    <a:pt x="32" y="1061"/>
                  </a:lnTo>
                  <a:lnTo>
                    <a:pt x="80" y="1173"/>
                  </a:lnTo>
                  <a:lnTo>
                    <a:pt x="113" y="1270"/>
                  </a:lnTo>
                  <a:lnTo>
                    <a:pt x="145" y="1318"/>
                  </a:lnTo>
                  <a:lnTo>
                    <a:pt x="193" y="1398"/>
                  </a:lnTo>
                  <a:lnTo>
                    <a:pt x="289" y="1559"/>
                  </a:lnTo>
                  <a:lnTo>
                    <a:pt x="386" y="1559"/>
                  </a:lnTo>
                  <a:lnTo>
                    <a:pt x="289" y="1350"/>
                  </a:lnTo>
                  <a:lnTo>
                    <a:pt x="225" y="1205"/>
                  </a:lnTo>
                  <a:lnTo>
                    <a:pt x="177" y="1013"/>
                  </a:lnTo>
                  <a:lnTo>
                    <a:pt x="161" y="772"/>
                  </a:lnTo>
                  <a:lnTo>
                    <a:pt x="177" y="547"/>
                  </a:lnTo>
                  <a:lnTo>
                    <a:pt x="225" y="370"/>
                  </a:lnTo>
                  <a:lnTo>
                    <a:pt x="273" y="226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043075" y="3343550"/>
              <a:ext cx="20100" cy="29325"/>
            </a:xfrm>
            <a:custGeom>
              <a:avLst/>
              <a:gdLst/>
              <a:ahLst/>
              <a:cxnLst/>
              <a:rect l="0" t="0" r="0" b="0"/>
              <a:pathLst>
                <a:path w="804" h="1173" extrusionOk="0">
                  <a:moveTo>
                    <a:pt x="129" y="0"/>
                  </a:moveTo>
                  <a:lnTo>
                    <a:pt x="48" y="626"/>
                  </a:lnTo>
                  <a:lnTo>
                    <a:pt x="177" y="642"/>
                  </a:lnTo>
                  <a:lnTo>
                    <a:pt x="209" y="594"/>
                  </a:lnTo>
                  <a:lnTo>
                    <a:pt x="273" y="562"/>
                  </a:lnTo>
                  <a:lnTo>
                    <a:pt x="321" y="530"/>
                  </a:lnTo>
                  <a:lnTo>
                    <a:pt x="402" y="530"/>
                  </a:lnTo>
                  <a:lnTo>
                    <a:pt x="498" y="546"/>
                  </a:lnTo>
                  <a:lnTo>
                    <a:pt x="578" y="594"/>
                  </a:lnTo>
                  <a:lnTo>
                    <a:pt x="643" y="675"/>
                  </a:lnTo>
                  <a:lnTo>
                    <a:pt x="643" y="787"/>
                  </a:lnTo>
                  <a:lnTo>
                    <a:pt x="643" y="883"/>
                  </a:lnTo>
                  <a:lnTo>
                    <a:pt x="594" y="964"/>
                  </a:lnTo>
                  <a:lnTo>
                    <a:pt x="514" y="1044"/>
                  </a:lnTo>
                  <a:lnTo>
                    <a:pt x="321" y="1044"/>
                  </a:lnTo>
                  <a:lnTo>
                    <a:pt x="273" y="1028"/>
                  </a:lnTo>
                  <a:lnTo>
                    <a:pt x="193" y="964"/>
                  </a:lnTo>
                  <a:lnTo>
                    <a:pt x="161" y="851"/>
                  </a:lnTo>
                  <a:lnTo>
                    <a:pt x="0" y="851"/>
                  </a:lnTo>
                  <a:lnTo>
                    <a:pt x="32" y="1012"/>
                  </a:lnTo>
                  <a:lnTo>
                    <a:pt x="129" y="1092"/>
                  </a:lnTo>
                  <a:lnTo>
                    <a:pt x="241" y="1173"/>
                  </a:lnTo>
                  <a:lnTo>
                    <a:pt x="482" y="1173"/>
                  </a:lnTo>
                  <a:lnTo>
                    <a:pt x="643" y="1108"/>
                  </a:lnTo>
                  <a:lnTo>
                    <a:pt x="707" y="1060"/>
                  </a:lnTo>
                  <a:lnTo>
                    <a:pt x="787" y="916"/>
                  </a:lnTo>
                  <a:lnTo>
                    <a:pt x="803" y="755"/>
                  </a:lnTo>
                  <a:lnTo>
                    <a:pt x="787" y="610"/>
                  </a:lnTo>
                  <a:lnTo>
                    <a:pt x="691" y="498"/>
                  </a:lnTo>
                  <a:lnTo>
                    <a:pt x="578" y="418"/>
                  </a:lnTo>
                  <a:lnTo>
                    <a:pt x="418" y="402"/>
                  </a:lnTo>
                  <a:lnTo>
                    <a:pt x="337" y="402"/>
                  </a:lnTo>
                  <a:lnTo>
                    <a:pt x="273" y="418"/>
                  </a:lnTo>
                  <a:lnTo>
                    <a:pt x="241" y="434"/>
                  </a:lnTo>
                  <a:lnTo>
                    <a:pt x="193" y="466"/>
                  </a:lnTo>
                  <a:lnTo>
                    <a:pt x="241" y="145"/>
                  </a:lnTo>
                  <a:lnTo>
                    <a:pt x="739" y="145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066350" y="3343125"/>
              <a:ext cx="20100" cy="30150"/>
            </a:xfrm>
            <a:custGeom>
              <a:avLst/>
              <a:gdLst/>
              <a:ahLst/>
              <a:cxnLst/>
              <a:rect l="0" t="0" r="0" b="0"/>
              <a:pathLst>
                <a:path w="804" h="1206" extrusionOk="0">
                  <a:moveTo>
                    <a:pt x="402" y="129"/>
                  </a:moveTo>
                  <a:lnTo>
                    <a:pt x="466" y="146"/>
                  </a:lnTo>
                  <a:lnTo>
                    <a:pt x="563" y="210"/>
                  </a:lnTo>
                  <a:lnTo>
                    <a:pt x="595" y="258"/>
                  </a:lnTo>
                  <a:lnTo>
                    <a:pt x="643" y="403"/>
                  </a:lnTo>
                  <a:lnTo>
                    <a:pt x="643" y="595"/>
                  </a:lnTo>
                  <a:lnTo>
                    <a:pt x="643" y="836"/>
                  </a:lnTo>
                  <a:lnTo>
                    <a:pt x="579" y="965"/>
                  </a:lnTo>
                  <a:lnTo>
                    <a:pt x="499" y="1045"/>
                  </a:lnTo>
                  <a:lnTo>
                    <a:pt x="402" y="1061"/>
                  </a:lnTo>
                  <a:lnTo>
                    <a:pt x="322" y="1061"/>
                  </a:lnTo>
                  <a:lnTo>
                    <a:pt x="225" y="981"/>
                  </a:lnTo>
                  <a:lnTo>
                    <a:pt x="193" y="900"/>
                  </a:lnTo>
                  <a:lnTo>
                    <a:pt x="161" y="788"/>
                  </a:lnTo>
                  <a:lnTo>
                    <a:pt x="161" y="611"/>
                  </a:lnTo>
                  <a:lnTo>
                    <a:pt x="161" y="403"/>
                  </a:lnTo>
                  <a:lnTo>
                    <a:pt x="225" y="258"/>
                  </a:lnTo>
                  <a:lnTo>
                    <a:pt x="290" y="146"/>
                  </a:lnTo>
                  <a:lnTo>
                    <a:pt x="402" y="129"/>
                  </a:lnTo>
                  <a:close/>
                  <a:moveTo>
                    <a:pt x="402" y="1"/>
                  </a:moveTo>
                  <a:lnTo>
                    <a:pt x="274" y="17"/>
                  </a:lnTo>
                  <a:lnTo>
                    <a:pt x="113" y="146"/>
                  </a:lnTo>
                  <a:lnTo>
                    <a:pt x="49" y="274"/>
                  </a:lnTo>
                  <a:lnTo>
                    <a:pt x="1" y="419"/>
                  </a:lnTo>
                  <a:lnTo>
                    <a:pt x="1" y="611"/>
                  </a:lnTo>
                  <a:lnTo>
                    <a:pt x="17" y="852"/>
                  </a:lnTo>
                  <a:lnTo>
                    <a:pt x="81" y="1013"/>
                  </a:lnTo>
                  <a:lnTo>
                    <a:pt x="145" y="1093"/>
                  </a:lnTo>
                  <a:lnTo>
                    <a:pt x="290" y="1190"/>
                  </a:lnTo>
                  <a:lnTo>
                    <a:pt x="402" y="1206"/>
                  </a:lnTo>
                  <a:lnTo>
                    <a:pt x="515" y="1190"/>
                  </a:lnTo>
                  <a:lnTo>
                    <a:pt x="675" y="1077"/>
                  </a:lnTo>
                  <a:lnTo>
                    <a:pt x="739" y="981"/>
                  </a:lnTo>
                  <a:lnTo>
                    <a:pt x="788" y="804"/>
                  </a:lnTo>
                  <a:lnTo>
                    <a:pt x="804" y="579"/>
                  </a:lnTo>
                  <a:lnTo>
                    <a:pt x="788" y="354"/>
                  </a:lnTo>
                  <a:lnTo>
                    <a:pt x="723" y="194"/>
                  </a:lnTo>
                  <a:lnTo>
                    <a:pt x="675" y="97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089650" y="334192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0" y="1"/>
                  </a:moveTo>
                  <a:lnTo>
                    <a:pt x="113" y="210"/>
                  </a:lnTo>
                  <a:lnTo>
                    <a:pt x="161" y="338"/>
                  </a:lnTo>
                  <a:lnTo>
                    <a:pt x="209" y="547"/>
                  </a:lnTo>
                  <a:lnTo>
                    <a:pt x="225" y="772"/>
                  </a:lnTo>
                  <a:lnTo>
                    <a:pt x="209" y="997"/>
                  </a:lnTo>
                  <a:lnTo>
                    <a:pt x="161" y="1189"/>
                  </a:lnTo>
                  <a:lnTo>
                    <a:pt x="113" y="1334"/>
                  </a:lnTo>
                  <a:lnTo>
                    <a:pt x="0" y="1559"/>
                  </a:lnTo>
                  <a:lnTo>
                    <a:pt x="97" y="1559"/>
                  </a:lnTo>
                  <a:lnTo>
                    <a:pt x="241" y="1334"/>
                  </a:lnTo>
                  <a:lnTo>
                    <a:pt x="305" y="1205"/>
                  </a:lnTo>
                  <a:lnTo>
                    <a:pt x="370" y="997"/>
                  </a:lnTo>
                  <a:lnTo>
                    <a:pt x="386" y="772"/>
                  </a:lnTo>
                  <a:lnTo>
                    <a:pt x="370" y="675"/>
                  </a:lnTo>
                  <a:lnTo>
                    <a:pt x="370" y="579"/>
                  </a:lnTo>
                  <a:lnTo>
                    <a:pt x="337" y="483"/>
                  </a:lnTo>
                  <a:lnTo>
                    <a:pt x="305" y="370"/>
                  </a:lnTo>
                  <a:lnTo>
                    <a:pt x="273" y="306"/>
                  </a:lnTo>
                  <a:lnTo>
                    <a:pt x="257" y="242"/>
                  </a:lnTo>
                  <a:lnTo>
                    <a:pt x="209" y="17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102100" y="33724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581300" y="3425850"/>
              <a:ext cx="19300" cy="31750"/>
            </a:xfrm>
            <a:custGeom>
              <a:avLst/>
              <a:gdLst/>
              <a:ahLst/>
              <a:cxnLst/>
              <a:rect l="0" t="0" r="0" b="0"/>
              <a:pathLst>
                <a:path w="772" h="1270" extrusionOk="0">
                  <a:moveTo>
                    <a:pt x="402" y="129"/>
                  </a:moveTo>
                  <a:lnTo>
                    <a:pt x="499" y="145"/>
                  </a:lnTo>
                  <a:lnTo>
                    <a:pt x="579" y="209"/>
                  </a:lnTo>
                  <a:lnTo>
                    <a:pt x="627" y="306"/>
                  </a:lnTo>
                  <a:lnTo>
                    <a:pt x="643" y="450"/>
                  </a:lnTo>
                  <a:lnTo>
                    <a:pt x="627" y="563"/>
                  </a:lnTo>
                  <a:lnTo>
                    <a:pt x="595" y="643"/>
                  </a:lnTo>
                  <a:lnTo>
                    <a:pt x="563" y="707"/>
                  </a:lnTo>
                  <a:lnTo>
                    <a:pt x="451" y="788"/>
                  </a:lnTo>
                  <a:lnTo>
                    <a:pt x="386" y="788"/>
                  </a:lnTo>
                  <a:lnTo>
                    <a:pt x="290" y="772"/>
                  </a:lnTo>
                  <a:lnTo>
                    <a:pt x="226" y="707"/>
                  </a:lnTo>
                  <a:lnTo>
                    <a:pt x="161" y="627"/>
                  </a:lnTo>
                  <a:lnTo>
                    <a:pt x="161" y="482"/>
                  </a:lnTo>
                  <a:lnTo>
                    <a:pt x="161" y="370"/>
                  </a:lnTo>
                  <a:lnTo>
                    <a:pt x="194" y="274"/>
                  </a:lnTo>
                  <a:lnTo>
                    <a:pt x="226" y="209"/>
                  </a:lnTo>
                  <a:lnTo>
                    <a:pt x="322" y="145"/>
                  </a:lnTo>
                  <a:lnTo>
                    <a:pt x="402" y="129"/>
                  </a:lnTo>
                  <a:close/>
                  <a:moveTo>
                    <a:pt x="370" y="1"/>
                  </a:moveTo>
                  <a:lnTo>
                    <a:pt x="226" y="33"/>
                  </a:lnTo>
                  <a:lnTo>
                    <a:pt x="113" y="129"/>
                  </a:lnTo>
                  <a:lnTo>
                    <a:pt x="33" y="274"/>
                  </a:lnTo>
                  <a:lnTo>
                    <a:pt x="1" y="466"/>
                  </a:lnTo>
                  <a:lnTo>
                    <a:pt x="33" y="675"/>
                  </a:lnTo>
                  <a:lnTo>
                    <a:pt x="113" y="804"/>
                  </a:lnTo>
                  <a:lnTo>
                    <a:pt x="226" y="884"/>
                  </a:lnTo>
                  <a:lnTo>
                    <a:pt x="370" y="900"/>
                  </a:lnTo>
                  <a:lnTo>
                    <a:pt x="451" y="900"/>
                  </a:lnTo>
                  <a:lnTo>
                    <a:pt x="531" y="868"/>
                  </a:lnTo>
                  <a:lnTo>
                    <a:pt x="579" y="836"/>
                  </a:lnTo>
                  <a:lnTo>
                    <a:pt x="627" y="772"/>
                  </a:lnTo>
                  <a:lnTo>
                    <a:pt x="627" y="932"/>
                  </a:lnTo>
                  <a:lnTo>
                    <a:pt x="611" y="1028"/>
                  </a:lnTo>
                  <a:lnTo>
                    <a:pt x="579" y="1077"/>
                  </a:lnTo>
                  <a:lnTo>
                    <a:pt x="467" y="1141"/>
                  </a:lnTo>
                  <a:lnTo>
                    <a:pt x="290" y="1141"/>
                  </a:lnTo>
                  <a:lnTo>
                    <a:pt x="226" y="1093"/>
                  </a:lnTo>
                  <a:lnTo>
                    <a:pt x="194" y="1061"/>
                  </a:lnTo>
                  <a:lnTo>
                    <a:pt x="178" y="996"/>
                  </a:lnTo>
                  <a:lnTo>
                    <a:pt x="33" y="996"/>
                  </a:lnTo>
                  <a:lnTo>
                    <a:pt x="65" y="1125"/>
                  </a:lnTo>
                  <a:lnTo>
                    <a:pt x="145" y="1205"/>
                  </a:lnTo>
                  <a:lnTo>
                    <a:pt x="242" y="1253"/>
                  </a:lnTo>
                  <a:lnTo>
                    <a:pt x="386" y="1269"/>
                  </a:lnTo>
                  <a:lnTo>
                    <a:pt x="499" y="1253"/>
                  </a:lnTo>
                  <a:lnTo>
                    <a:pt x="675" y="1173"/>
                  </a:lnTo>
                  <a:lnTo>
                    <a:pt x="724" y="1093"/>
                  </a:lnTo>
                  <a:lnTo>
                    <a:pt x="772" y="980"/>
                  </a:lnTo>
                  <a:lnTo>
                    <a:pt x="772" y="820"/>
                  </a:lnTo>
                  <a:lnTo>
                    <a:pt x="772" y="33"/>
                  </a:lnTo>
                  <a:lnTo>
                    <a:pt x="643" y="33"/>
                  </a:lnTo>
                  <a:lnTo>
                    <a:pt x="643" y="145"/>
                  </a:lnTo>
                  <a:lnTo>
                    <a:pt x="595" y="97"/>
                  </a:lnTo>
                  <a:lnTo>
                    <a:pt x="547" y="65"/>
                  </a:lnTo>
                  <a:lnTo>
                    <a:pt x="467" y="1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4605000" y="3425850"/>
              <a:ext cx="20900" cy="22925"/>
            </a:xfrm>
            <a:custGeom>
              <a:avLst/>
              <a:gdLst/>
              <a:ahLst/>
              <a:cxnLst/>
              <a:rect l="0" t="0" r="0" b="0"/>
              <a:pathLst>
                <a:path w="836" h="917" extrusionOk="0">
                  <a:moveTo>
                    <a:pt x="595" y="450"/>
                  </a:moveTo>
                  <a:lnTo>
                    <a:pt x="595" y="563"/>
                  </a:lnTo>
                  <a:lnTo>
                    <a:pt x="563" y="691"/>
                  </a:lnTo>
                  <a:lnTo>
                    <a:pt x="466" y="755"/>
                  </a:lnTo>
                  <a:lnTo>
                    <a:pt x="386" y="788"/>
                  </a:lnTo>
                  <a:lnTo>
                    <a:pt x="322" y="804"/>
                  </a:lnTo>
                  <a:lnTo>
                    <a:pt x="257" y="788"/>
                  </a:lnTo>
                  <a:lnTo>
                    <a:pt x="209" y="755"/>
                  </a:lnTo>
                  <a:lnTo>
                    <a:pt x="161" y="723"/>
                  </a:lnTo>
                  <a:lnTo>
                    <a:pt x="161" y="659"/>
                  </a:lnTo>
                  <a:lnTo>
                    <a:pt x="177" y="579"/>
                  </a:lnTo>
                  <a:lnTo>
                    <a:pt x="225" y="547"/>
                  </a:lnTo>
                  <a:lnTo>
                    <a:pt x="273" y="515"/>
                  </a:lnTo>
                  <a:lnTo>
                    <a:pt x="354" y="515"/>
                  </a:lnTo>
                  <a:lnTo>
                    <a:pt x="434" y="498"/>
                  </a:lnTo>
                  <a:lnTo>
                    <a:pt x="482" y="482"/>
                  </a:lnTo>
                  <a:lnTo>
                    <a:pt x="514" y="482"/>
                  </a:lnTo>
                  <a:lnTo>
                    <a:pt x="563" y="466"/>
                  </a:lnTo>
                  <a:lnTo>
                    <a:pt x="595" y="450"/>
                  </a:lnTo>
                  <a:close/>
                  <a:moveTo>
                    <a:pt x="386" y="1"/>
                  </a:moveTo>
                  <a:lnTo>
                    <a:pt x="257" y="17"/>
                  </a:lnTo>
                  <a:lnTo>
                    <a:pt x="161" y="65"/>
                  </a:lnTo>
                  <a:lnTo>
                    <a:pt x="65" y="145"/>
                  </a:lnTo>
                  <a:lnTo>
                    <a:pt x="49" y="290"/>
                  </a:lnTo>
                  <a:lnTo>
                    <a:pt x="193" y="290"/>
                  </a:lnTo>
                  <a:lnTo>
                    <a:pt x="193" y="225"/>
                  </a:lnTo>
                  <a:lnTo>
                    <a:pt x="225" y="193"/>
                  </a:lnTo>
                  <a:lnTo>
                    <a:pt x="290" y="129"/>
                  </a:lnTo>
                  <a:lnTo>
                    <a:pt x="482" y="129"/>
                  </a:lnTo>
                  <a:lnTo>
                    <a:pt x="530" y="161"/>
                  </a:lnTo>
                  <a:lnTo>
                    <a:pt x="579" y="193"/>
                  </a:lnTo>
                  <a:lnTo>
                    <a:pt x="595" y="274"/>
                  </a:lnTo>
                  <a:lnTo>
                    <a:pt x="595" y="306"/>
                  </a:lnTo>
                  <a:lnTo>
                    <a:pt x="579" y="322"/>
                  </a:lnTo>
                  <a:lnTo>
                    <a:pt x="563" y="354"/>
                  </a:lnTo>
                  <a:lnTo>
                    <a:pt x="514" y="370"/>
                  </a:lnTo>
                  <a:lnTo>
                    <a:pt x="273" y="402"/>
                  </a:lnTo>
                  <a:lnTo>
                    <a:pt x="161" y="418"/>
                  </a:lnTo>
                  <a:lnTo>
                    <a:pt x="81" y="482"/>
                  </a:lnTo>
                  <a:lnTo>
                    <a:pt x="17" y="547"/>
                  </a:lnTo>
                  <a:lnTo>
                    <a:pt x="0" y="659"/>
                  </a:lnTo>
                  <a:lnTo>
                    <a:pt x="17" y="772"/>
                  </a:lnTo>
                  <a:lnTo>
                    <a:pt x="81" y="852"/>
                  </a:lnTo>
                  <a:lnTo>
                    <a:pt x="161" y="916"/>
                  </a:lnTo>
                  <a:lnTo>
                    <a:pt x="386" y="916"/>
                  </a:lnTo>
                  <a:lnTo>
                    <a:pt x="466" y="884"/>
                  </a:lnTo>
                  <a:lnTo>
                    <a:pt x="547" y="836"/>
                  </a:lnTo>
                  <a:lnTo>
                    <a:pt x="595" y="772"/>
                  </a:lnTo>
                  <a:lnTo>
                    <a:pt x="611" y="820"/>
                  </a:lnTo>
                  <a:lnTo>
                    <a:pt x="627" y="852"/>
                  </a:lnTo>
                  <a:lnTo>
                    <a:pt x="659" y="900"/>
                  </a:lnTo>
                  <a:lnTo>
                    <a:pt x="723" y="916"/>
                  </a:lnTo>
                  <a:lnTo>
                    <a:pt x="787" y="916"/>
                  </a:lnTo>
                  <a:lnTo>
                    <a:pt x="803" y="900"/>
                  </a:lnTo>
                  <a:lnTo>
                    <a:pt x="836" y="900"/>
                  </a:lnTo>
                  <a:lnTo>
                    <a:pt x="836" y="788"/>
                  </a:lnTo>
                  <a:lnTo>
                    <a:pt x="739" y="788"/>
                  </a:lnTo>
                  <a:lnTo>
                    <a:pt x="739" y="772"/>
                  </a:lnTo>
                  <a:lnTo>
                    <a:pt x="739" y="739"/>
                  </a:lnTo>
                  <a:lnTo>
                    <a:pt x="739" y="242"/>
                  </a:lnTo>
                  <a:lnTo>
                    <a:pt x="723" y="129"/>
                  </a:lnTo>
                  <a:lnTo>
                    <a:pt x="643" y="65"/>
                  </a:lnTo>
                  <a:lnTo>
                    <a:pt x="530" y="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29500" y="3425850"/>
              <a:ext cx="29325" cy="22500"/>
            </a:xfrm>
            <a:custGeom>
              <a:avLst/>
              <a:gdLst/>
              <a:ahLst/>
              <a:cxnLst/>
              <a:rect l="0" t="0" r="0" b="0"/>
              <a:pathLst>
                <a:path w="1173" h="900" extrusionOk="0">
                  <a:moveTo>
                    <a:pt x="402" y="1"/>
                  </a:moveTo>
                  <a:lnTo>
                    <a:pt x="305" y="17"/>
                  </a:lnTo>
                  <a:lnTo>
                    <a:pt x="241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0" y="17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434"/>
                  </a:lnTo>
                  <a:lnTo>
                    <a:pt x="161" y="274"/>
                  </a:lnTo>
                  <a:lnTo>
                    <a:pt x="209" y="193"/>
                  </a:lnTo>
                  <a:lnTo>
                    <a:pt x="273" y="145"/>
                  </a:lnTo>
                  <a:lnTo>
                    <a:pt x="354" y="129"/>
                  </a:lnTo>
                  <a:lnTo>
                    <a:pt x="450" y="145"/>
                  </a:lnTo>
                  <a:lnTo>
                    <a:pt x="482" y="193"/>
                  </a:lnTo>
                  <a:lnTo>
                    <a:pt x="498" y="242"/>
                  </a:lnTo>
                  <a:lnTo>
                    <a:pt x="514" y="322"/>
                  </a:lnTo>
                  <a:lnTo>
                    <a:pt x="514" y="900"/>
                  </a:lnTo>
                  <a:lnTo>
                    <a:pt x="659" y="900"/>
                  </a:lnTo>
                  <a:lnTo>
                    <a:pt x="659" y="386"/>
                  </a:lnTo>
                  <a:lnTo>
                    <a:pt x="659" y="258"/>
                  </a:lnTo>
                  <a:lnTo>
                    <a:pt x="723" y="193"/>
                  </a:lnTo>
                  <a:lnTo>
                    <a:pt x="787" y="145"/>
                  </a:lnTo>
                  <a:lnTo>
                    <a:pt x="867" y="129"/>
                  </a:lnTo>
                  <a:lnTo>
                    <a:pt x="932" y="145"/>
                  </a:lnTo>
                  <a:lnTo>
                    <a:pt x="980" y="161"/>
                  </a:lnTo>
                  <a:lnTo>
                    <a:pt x="1012" y="209"/>
                  </a:lnTo>
                  <a:lnTo>
                    <a:pt x="1012" y="290"/>
                  </a:lnTo>
                  <a:lnTo>
                    <a:pt x="1012" y="900"/>
                  </a:lnTo>
                  <a:lnTo>
                    <a:pt x="1173" y="900"/>
                  </a:lnTo>
                  <a:lnTo>
                    <a:pt x="1173" y="306"/>
                  </a:lnTo>
                  <a:lnTo>
                    <a:pt x="1157" y="209"/>
                  </a:lnTo>
                  <a:lnTo>
                    <a:pt x="1141" y="129"/>
                  </a:lnTo>
                  <a:lnTo>
                    <a:pt x="1092" y="65"/>
                  </a:lnTo>
                  <a:lnTo>
                    <a:pt x="980" y="1"/>
                  </a:lnTo>
                  <a:lnTo>
                    <a:pt x="819" y="1"/>
                  </a:lnTo>
                  <a:lnTo>
                    <a:pt x="739" y="33"/>
                  </a:lnTo>
                  <a:lnTo>
                    <a:pt x="691" y="81"/>
                  </a:lnTo>
                  <a:lnTo>
                    <a:pt x="627" y="145"/>
                  </a:lnTo>
                  <a:lnTo>
                    <a:pt x="594" y="81"/>
                  </a:lnTo>
                  <a:lnTo>
                    <a:pt x="562" y="49"/>
                  </a:lnTo>
                  <a:lnTo>
                    <a:pt x="498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62825" y="3425850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02" y="129"/>
                  </a:moveTo>
                  <a:lnTo>
                    <a:pt x="530" y="145"/>
                  </a:lnTo>
                  <a:lnTo>
                    <a:pt x="611" y="242"/>
                  </a:lnTo>
                  <a:lnTo>
                    <a:pt x="643" y="306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90"/>
                  </a:lnTo>
                  <a:lnTo>
                    <a:pt x="241" y="209"/>
                  </a:lnTo>
                  <a:lnTo>
                    <a:pt x="305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6" y="274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4"/>
                  </a:lnTo>
                  <a:lnTo>
                    <a:pt x="241" y="900"/>
                  </a:lnTo>
                  <a:lnTo>
                    <a:pt x="386" y="932"/>
                  </a:lnTo>
                  <a:lnTo>
                    <a:pt x="450" y="916"/>
                  </a:lnTo>
                  <a:lnTo>
                    <a:pt x="514" y="916"/>
                  </a:lnTo>
                  <a:lnTo>
                    <a:pt x="611" y="884"/>
                  </a:lnTo>
                  <a:lnTo>
                    <a:pt x="675" y="820"/>
                  </a:lnTo>
                  <a:lnTo>
                    <a:pt x="723" y="788"/>
                  </a:lnTo>
                  <a:lnTo>
                    <a:pt x="755" y="723"/>
                  </a:lnTo>
                  <a:lnTo>
                    <a:pt x="771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94" y="723"/>
                  </a:lnTo>
                  <a:lnTo>
                    <a:pt x="514" y="788"/>
                  </a:lnTo>
                  <a:lnTo>
                    <a:pt x="402" y="804"/>
                  </a:lnTo>
                  <a:lnTo>
                    <a:pt x="289" y="788"/>
                  </a:lnTo>
                  <a:lnTo>
                    <a:pt x="225" y="723"/>
                  </a:lnTo>
                  <a:lnTo>
                    <a:pt x="177" y="627"/>
                  </a:lnTo>
                  <a:lnTo>
                    <a:pt x="161" y="498"/>
                  </a:lnTo>
                  <a:lnTo>
                    <a:pt x="803" y="498"/>
                  </a:lnTo>
                  <a:lnTo>
                    <a:pt x="803" y="386"/>
                  </a:lnTo>
                  <a:lnTo>
                    <a:pt x="787" y="306"/>
                  </a:lnTo>
                  <a:lnTo>
                    <a:pt x="771" y="225"/>
                  </a:lnTo>
                  <a:lnTo>
                    <a:pt x="723" y="161"/>
                  </a:lnTo>
                  <a:lnTo>
                    <a:pt x="675" y="97"/>
                  </a:lnTo>
                  <a:lnTo>
                    <a:pt x="594" y="49"/>
                  </a:lnTo>
                  <a:lnTo>
                    <a:pt x="514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84500" y="3451550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0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710600" y="3425850"/>
              <a:ext cx="10875" cy="22500"/>
            </a:xfrm>
            <a:custGeom>
              <a:avLst/>
              <a:gdLst/>
              <a:ahLst/>
              <a:cxnLst/>
              <a:rect l="0" t="0" r="0" b="0"/>
              <a:pathLst>
                <a:path w="435" h="900" extrusionOk="0">
                  <a:moveTo>
                    <a:pt x="386" y="1"/>
                  </a:moveTo>
                  <a:lnTo>
                    <a:pt x="290" y="17"/>
                  </a:lnTo>
                  <a:lnTo>
                    <a:pt x="225" y="65"/>
                  </a:lnTo>
                  <a:lnTo>
                    <a:pt x="161" y="129"/>
                  </a:lnTo>
                  <a:lnTo>
                    <a:pt x="145" y="177"/>
                  </a:lnTo>
                  <a:lnTo>
                    <a:pt x="145" y="17"/>
                  </a:lnTo>
                  <a:lnTo>
                    <a:pt x="1" y="17"/>
                  </a:lnTo>
                  <a:lnTo>
                    <a:pt x="1" y="900"/>
                  </a:lnTo>
                  <a:lnTo>
                    <a:pt x="145" y="900"/>
                  </a:lnTo>
                  <a:lnTo>
                    <a:pt x="145" y="386"/>
                  </a:lnTo>
                  <a:lnTo>
                    <a:pt x="161" y="306"/>
                  </a:lnTo>
                  <a:lnTo>
                    <a:pt x="209" y="225"/>
                  </a:lnTo>
                  <a:lnTo>
                    <a:pt x="274" y="161"/>
                  </a:lnTo>
                  <a:lnTo>
                    <a:pt x="434" y="16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723050" y="3425850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18" y="129"/>
                  </a:moveTo>
                  <a:lnTo>
                    <a:pt x="530" y="145"/>
                  </a:lnTo>
                  <a:lnTo>
                    <a:pt x="611" y="242"/>
                  </a:lnTo>
                  <a:lnTo>
                    <a:pt x="643" y="306"/>
                  </a:lnTo>
                  <a:lnTo>
                    <a:pt x="659" y="386"/>
                  </a:lnTo>
                  <a:lnTo>
                    <a:pt x="161" y="386"/>
                  </a:lnTo>
                  <a:lnTo>
                    <a:pt x="177" y="290"/>
                  </a:lnTo>
                  <a:lnTo>
                    <a:pt x="241" y="209"/>
                  </a:lnTo>
                  <a:lnTo>
                    <a:pt x="322" y="145"/>
                  </a:lnTo>
                  <a:lnTo>
                    <a:pt x="418" y="129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29" y="129"/>
                  </a:lnTo>
                  <a:lnTo>
                    <a:pt x="33" y="274"/>
                  </a:lnTo>
                  <a:lnTo>
                    <a:pt x="0" y="482"/>
                  </a:lnTo>
                  <a:lnTo>
                    <a:pt x="33" y="675"/>
                  </a:lnTo>
                  <a:lnTo>
                    <a:pt x="113" y="804"/>
                  </a:lnTo>
                  <a:lnTo>
                    <a:pt x="241" y="900"/>
                  </a:lnTo>
                  <a:lnTo>
                    <a:pt x="402" y="932"/>
                  </a:lnTo>
                  <a:lnTo>
                    <a:pt x="466" y="916"/>
                  </a:lnTo>
                  <a:lnTo>
                    <a:pt x="514" y="916"/>
                  </a:lnTo>
                  <a:lnTo>
                    <a:pt x="611" y="884"/>
                  </a:lnTo>
                  <a:lnTo>
                    <a:pt x="675" y="820"/>
                  </a:lnTo>
                  <a:lnTo>
                    <a:pt x="723" y="788"/>
                  </a:lnTo>
                  <a:lnTo>
                    <a:pt x="755" y="723"/>
                  </a:lnTo>
                  <a:lnTo>
                    <a:pt x="787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95" y="723"/>
                  </a:lnTo>
                  <a:lnTo>
                    <a:pt x="514" y="788"/>
                  </a:lnTo>
                  <a:lnTo>
                    <a:pt x="402" y="804"/>
                  </a:lnTo>
                  <a:lnTo>
                    <a:pt x="289" y="788"/>
                  </a:lnTo>
                  <a:lnTo>
                    <a:pt x="225" y="723"/>
                  </a:lnTo>
                  <a:lnTo>
                    <a:pt x="177" y="627"/>
                  </a:lnTo>
                  <a:lnTo>
                    <a:pt x="161" y="498"/>
                  </a:lnTo>
                  <a:lnTo>
                    <a:pt x="803" y="498"/>
                  </a:lnTo>
                  <a:lnTo>
                    <a:pt x="803" y="386"/>
                  </a:lnTo>
                  <a:lnTo>
                    <a:pt x="787" y="306"/>
                  </a:lnTo>
                  <a:lnTo>
                    <a:pt x="771" y="225"/>
                  </a:lnTo>
                  <a:lnTo>
                    <a:pt x="739" y="161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514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747950" y="3418225"/>
              <a:ext cx="3625" cy="30125"/>
            </a:xfrm>
            <a:custGeom>
              <a:avLst/>
              <a:gdLst/>
              <a:ahLst/>
              <a:cxnLst/>
              <a:rect l="0" t="0" r="0" b="0"/>
              <a:pathLst>
                <a:path w="145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45" y="120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755575" y="3425850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02" y="129"/>
                  </a:moveTo>
                  <a:lnTo>
                    <a:pt x="530" y="145"/>
                  </a:lnTo>
                  <a:lnTo>
                    <a:pt x="611" y="242"/>
                  </a:lnTo>
                  <a:lnTo>
                    <a:pt x="643" y="306"/>
                  </a:lnTo>
                  <a:lnTo>
                    <a:pt x="659" y="386"/>
                  </a:lnTo>
                  <a:lnTo>
                    <a:pt x="161" y="386"/>
                  </a:lnTo>
                  <a:lnTo>
                    <a:pt x="177" y="290"/>
                  </a:lnTo>
                  <a:lnTo>
                    <a:pt x="241" y="209"/>
                  </a:lnTo>
                  <a:lnTo>
                    <a:pt x="322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32" y="274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4"/>
                  </a:lnTo>
                  <a:lnTo>
                    <a:pt x="241" y="900"/>
                  </a:lnTo>
                  <a:lnTo>
                    <a:pt x="402" y="932"/>
                  </a:lnTo>
                  <a:lnTo>
                    <a:pt x="466" y="916"/>
                  </a:lnTo>
                  <a:lnTo>
                    <a:pt x="514" y="916"/>
                  </a:lnTo>
                  <a:lnTo>
                    <a:pt x="611" y="884"/>
                  </a:lnTo>
                  <a:lnTo>
                    <a:pt x="675" y="820"/>
                  </a:lnTo>
                  <a:lnTo>
                    <a:pt x="723" y="788"/>
                  </a:lnTo>
                  <a:lnTo>
                    <a:pt x="755" y="723"/>
                  </a:lnTo>
                  <a:lnTo>
                    <a:pt x="787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95" y="723"/>
                  </a:lnTo>
                  <a:lnTo>
                    <a:pt x="514" y="788"/>
                  </a:lnTo>
                  <a:lnTo>
                    <a:pt x="402" y="804"/>
                  </a:lnTo>
                  <a:lnTo>
                    <a:pt x="289" y="788"/>
                  </a:lnTo>
                  <a:lnTo>
                    <a:pt x="225" y="723"/>
                  </a:lnTo>
                  <a:lnTo>
                    <a:pt x="177" y="627"/>
                  </a:lnTo>
                  <a:lnTo>
                    <a:pt x="161" y="498"/>
                  </a:lnTo>
                  <a:lnTo>
                    <a:pt x="803" y="498"/>
                  </a:lnTo>
                  <a:lnTo>
                    <a:pt x="803" y="386"/>
                  </a:lnTo>
                  <a:lnTo>
                    <a:pt x="787" y="306"/>
                  </a:lnTo>
                  <a:lnTo>
                    <a:pt x="771" y="225"/>
                  </a:lnTo>
                  <a:lnTo>
                    <a:pt x="739" y="161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514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779250" y="3425850"/>
              <a:ext cx="20525" cy="22925"/>
            </a:xfrm>
            <a:custGeom>
              <a:avLst/>
              <a:gdLst/>
              <a:ahLst/>
              <a:cxnLst/>
              <a:rect l="0" t="0" r="0" b="0"/>
              <a:pathLst>
                <a:path w="821" h="917" extrusionOk="0">
                  <a:moveTo>
                    <a:pt x="579" y="450"/>
                  </a:moveTo>
                  <a:lnTo>
                    <a:pt x="579" y="563"/>
                  </a:lnTo>
                  <a:lnTo>
                    <a:pt x="563" y="691"/>
                  </a:lnTo>
                  <a:lnTo>
                    <a:pt x="451" y="755"/>
                  </a:lnTo>
                  <a:lnTo>
                    <a:pt x="386" y="788"/>
                  </a:lnTo>
                  <a:lnTo>
                    <a:pt x="306" y="804"/>
                  </a:lnTo>
                  <a:lnTo>
                    <a:pt x="242" y="788"/>
                  </a:lnTo>
                  <a:lnTo>
                    <a:pt x="194" y="755"/>
                  </a:lnTo>
                  <a:lnTo>
                    <a:pt x="162" y="723"/>
                  </a:lnTo>
                  <a:lnTo>
                    <a:pt x="145" y="659"/>
                  </a:lnTo>
                  <a:lnTo>
                    <a:pt x="162" y="579"/>
                  </a:lnTo>
                  <a:lnTo>
                    <a:pt x="210" y="547"/>
                  </a:lnTo>
                  <a:lnTo>
                    <a:pt x="258" y="515"/>
                  </a:lnTo>
                  <a:lnTo>
                    <a:pt x="338" y="515"/>
                  </a:lnTo>
                  <a:lnTo>
                    <a:pt x="419" y="498"/>
                  </a:lnTo>
                  <a:lnTo>
                    <a:pt x="467" y="482"/>
                  </a:lnTo>
                  <a:lnTo>
                    <a:pt x="515" y="482"/>
                  </a:lnTo>
                  <a:lnTo>
                    <a:pt x="547" y="466"/>
                  </a:lnTo>
                  <a:lnTo>
                    <a:pt x="579" y="450"/>
                  </a:lnTo>
                  <a:close/>
                  <a:moveTo>
                    <a:pt x="370" y="1"/>
                  </a:moveTo>
                  <a:lnTo>
                    <a:pt x="258" y="17"/>
                  </a:lnTo>
                  <a:lnTo>
                    <a:pt x="145" y="65"/>
                  </a:lnTo>
                  <a:lnTo>
                    <a:pt x="65" y="145"/>
                  </a:lnTo>
                  <a:lnTo>
                    <a:pt x="33" y="290"/>
                  </a:lnTo>
                  <a:lnTo>
                    <a:pt x="178" y="290"/>
                  </a:lnTo>
                  <a:lnTo>
                    <a:pt x="194" y="225"/>
                  </a:lnTo>
                  <a:lnTo>
                    <a:pt x="210" y="193"/>
                  </a:lnTo>
                  <a:lnTo>
                    <a:pt x="274" y="129"/>
                  </a:lnTo>
                  <a:lnTo>
                    <a:pt x="467" y="129"/>
                  </a:lnTo>
                  <a:lnTo>
                    <a:pt x="531" y="161"/>
                  </a:lnTo>
                  <a:lnTo>
                    <a:pt x="579" y="193"/>
                  </a:lnTo>
                  <a:lnTo>
                    <a:pt x="579" y="274"/>
                  </a:lnTo>
                  <a:lnTo>
                    <a:pt x="579" y="306"/>
                  </a:lnTo>
                  <a:lnTo>
                    <a:pt x="579" y="322"/>
                  </a:lnTo>
                  <a:lnTo>
                    <a:pt x="547" y="354"/>
                  </a:lnTo>
                  <a:lnTo>
                    <a:pt x="499" y="370"/>
                  </a:lnTo>
                  <a:lnTo>
                    <a:pt x="274" y="402"/>
                  </a:lnTo>
                  <a:lnTo>
                    <a:pt x="162" y="418"/>
                  </a:lnTo>
                  <a:lnTo>
                    <a:pt x="65" y="482"/>
                  </a:lnTo>
                  <a:lnTo>
                    <a:pt x="1" y="547"/>
                  </a:lnTo>
                  <a:lnTo>
                    <a:pt x="1" y="659"/>
                  </a:lnTo>
                  <a:lnTo>
                    <a:pt x="1" y="772"/>
                  </a:lnTo>
                  <a:lnTo>
                    <a:pt x="65" y="852"/>
                  </a:lnTo>
                  <a:lnTo>
                    <a:pt x="162" y="916"/>
                  </a:lnTo>
                  <a:lnTo>
                    <a:pt x="370" y="916"/>
                  </a:lnTo>
                  <a:lnTo>
                    <a:pt x="451" y="884"/>
                  </a:lnTo>
                  <a:lnTo>
                    <a:pt x="531" y="836"/>
                  </a:lnTo>
                  <a:lnTo>
                    <a:pt x="579" y="772"/>
                  </a:lnTo>
                  <a:lnTo>
                    <a:pt x="595" y="820"/>
                  </a:lnTo>
                  <a:lnTo>
                    <a:pt x="611" y="852"/>
                  </a:lnTo>
                  <a:lnTo>
                    <a:pt x="643" y="900"/>
                  </a:lnTo>
                  <a:lnTo>
                    <a:pt x="724" y="916"/>
                  </a:lnTo>
                  <a:lnTo>
                    <a:pt x="772" y="916"/>
                  </a:lnTo>
                  <a:lnTo>
                    <a:pt x="788" y="900"/>
                  </a:lnTo>
                  <a:lnTo>
                    <a:pt x="820" y="900"/>
                  </a:lnTo>
                  <a:lnTo>
                    <a:pt x="820" y="788"/>
                  </a:lnTo>
                  <a:lnTo>
                    <a:pt x="740" y="788"/>
                  </a:lnTo>
                  <a:lnTo>
                    <a:pt x="724" y="772"/>
                  </a:lnTo>
                  <a:lnTo>
                    <a:pt x="724" y="739"/>
                  </a:lnTo>
                  <a:lnTo>
                    <a:pt x="724" y="242"/>
                  </a:lnTo>
                  <a:lnTo>
                    <a:pt x="708" y="129"/>
                  </a:lnTo>
                  <a:lnTo>
                    <a:pt x="627" y="65"/>
                  </a:lnTo>
                  <a:lnTo>
                    <a:pt x="515" y="1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802150" y="3425850"/>
              <a:ext cx="18100" cy="23325"/>
            </a:xfrm>
            <a:custGeom>
              <a:avLst/>
              <a:gdLst/>
              <a:ahLst/>
              <a:cxnLst/>
              <a:rect l="0" t="0" r="0" b="0"/>
              <a:pathLst>
                <a:path w="724" h="933" extrusionOk="0">
                  <a:moveTo>
                    <a:pt x="354" y="1"/>
                  </a:moveTo>
                  <a:lnTo>
                    <a:pt x="209" y="17"/>
                  </a:lnTo>
                  <a:lnTo>
                    <a:pt x="113" y="81"/>
                  </a:lnTo>
                  <a:lnTo>
                    <a:pt x="33" y="161"/>
                  </a:lnTo>
                  <a:lnTo>
                    <a:pt x="16" y="274"/>
                  </a:lnTo>
                  <a:lnTo>
                    <a:pt x="33" y="370"/>
                  </a:lnTo>
                  <a:lnTo>
                    <a:pt x="113" y="434"/>
                  </a:lnTo>
                  <a:lnTo>
                    <a:pt x="177" y="466"/>
                  </a:lnTo>
                  <a:lnTo>
                    <a:pt x="273" y="498"/>
                  </a:lnTo>
                  <a:lnTo>
                    <a:pt x="402" y="531"/>
                  </a:lnTo>
                  <a:lnTo>
                    <a:pt x="482" y="547"/>
                  </a:lnTo>
                  <a:lnTo>
                    <a:pt x="514" y="579"/>
                  </a:lnTo>
                  <a:lnTo>
                    <a:pt x="563" y="611"/>
                  </a:lnTo>
                  <a:lnTo>
                    <a:pt x="563" y="659"/>
                  </a:lnTo>
                  <a:lnTo>
                    <a:pt x="563" y="723"/>
                  </a:lnTo>
                  <a:lnTo>
                    <a:pt x="514" y="772"/>
                  </a:lnTo>
                  <a:lnTo>
                    <a:pt x="450" y="804"/>
                  </a:lnTo>
                  <a:lnTo>
                    <a:pt x="370" y="804"/>
                  </a:lnTo>
                  <a:lnTo>
                    <a:pt x="241" y="788"/>
                  </a:lnTo>
                  <a:lnTo>
                    <a:pt x="177" y="739"/>
                  </a:lnTo>
                  <a:lnTo>
                    <a:pt x="145" y="691"/>
                  </a:lnTo>
                  <a:lnTo>
                    <a:pt x="129" y="627"/>
                  </a:lnTo>
                  <a:lnTo>
                    <a:pt x="0" y="627"/>
                  </a:lnTo>
                  <a:lnTo>
                    <a:pt x="16" y="739"/>
                  </a:lnTo>
                  <a:lnTo>
                    <a:pt x="81" y="836"/>
                  </a:lnTo>
                  <a:lnTo>
                    <a:pt x="177" y="916"/>
                  </a:lnTo>
                  <a:lnTo>
                    <a:pt x="354" y="932"/>
                  </a:lnTo>
                  <a:lnTo>
                    <a:pt x="530" y="916"/>
                  </a:lnTo>
                  <a:lnTo>
                    <a:pt x="627" y="836"/>
                  </a:lnTo>
                  <a:lnTo>
                    <a:pt x="707" y="755"/>
                  </a:lnTo>
                  <a:lnTo>
                    <a:pt x="723" y="643"/>
                  </a:lnTo>
                  <a:lnTo>
                    <a:pt x="707" y="531"/>
                  </a:lnTo>
                  <a:lnTo>
                    <a:pt x="627" y="466"/>
                  </a:lnTo>
                  <a:lnTo>
                    <a:pt x="563" y="434"/>
                  </a:lnTo>
                  <a:lnTo>
                    <a:pt x="418" y="386"/>
                  </a:lnTo>
                  <a:lnTo>
                    <a:pt x="322" y="370"/>
                  </a:lnTo>
                  <a:lnTo>
                    <a:pt x="257" y="354"/>
                  </a:lnTo>
                  <a:lnTo>
                    <a:pt x="225" y="338"/>
                  </a:lnTo>
                  <a:lnTo>
                    <a:pt x="177" y="290"/>
                  </a:lnTo>
                  <a:lnTo>
                    <a:pt x="161" y="242"/>
                  </a:lnTo>
                  <a:lnTo>
                    <a:pt x="177" y="193"/>
                  </a:lnTo>
                  <a:lnTo>
                    <a:pt x="209" y="161"/>
                  </a:lnTo>
                  <a:lnTo>
                    <a:pt x="257" y="129"/>
                  </a:lnTo>
                  <a:lnTo>
                    <a:pt x="450" y="129"/>
                  </a:lnTo>
                  <a:lnTo>
                    <a:pt x="514" y="177"/>
                  </a:lnTo>
                  <a:lnTo>
                    <a:pt x="530" y="225"/>
                  </a:lnTo>
                  <a:lnTo>
                    <a:pt x="547" y="274"/>
                  </a:lnTo>
                  <a:lnTo>
                    <a:pt x="691" y="274"/>
                  </a:lnTo>
                  <a:lnTo>
                    <a:pt x="675" y="193"/>
                  </a:lnTo>
                  <a:lnTo>
                    <a:pt x="627" y="113"/>
                  </a:lnTo>
                  <a:lnTo>
                    <a:pt x="530" y="17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3025" y="3425850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02" y="129"/>
                  </a:moveTo>
                  <a:lnTo>
                    <a:pt x="531" y="145"/>
                  </a:lnTo>
                  <a:lnTo>
                    <a:pt x="611" y="242"/>
                  </a:lnTo>
                  <a:lnTo>
                    <a:pt x="627" y="306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90"/>
                  </a:lnTo>
                  <a:lnTo>
                    <a:pt x="225" y="209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2" y="17"/>
                  </a:lnTo>
                  <a:lnTo>
                    <a:pt x="113" y="129"/>
                  </a:lnTo>
                  <a:lnTo>
                    <a:pt x="17" y="274"/>
                  </a:lnTo>
                  <a:lnTo>
                    <a:pt x="1" y="482"/>
                  </a:lnTo>
                  <a:lnTo>
                    <a:pt x="17" y="675"/>
                  </a:lnTo>
                  <a:lnTo>
                    <a:pt x="113" y="804"/>
                  </a:lnTo>
                  <a:lnTo>
                    <a:pt x="242" y="900"/>
                  </a:lnTo>
                  <a:lnTo>
                    <a:pt x="386" y="932"/>
                  </a:lnTo>
                  <a:lnTo>
                    <a:pt x="450" y="916"/>
                  </a:lnTo>
                  <a:lnTo>
                    <a:pt x="515" y="916"/>
                  </a:lnTo>
                  <a:lnTo>
                    <a:pt x="595" y="884"/>
                  </a:lnTo>
                  <a:lnTo>
                    <a:pt x="675" y="820"/>
                  </a:lnTo>
                  <a:lnTo>
                    <a:pt x="707" y="788"/>
                  </a:lnTo>
                  <a:lnTo>
                    <a:pt x="739" y="723"/>
                  </a:lnTo>
                  <a:lnTo>
                    <a:pt x="772" y="675"/>
                  </a:lnTo>
                  <a:lnTo>
                    <a:pt x="788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79" y="723"/>
                  </a:lnTo>
                  <a:lnTo>
                    <a:pt x="515" y="788"/>
                  </a:lnTo>
                  <a:lnTo>
                    <a:pt x="402" y="804"/>
                  </a:lnTo>
                  <a:lnTo>
                    <a:pt x="290" y="788"/>
                  </a:lnTo>
                  <a:lnTo>
                    <a:pt x="225" y="723"/>
                  </a:lnTo>
                  <a:lnTo>
                    <a:pt x="177" y="627"/>
                  </a:lnTo>
                  <a:lnTo>
                    <a:pt x="161" y="498"/>
                  </a:lnTo>
                  <a:lnTo>
                    <a:pt x="804" y="498"/>
                  </a:lnTo>
                  <a:lnTo>
                    <a:pt x="788" y="386"/>
                  </a:lnTo>
                  <a:lnTo>
                    <a:pt x="788" y="306"/>
                  </a:lnTo>
                  <a:lnTo>
                    <a:pt x="772" y="225"/>
                  </a:lnTo>
                  <a:lnTo>
                    <a:pt x="723" y="161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499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844700" y="3451550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0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869200" y="3418225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02" y="434"/>
                  </a:moveTo>
                  <a:lnTo>
                    <a:pt x="499" y="450"/>
                  </a:lnTo>
                  <a:lnTo>
                    <a:pt x="563" y="514"/>
                  </a:lnTo>
                  <a:lnTo>
                    <a:pt x="627" y="611"/>
                  </a:lnTo>
                  <a:lnTo>
                    <a:pt x="627" y="771"/>
                  </a:lnTo>
                  <a:lnTo>
                    <a:pt x="627" y="916"/>
                  </a:lnTo>
                  <a:lnTo>
                    <a:pt x="563" y="1012"/>
                  </a:lnTo>
                  <a:lnTo>
                    <a:pt x="499" y="1093"/>
                  </a:lnTo>
                  <a:lnTo>
                    <a:pt x="402" y="1109"/>
                  </a:lnTo>
                  <a:lnTo>
                    <a:pt x="290" y="1093"/>
                  </a:lnTo>
                  <a:lnTo>
                    <a:pt x="209" y="1012"/>
                  </a:lnTo>
                  <a:lnTo>
                    <a:pt x="161" y="900"/>
                  </a:lnTo>
                  <a:lnTo>
                    <a:pt x="145" y="771"/>
                  </a:lnTo>
                  <a:lnTo>
                    <a:pt x="161" y="627"/>
                  </a:lnTo>
                  <a:lnTo>
                    <a:pt x="225" y="530"/>
                  </a:lnTo>
                  <a:lnTo>
                    <a:pt x="290" y="450"/>
                  </a:lnTo>
                  <a:lnTo>
                    <a:pt x="402" y="434"/>
                  </a:lnTo>
                  <a:close/>
                  <a:moveTo>
                    <a:pt x="627" y="0"/>
                  </a:moveTo>
                  <a:lnTo>
                    <a:pt x="627" y="434"/>
                  </a:lnTo>
                  <a:lnTo>
                    <a:pt x="579" y="386"/>
                  </a:lnTo>
                  <a:lnTo>
                    <a:pt x="547" y="354"/>
                  </a:lnTo>
                  <a:lnTo>
                    <a:pt x="466" y="322"/>
                  </a:lnTo>
                  <a:lnTo>
                    <a:pt x="370" y="306"/>
                  </a:lnTo>
                  <a:lnTo>
                    <a:pt x="290" y="322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7" y="595"/>
                  </a:lnTo>
                  <a:lnTo>
                    <a:pt x="1" y="787"/>
                  </a:lnTo>
                  <a:lnTo>
                    <a:pt x="17" y="964"/>
                  </a:lnTo>
                  <a:lnTo>
                    <a:pt x="97" y="1109"/>
                  </a:lnTo>
                  <a:lnTo>
                    <a:pt x="209" y="1205"/>
                  </a:lnTo>
                  <a:lnTo>
                    <a:pt x="354" y="1237"/>
                  </a:lnTo>
                  <a:lnTo>
                    <a:pt x="434" y="1221"/>
                  </a:lnTo>
                  <a:lnTo>
                    <a:pt x="515" y="1189"/>
                  </a:lnTo>
                  <a:lnTo>
                    <a:pt x="579" y="1157"/>
                  </a:lnTo>
                  <a:lnTo>
                    <a:pt x="643" y="1077"/>
                  </a:lnTo>
                  <a:lnTo>
                    <a:pt x="643" y="1205"/>
                  </a:lnTo>
                  <a:lnTo>
                    <a:pt x="772" y="1205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92900" y="3425850"/>
              <a:ext cx="20500" cy="22925"/>
            </a:xfrm>
            <a:custGeom>
              <a:avLst/>
              <a:gdLst/>
              <a:ahLst/>
              <a:cxnLst/>
              <a:rect l="0" t="0" r="0" b="0"/>
              <a:pathLst>
                <a:path w="820" h="917" extrusionOk="0">
                  <a:moveTo>
                    <a:pt x="578" y="450"/>
                  </a:moveTo>
                  <a:lnTo>
                    <a:pt x="578" y="563"/>
                  </a:lnTo>
                  <a:lnTo>
                    <a:pt x="562" y="691"/>
                  </a:lnTo>
                  <a:lnTo>
                    <a:pt x="450" y="755"/>
                  </a:lnTo>
                  <a:lnTo>
                    <a:pt x="386" y="788"/>
                  </a:lnTo>
                  <a:lnTo>
                    <a:pt x="305" y="804"/>
                  </a:lnTo>
                  <a:lnTo>
                    <a:pt x="241" y="788"/>
                  </a:lnTo>
                  <a:lnTo>
                    <a:pt x="193" y="755"/>
                  </a:lnTo>
                  <a:lnTo>
                    <a:pt x="161" y="723"/>
                  </a:lnTo>
                  <a:lnTo>
                    <a:pt x="145" y="659"/>
                  </a:lnTo>
                  <a:lnTo>
                    <a:pt x="161" y="579"/>
                  </a:lnTo>
                  <a:lnTo>
                    <a:pt x="225" y="547"/>
                  </a:lnTo>
                  <a:lnTo>
                    <a:pt x="273" y="515"/>
                  </a:lnTo>
                  <a:lnTo>
                    <a:pt x="338" y="515"/>
                  </a:lnTo>
                  <a:lnTo>
                    <a:pt x="434" y="498"/>
                  </a:lnTo>
                  <a:lnTo>
                    <a:pt x="466" y="482"/>
                  </a:lnTo>
                  <a:lnTo>
                    <a:pt x="514" y="482"/>
                  </a:lnTo>
                  <a:lnTo>
                    <a:pt x="546" y="466"/>
                  </a:lnTo>
                  <a:lnTo>
                    <a:pt x="578" y="450"/>
                  </a:lnTo>
                  <a:close/>
                  <a:moveTo>
                    <a:pt x="386" y="1"/>
                  </a:moveTo>
                  <a:lnTo>
                    <a:pt x="257" y="17"/>
                  </a:lnTo>
                  <a:lnTo>
                    <a:pt x="145" y="65"/>
                  </a:lnTo>
                  <a:lnTo>
                    <a:pt x="64" y="145"/>
                  </a:lnTo>
                  <a:lnTo>
                    <a:pt x="48" y="290"/>
                  </a:lnTo>
                  <a:lnTo>
                    <a:pt x="177" y="290"/>
                  </a:lnTo>
                  <a:lnTo>
                    <a:pt x="193" y="225"/>
                  </a:lnTo>
                  <a:lnTo>
                    <a:pt x="209" y="193"/>
                  </a:lnTo>
                  <a:lnTo>
                    <a:pt x="273" y="129"/>
                  </a:lnTo>
                  <a:lnTo>
                    <a:pt x="466" y="129"/>
                  </a:lnTo>
                  <a:lnTo>
                    <a:pt x="530" y="161"/>
                  </a:lnTo>
                  <a:lnTo>
                    <a:pt x="578" y="193"/>
                  </a:lnTo>
                  <a:lnTo>
                    <a:pt x="578" y="274"/>
                  </a:lnTo>
                  <a:lnTo>
                    <a:pt x="578" y="306"/>
                  </a:lnTo>
                  <a:lnTo>
                    <a:pt x="578" y="322"/>
                  </a:lnTo>
                  <a:lnTo>
                    <a:pt x="546" y="354"/>
                  </a:lnTo>
                  <a:lnTo>
                    <a:pt x="498" y="370"/>
                  </a:lnTo>
                  <a:lnTo>
                    <a:pt x="273" y="402"/>
                  </a:lnTo>
                  <a:lnTo>
                    <a:pt x="161" y="418"/>
                  </a:lnTo>
                  <a:lnTo>
                    <a:pt x="81" y="482"/>
                  </a:lnTo>
                  <a:lnTo>
                    <a:pt x="16" y="547"/>
                  </a:lnTo>
                  <a:lnTo>
                    <a:pt x="0" y="659"/>
                  </a:lnTo>
                  <a:lnTo>
                    <a:pt x="16" y="772"/>
                  </a:lnTo>
                  <a:lnTo>
                    <a:pt x="81" y="852"/>
                  </a:lnTo>
                  <a:lnTo>
                    <a:pt x="161" y="916"/>
                  </a:lnTo>
                  <a:lnTo>
                    <a:pt x="370" y="916"/>
                  </a:lnTo>
                  <a:lnTo>
                    <a:pt x="450" y="884"/>
                  </a:lnTo>
                  <a:lnTo>
                    <a:pt x="530" y="836"/>
                  </a:lnTo>
                  <a:lnTo>
                    <a:pt x="594" y="772"/>
                  </a:lnTo>
                  <a:lnTo>
                    <a:pt x="594" y="820"/>
                  </a:lnTo>
                  <a:lnTo>
                    <a:pt x="611" y="852"/>
                  </a:lnTo>
                  <a:lnTo>
                    <a:pt x="659" y="900"/>
                  </a:lnTo>
                  <a:lnTo>
                    <a:pt x="723" y="916"/>
                  </a:lnTo>
                  <a:lnTo>
                    <a:pt x="771" y="916"/>
                  </a:lnTo>
                  <a:lnTo>
                    <a:pt x="787" y="900"/>
                  </a:lnTo>
                  <a:lnTo>
                    <a:pt x="819" y="900"/>
                  </a:lnTo>
                  <a:lnTo>
                    <a:pt x="819" y="788"/>
                  </a:lnTo>
                  <a:lnTo>
                    <a:pt x="739" y="788"/>
                  </a:lnTo>
                  <a:lnTo>
                    <a:pt x="723" y="772"/>
                  </a:lnTo>
                  <a:lnTo>
                    <a:pt x="723" y="739"/>
                  </a:lnTo>
                  <a:lnTo>
                    <a:pt x="723" y="242"/>
                  </a:lnTo>
                  <a:lnTo>
                    <a:pt x="707" y="129"/>
                  </a:lnTo>
                  <a:lnTo>
                    <a:pt x="627" y="65"/>
                  </a:lnTo>
                  <a:lnTo>
                    <a:pt x="530" y="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914975" y="3420225"/>
              <a:ext cx="10075" cy="28550"/>
            </a:xfrm>
            <a:custGeom>
              <a:avLst/>
              <a:gdLst/>
              <a:ahLst/>
              <a:cxnLst/>
              <a:rect l="0" t="0" r="0" b="0"/>
              <a:pathLst>
                <a:path w="403" h="1142" extrusionOk="0">
                  <a:moveTo>
                    <a:pt x="113" y="1"/>
                  </a:moveTo>
                  <a:lnTo>
                    <a:pt x="113" y="242"/>
                  </a:lnTo>
                  <a:lnTo>
                    <a:pt x="1" y="242"/>
                  </a:lnTo>
                  <a:lnTo>
                    <a:pt x="1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13" y="1029"/>
                  </a:lnTo>
                  <a:lnTo>
                    <a:pt x="145" y="1077"/>
                  </a:lnTo>
                  <a:lnTo>
                    <a:pt x="193" y="1125"/>
                  </a:lnTo>
                  <a:lnTo>
                    <a:pt x="290" y="1141"/>
                  </a:lnTo>
                  <a:lnTo>
                    <a:pt x="322" y="1125"/>
                  </a:lnTo>
                  <a:lnTo>
                    <a:pt x="402" y="1125"/>
                  </a:lnTo>
                  <a:lnTo>
                    <a:pt x="402" y="997"/>
                  </a:lnTo>
                  <a:lnTo>
                    <a:pt x="386" y="1013"/>
                  </a:lnTo>
                  <a:lnTo>
                    <a:pt x="306" y="1013"/>
                  </a:lnTo>
                  <a:lnTo>
                    <a:pt x="290" y="997"/>
                  </a:lnTo>
                  <a:lnTo>
                    <a:pt x="274" y="980"/>
                  </a:lnTo>
                  <a:lnTo>
                    <a:pt x="258" y="932"/>
                  </a:lnTo>
                  <a:lnTo>
                    <a:pt x="258" y="370"/>
                  </a:lnTo>
                  <a:lnTo>
                    <a:pt x="402" y="370"/>
                  </a:lnTo>
                  <a:lnTo>
                    <a:pt x="402" y="242"/>
                  </a:lnTo>
                  <a:lnTo>
                    <a:pt x="258" y="24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927425" y="3425850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02" y="129"/>
                  </a:moveTo>
                  <a:lnTo>
                    <a:pt x="531" y="145"/>
                  </a:lnTo>
                  <a:lnTo>
                    <a:pt x="611" y="242"/>
                  </a:lnTo>
                  <a:lnTo>
                    <a:pt x="627" y="306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90"/>
                  </a:lnTo>
                  <a:lnTo>
                    <a:pt x="241" y="209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7" y="274"/>
                  </a:lnTo>
                  <a:lnTo>
                    <a:pt x="0" y="482"/>
                  </a:lnTo>
                  <a:lnTo>
                    <a:pt x="17" y="675"/>
                  </a:lnTo>
                  <a:lnTo>
                    <a:pt x="113" y="804"/>
                  </a:lnTo>
                  <a:lnTo>
                    <a:pt x="241" y="900"/>
                  </a:lnTo>
                  <a:lnTo>
                    <a:pt x="386" y="932"/>
                  </a:lnTo>
                  <a:lnTo>
                    <a:pt x="450" y="916"/>
                  </a:lnTo>
                  <a:lnTo>
                    <a:pt x="514" y="916"/>
                  </a:lnTo>
                  <a:lnTo>
                    <a:pt x="611" y="884"/>
                  </a:lnTo>
                  <a:lnTo>
                    <a:pt x="675" y="820"/>
                  </a:lnTo>
                  <a:lnTo>
                    <a:pt x="707" y="788"/>
                  </a:lnTo>
                  <a:lnTo>
                    <a:pt x="755" y="723"/>
                  </a:lnTo>
                  <a:lnTo>
                    <a:pt x="771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79" y="723"/>
                  </a:lnTo>
                  <a:lnTo>
                    <a:pt x="514" y="788"/>
                  </a:lnTo>
                  <a:lnTo>
                    <a:pt x="402" y="804"/>
                  </a:lnTo>
                  <a:lnTo>
                    <a:pt x="290" y="788"/>
                  </a:lnTo>
                  <a:lnTo>
                    <a:pt x="225" y="723"/>
                  </a:lnTo>
                  <a:lnTo>
                    <a:pt x="177" y="627"/>
                  </a:lnTo>
                  <a:lnTo>
                    <a:pt x="161" y="498"/>
                  </a:lnTo>
                  <a:lnTo>
                    <a:pt x="804" y="498"/>
                  </a:lnTo>
                  <a:lnTo>
                    <a:pt x="804" y="386"/>
                  </a:lnTo>
                  <a:lnTo>
                    <a:pt x="787" y="306"/>
                  </a:lnTo>
                  <a:lnTo>
                    <a:pt x="771" y="225"/>
                  </a:lnTo>
                  <a:lnTo>
                    <a:pt x="723" y="161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498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4963975" y="3418225"/>
              <a:ext cx="24900" cy="30125"/>
            </a:xfrm>
            <a:custGeom>
              <a:avLst/>
              <a:gdLst/>
              <a:ahLst/>
              <a:cxnLst/>
              <a:rect l="0" t="0" r="0" b="0"/>
              <a:pathLst>
                <a:path w="996" h="1205" extrusionOk="0">
                  <a:moveTo>
                    <a:pt x="546" y="145"/>
                  </a:moveTo>
                  <a:lnTo>
                    <a:pt x="691" y="209"/>
                  </a:lnTo>
                  <a:lnTo>
                    <a:pt x="739" y="257"/>
                  </a:lnTo>
                  <a:lnTo>
                    <a:pt x="819" y="402"/>
                  </a:lnTo>
                  <a:lnTo>
                    <a:pt x="835" y="611"/>
                  </a:lnTo>
                  <a:lnTo>
                    <a:pt x="835" y="675"/>
                  </a:lnTo>
                  <a:lnTo>
                    <a:pt x="819" y="739"/>
                  </a:lnTo>
                  <a:lnTo>
                    <a:pt x="787" y="836"/>
                  </a:lnTo>
                  <a:lnTo>
                    <a:pt x="755" y="916"/>
                  </a:lnTo>
                  <a:lnTo>
                    <a:pt x="691" y="996"/>
                  </a:lnTo>
                  <a:lnTo>
                    <a:pt x="594" y="1044"/>
                  </a:lnTo>
                  <a:lnTo>
                    <a:pt x="530" y="1060"/>
                  </a:lnTo>
                  <a:lnTo>
                    <a:pt x="177" y="1060"/>
                  </a:lnTo>
                  <a:lnTo>
                    <a:pt x="177" y="145"/>
                  </a:lnTo>
                  <a:close/>
                  <a:moveTo>
                    <a:pt x="0" y="0"/>
                  </a:moveTo>
                  <a:lnTo>
                    <a:pt x="0" y="1205"/>
                  </a:lnTo>
                  <a:lnTo>
                    <a:pt x="498" y="1205"/>
                  </a:lnTo>
                  <a:lnTo>
                    <a:pt x="642" y="1189"/>
                  </a:lnTo>
                  <a:lnTo>
                    <a:pt x="851" y="1044"/>
                  </a:lnTo>
                  <a:lnTo>
                    <a:pt x="932" y="932"/>
                  </a:lnTo>
                  <a:lnTo>
                    <a:pt x="980" y="771"/>
                  </a:lnTo>
                  <a:lnTo>
                    <a:pt x="996" y="579"/>
                  </a:lnTo>
                  <a:lnTo>
                    <a:pt x="980" y="354"/>
                  </a:lnTo>
                  <a:lnTo>
                    <a:pt x="867" y="177"/>
                  </a:lnTo>
                  <a:lnTo>
                    <a:pt x="803" y="97"/>
                  </a:lnTo>
                  <a:lnTo>
                    <a:pt x="610" y="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4991675" y="3418225"/>
              <a:ext cx="26525" cy="30125"/>
            </a:xfrm>
            <a:custGeom>
              <a:avLst/>
              <a:gdLst/>
              <a:ahLst/>
              <a:cxnLst/>
              <a:rect l="0" t="0" r="0" b="0"/>
              <a:pathLst>
                <a:path w="1061" h="1205" extrusionOk="0">
                  <a:moveTo>
                    <a:pt x="530" y="177"/>
                  </a:moveTo>
                  <a:lnTo>
                    <a:pt x="707" y="707"/>
                  </a:lnTo>
                  <a:lnTo>
                    <a:pt x="338" y="707"/>
                  </a:lnTo>
                  <a:lnTo>
                    <a:pt x="530" y="177"/>
                  </a:lnTo>
                  <a:close/>
                  <a:moveTo>
                    <a:pt x="45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289" y="836"/>
                  </a:lnTo>
                  <a:lnTo>
                    <a:pt x="771" y="836"/>
                  </a:lnTo>
                  <a:lnTo>
                    <a:pt x="884" y="1205"/>
                  </a:lnTo>
                  <a:lnTo>
                    <a:pt x="1060" y="1205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19375" y="3418225"/>
              <a:ext cx="24525" cy="30125"/>
            </a:xfrm>
            <a:custGeom>
              <a:avLst/>
              <a:gdLst/>
              <a:ahLst/>
              <a:cxnLst/>
              <a:rect l="0" t="0" r="0" b="0"/>
              <a:pathLst>
                <a:path w="981" h="1205" extrusionOk="0">
                  <a:moveTo>
                    <a:pt x="0" y="0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63" y="1205"/>
                  </a:lnTo>
                  <a:lnTo>
                    <a:pt x="563" y="145"/>
                  </a:lnTo>
                  <a:lnTo>
                    <a:pt x="980" y="145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047875" y="3418225"/>
              <a:ext cx="22125" cy="30125"/>
            </a:xfrm>
            <a:custGeom>
              <a:avLst/>
              <a:gdLst/>
              <a:ahLst/>
              <a:cxnLst/>
              <a:rect l="0" t="0" r="0" b="0"/>
              <a:pathLst>
                <a:path w="885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884" y="1205"/>
                  </a:lnTo>
                  <a:lnTo>
                    <a:pt x="884" y="1060"/>
                  </a:lnTo>
                  <a:lnTo>
                    <a:pt x="161" y="1060"/>
                  </a:lnTo>
                  <a:lnTo>
                    <a:pt x="161" y="643"/>
                  </a:lnTo>
                  <a:lnTo>
                    <a:pt x="820" y="643"/>
                  </a:lnTo>
                  <a:lnTo>
                    <a:pt x="820" y="514"/>
                  </a:lnTo>
                  <a:lnTo>
                    <a:pt x="161" y="514"/>
                  </a:lnTo>
                  <a:lnTo>
                    <a:pt x="161" y="145"/>
                  </a:lnTo>
                  <a:lnTo>
                    <a:pt x="868" y="14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071975" y="3448350"/>
              <a:ext cx="25" cy="0"/>
            </a:xfrm>
            <a:custGeom>
              <a:avLst/>
              <a:gdLst/>
              <a:ahLst/>
              <a:cxnLst/>
              <a:rect l="0" t="0" r="0" b="0"/>
              <a:pathLst>
                <a:path w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517475" y="3472425"/>
              <a:ext cx="603500" cy="72300"/>
            </a:xfrm>
            <a:custGeom>
              <a:avLst/>
              <a:gdLst/>
              <a:ahLst/>
              <a:cxnLst/>
              <a:rect l="0" t="0" r="0" b="0"/>
              <a:pathLst>
                <a:path w="24140" h="2892" extrusionOk="0">
                  <a:moveTo>
                    <a:pt x="0" y="1"/>
                  </a:moveTo>
                  <a:lnTo>
                    <a:pt x="0" y="2892"/>
                  </a:lnTo>
                  <a:lnTo>
                    <a:pt x="24140" y="2892"/>
                  </a:lnTo>
                  <a:lnTo>
                    <a:pt x="24140" y="1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541150" y="3487700"/>
              <a:ext cx="6450" cy="30125"/>
            </a:xfrm>
            <a:custGeom>
              <a:avLst/>
              <a:gdLst/>
              <a:ahLst/>
              <a:cxnLst/>
              <a:rect l="0" t="0" r="0" b="0"/>
              <a:pathLst>
                <a:path w="258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258" y="1205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552800" y="3495325"/>
              <a:ext cx="20100" cy="22500"/>
            </a:xfrm>
            <a:custGeom>
              <a:avLst/>
              <a:gdLst/>
              <a:ahLst/>
              <a:cxnLst/>
              <a:rect l="0" t="0" r="0" b="0"/>
              <a:pathLst>
                <a:path w="804" h="900" extrusionOk="0">
                  <a:moveTo>
                    <a:pt x="386" y="0"/>
                  </a:moveTo>
                  <a:lnTo>
                    <a:pt x="306" y="48"/>
                  </a:lnTo>
                  <a:lnTo>
                    <a:pt x="274" y="80"/>
                  </a:lnTo>
                  <a:lnTo>
                    <a:pt x="225" y="145"/>
                  </a:lnTo>
                  <a:lnTo>
                    <a:pt x="225" y="16"/>
                  </a:lnTo>
                  <a:lnTo>
                    <a:pt x="1" y="16"/>
                  </a:lnTo>
                  <a:lnTo>
                    <a:pt x="1" y="900"/>
                  </a:lnTo>
                  <a:lnTo>
                    <a:pt x="241" y="900"/>
                  </a:lnTo>
                  <a:lnTo>
                    <a:pt x="241" y="418"/>
                  </a:lnTo>
                  <a:lnTo>
                    <a:pt x="241" y="337"/>
                  </a:lnTo>
                  <a:lnTo>
                    <a:pt x="257" y="289"/>
                  </a:lnTo>
                  <a:lnTo>
                    <a:pt x="322" y="209"/>
                  </a:lnTo>
                  <a:lnTo>
                    <a:pt x="418" y="193"/>
                  </a:lnTo>
                  <a:lnTo>
                    <a:pt x="498" y="193"/>
                  </a:lnTo>
                  <a:lnTo>
                    <a:pt x="547" y="257"/>
                  </a:lnTo>
                  <a:lnTo>
                    <a:pt x="563" y="305"/>
                  </a:lnTo>
                  <a:lnTo>
                    <a:pt x="563" y="370"/>
                  </a:lnTo>
                  <a:lnTo>
                    <a:pt x="563" y="900"/>
                  </a:lnTo>
                  <a:lnTo>
                    <a:pt x="804" y="900"/>
                  </a:lnTo>
                  <a:lnTo>
                    <a:pt x="804" y="305"/>
                  </a:lnTo>
                  <a:lnTo>
                    <a:pt x="787" y="161"/>
                  </a:lnTo>
                  <a:lnTo>
                    <a:pt x="723" y="6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576900" y="3488100"/>
              <a:ext cx="21700" cy="30525"/>
            </a:xfrm>
            <a:custGeom>
              <a:avLst/>
              <a:gdLst/>
              <a:ahLst/>
              <a:cxnLst/>
              <a:rect l="0" t="0" r="0" b="0"/>
              <a:pathLst>
                <a:path w="868" h="1221" extrusionOk="0">
                  <a:moveTo>
                    <a:pt x="434" y="482"/>
                  </a:moveTo>
                  <a:lnTo>
                    <a:pt x="498" y="498"/>
                  </a:lnTo>
                  <a:lnTo>
                    <a:pt x="562" y="530"/>
                  </a:lnTo>
                  <a:lnTo>
                    <a:pt x="627" y="610"/>
                  </a:lnTo>
                  <a:lnTo>
                    <a:pt x="643" y="755"/>
                  </a:lnTo>
                  <a:lnTo>
                    <a:pt x="627" y="867"/>
                  </a:lnTo>
                  <a:lnTo>
                    <a:pt x="578" y="948"/>
                  </a:lnTo>
                  <a:lnTo>
                    <a:pt x="530" y="1012"/>
                  </a:lnTo>
                  <a:lnTo>
                    <a:pt x="434" y="1028"/>
                  </a:lnTo>
                  <a:lnTo>
                    <a:pt x="354" y="1012"/>
                  </a:lnTo>
                  <a:lnTo>
                    <a:pt x="289" y="948"/>
                  </a:lnTo>
                  <a:lnTo>
                    <a:pt x="241" y="867"/>
                  </a:lnTo>
                  <a:lnTo>
                    <a:pt x="241" y="755"/>
                  </a:lnTo>
                  <a:lnTo>
                    <a:pt x="241" y="643"/>
                  </a:lnTo>
                  <a:lnTo>
                    <a:pt x="289" y="562"/>
                  </a:lnTo>
                  <a:lnTo>
                    <a:pt x="337" y="498"/>
                  </a:lnTo>
                  <a:lnTo>
                    <a:pt x="434" y="482"/>
                  </a:lnTo>
                  <a:close/>
                  <a:moveTo>
                    <a:pt x="627" y="0"/>
                  </a:moveTo>
                  <a:lnTo>
                    <a:pt x="627" y="418"/>
                  </a:lnTo>
                  <a:lnTo>
                    <a:pt x="594" y="353"/>
                  </a:lnTo>
                  <a:lnTo>
                    <a:pt x="530" y="321"/>
                  </a:lnTo>
                  <a:lnTo>
                    <a:pt x="466" y="289"/>
                  </a:lnTo>
                  <a:lnTo>
                    <a:pt x="386" y="289"/>
                  </a:lnTo>
                  <a:lnTo>
                    <a:pt x="225" y="305"/>
                  </a:lnTo>
                  <a:lnTo>
                    <a:pt x="113" y="418"/>
                  </a:lnTo>
                  <a:lnTo>
                    <a:pt x="16" y="562"/>
                  </a:lnTo>
                  <a:lnTo>
                    <a:pt x="0" y="771"/>
                  </a:lnTo>
                  <a:lnTo>
                    <a:pt x="16" y="964"/>
                  </a:lnTo>
                  <a:lnTo>
                    <a:pt x="113" y="1092"/>
                  </a:lnTo>
                  <a:lnTo>
                    <a:pt x="225" y="1205"/>
                  </a:lnTo>
                  <a:lnTo>
                    <a:pt x="370" y="1221"/>
                  </a:lnTo>
                  <a:lnTo>
                    <a:pt x="466" y="1221"/>
                  </a:lnTo>
                  <a:lnTo>
                    <a:pt x="530" y="1189"/>
                  </a:lnTo>
                  <a:lnTo>
                    <a:pt x="594" y="1140"/>
                  </a:lnTo>
                  <a:lnTo>
                    <a:pt x="643" y="1076"/>
                  </a:lnTo>
                  <a:lnTo>
                    <a:pt x="643" y="1189"/>
                  </a:lnTo>
                  <a:lnTo>
                    <a:pt x="867" y="1189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02200" y="3494925"/>
              <a:ext cx="20900" cy="23700"/>
            </a:xfrm>
            <a:custGeom>
              <a:avLst/>
              <a:gdLst/>
              <a:ahLst/>
              <a:cxnLst/>
              <a:rect l="0" t="0" r="0" b="0"/>
              <a:pathLst>
                <a:path w="836" h="948" extrusionOk="0">
                  <a:moveTo>
                    <a:pt x="418" y="193"/>
                  </a:moveTo>
                  <a:lnTo>
                    <a:pt x="482" y="209"/>
                  </a:lnTo>
                  <a:lnTo>
                    <a:pt x="546" y="241"/>
                  </a:lnTo>
                  <a:lnTo>
                    <a:pt x="578" y="305"/>
                  </a:lnTo>
                  <a:lnTo>
                    <a:pt x="594" y="386"/>
                  </a:lnTo>
                  <a:lnTo>
                    <a:pt x="241" y="386"/>
                  </a:lnTo>
                  <a:lnTo>
                    <a:pt x="257" y="305"/>
                  </a:lnTo>
                  <a:lnTo>
                    <a:pt x="289" y="241"/>
                  </a:lnTo>
                  <a:lnTo>
                    <a:pt x="337" y="209"/>
                  </a:lnTo>
                  <a:lnTo>
                    <a:pt x="418" y="193"/>
                  </a:lnTo>
                  <a:close/>
                  <a:moveTo>
                    <a:pt x="418" y="0"/>
                  </a:moveTo>
                  <a:lnTo>
                    <a:pt x="241" y="32"/>
                  </a:lnTo>
                  <a:lnTo>
                    <a:pt x="112" y="129"/>
                  </a:lnTo>
                  <a:lnTo>
                    <a:pt x="16" y="273"/>
                  </a:lnTo>
                  <a:lnTo>
                    <a:pt x="0" y="482"/>
                  </a:lnTo>
                  <a:lnTo>
                    <a:pt x="0" y="594"/>
                  </a:lnTo>
                  <a:lnTo>
                    <a:pt x="64" y="787"/>
                  </a:lnTo>
                  <a:lnTo>
                    <a:pt x="129" y="835"/>
                  </a:lnTo>
                  <a:lnTo>
                    <a:pt x="257" y="932"/>
                  </a:lnTo>
                  <a:lnTo>
                    <a:pt x="418" y="948"/>
                  </a:lnTo>
                  <a:lnTo>
                    <a:pt x="530" y="948"/>
                  </a:lnTo>
                  <a:lnTo>
                    <a:pt x="675" y="883"/>
                  </a:lnTo>
                  <a:lnTo>
                    <a:pt x="739" y="819"/>
                  </a:lnTo>
                  <a:lnTo>
                    <a:pt x="803" y="739"/>
                  </a:lnTo>
                  <a:lnTo>
                    <a:pt x="819" y="659"/>
                  </a:lnTo>
                  <a:lnTo>
                    <a:pt x="594" y="659"/>
                  </a:lnTo>
                  <a:lnTo>
                    <a:pt x="562" y="691"/>
                  </a:lnTo>
                  <a:lnTo>
                    <a:pt x="546" y="723"/>
                  </a:lnTo>
                  <a:lnTo>
                    <a:pt x="498" y="755"/>
                  </a:lnTo>
                  <a:lnTo>
                    <a:pt x="369" y="755"/>
                  </a:lnTo>
                  <a:lnTo>
                    <a:pt x="321" y="723"/>
                  </a:lnTo>
                  <a:lnTo>
                    <a:pt x="241" y="659"/>
                  </a:lnTo>
                  <a:lnTo>
                    <a:pt x="225" y="546"/>
                  </a:lnTo>
                  <a:lnTo>
                    <a:pt x="835" y="546"/>
                  </a:lnTo>
                  <a:lnTo>
                    <a:pt x="835" y="434"/>
                  </a:lnTo>
                  <a:lnTo>
                    <a:pt x="835" y="370"/>
                  </a:lnTo>
                  <a:lnTo>
                    <a:pt x="803" y="257"/>
                  </a:lnTo>
                  <a:lnTo>
                    <a:pt x="755" y="177"/>
                  </a:lnTo>
                  <a:lnTo>
                    <a:pt x="707" y="96"/>
                  </a:lnTo>
                  <a:lnTo>
                    <a:pt x="610" y="48"/>
                  </a:lnTo>
                  <a:lnTo>
                    <a:pt x="530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624675" y="3495725"/>
              <a:ext cx="22100" cy="22100"/>
            </a:xfrm>
            <a:custGeom>
              <a:avLst/>
              <a:gdLst/>
              <a:ahLst/>
              <a:cxnLst/>
              <a:rect l="0" t="0" r="0" b="0"/>
              <a:pathLst>
                <a:path w="884" h="884" extrusionOk="0">
                  <a:moveTo>
                    <a:pt x="16" y="0"/>
                  </a:moveTo>
                  <a:lnTo>
                    <a:pt x="306" y="434"/>
                  </a:lnTo>
                  <a:lnTo>
                    <a:pt x="0" y="884"/>
                  </a:lnTo>
                  <a:lnTo>
                    <a:pt x="290" y="884"/>
                  </a:lnTo>
                  <a:lnTo>
                    <a:pt x="450" y="627"/>
                  </a:lnTo>
                  <a:lnTo>
                    <a:pt x="595" y="884"/>
                  </a:lnTo>
                  <a:lnTo>
                    <a:pt x="884" y="884"/>
                  </a:lnTo>
                  <a:lnTo>
                    <a:pt x="579" y="434"/>
                  </a:lnTo>
                  <a:lnTo>
                    <a:pt x="868" y="0"/>
                  </a:lnTo>
                  <a:lnTo>
                    <a:pt x="595" y="0"/>
                  </a:lnTo>
                  <a:lnTo>
                    <a:pt x="450" y="25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648375" y="3494925"/>
              <a:ext cx="21300" cy="23700"/>
            </a:xfrm>
            <a:custGeom>
              <a:avLst/>
              <a:gdLst/>
              <a:ahLst/>
              <a:cxnLst/>
              <a:rect l="0" t="0" r="0" b="0"/>
              <a:pathLst>
                <a:path w="852" h="948" extrusionOk="0">
                  <a:moveTo>
                    <a:pt x="434" y="193"/>
                  </a:moveTo>
                  <a:lnTo>
                    <a:pt x="498" y="209"/>
                  </a:lnTo>
                  <a:lnTo>
                    <a:pt x="546" y="241"/>
                  </a:lnTo>
                  <a:lnTo>
                    <a:pt x="594" y="305"/>
                  </a:lnTo>
                  <a:lnTo>
                    <a:pt x="610" y="386"/>
                  </a:lnTo>
                  <a:lnTo>
                    <a:pt x="241" y="386"/>
                  </a:lnTo>
                  <a:lnTo>
                    <a:pt x="257" y="305"/>
                  </a:lnTo>
                  <a:lnTo>
                    <a:pt x="305" y="241"/>
                  </a:lnTo>
                  <a:lnTo>
                    <a:pt x="353" y="209"/>
                  </a:lnTo>
                  <a:lnTo>
                    <a:pt x="434" y="193"/>
                  </a:lnTo>
                  <a:close/>
                  <a:moveTo>
                    <a:pt x="434" y="0"/>
                  </a:moveTo>
                  <a:lnTo>
                    <a:pt x="257" y="32"/>
                  </a:lnTo>
                  <a:lnTo>
                    <a:pt x="129" y="129"/>
                  </a:lnTo>
                  <a:lnTo>
                    <a:pt x="32" y="273"/>
                  </a:lnTo>
                  <a:lnTo>
                    <a:pt x="0" y="482"/>
                  </a:lnTo>
                  <a:lnTo>
                    <a:pt x="16" y="594"/>
                  </a:lnTo>
                  <a:lnTo>
                    <a:pt x="80" y="787"/>
                  </a:lnTo>
                  <a:lnTo>
                    <a:pt x="129" y="835"/>
                  </a:lnTo>
                  <a:lnTo>
                    <a:pt x="273" y="932"/>
                  </a:lnTo>
                  <a:lnTo>
                    <a:pt x="434" y="948"/>
                  </a:lnTo>
                  <a:lnTo>
                    <a:pt x="530" y="948"/>
                  </a:lnTo>
                  <a:lnTo>
                    <a:pt x="691" y="883"/>
                  </a:lnTo>
                  <a:lnTo>
                    <a:pt x="755" y="819"/>
                  </a:lnTo>
                  <a:lnTo>
                    <a:pt x="819" y="739"/>
                  </a:lnTo>
                  <a:lnTo>
                    <a:pt x="835" y="659"/>
                  </a:lnTo>
                  <a:lnTo>
                    <a:pt x="594" y="659"/>
                  </a:lnTo>
                  <a:lnTo>
                    <a:pt x="578" y="691"/>
                  </a:lnTo>
                  <a:lnTo>
                    <a:pt x="562" y="723"/>
                  </a:lnTo>
                  <a:lnTo>
                    <a:pt x="498" y="755"/>
                  </a:lnTo>
                  <a:lnTo>
                    <a:pt x="369" y="755"/>
                  </a:lnTo>
                  <a:lnTo>
                    <a:pt x="321" y="723"/>
                  </a:lnTo>
                  <a:lnTo>
                    <a:pt x="257" y="659"/>
                  </a:lnTo>
                  <a:lnTo>
                    <a:pt x="241" y="546"/>
                  </a:lnTo>
                  <a:lnTo>
                    <a:pt x="851" y="546"/>
                  </a:lnTo>
                  <a:lnTo>
                    <a:pt x="851" y="434"/>
                  </a:lnTo>
                  <a:lnTo>
                    <a:pt x="835" y="370"/>
                  </a:lnTo>
                  <a:lnTo>
                    <a:pt x="819" y="257"/>
                  </a:lnTo>
                  <a:lnTo>
                    <a:pt x="771" y="177"/>
                  </a:lnTo>
                  <a:lnTo>
                    <a:pt x="707" y="96"/>
                  </a:lnTo>
                  <a:lnTo>
                    <a:pt x="626" y="48"/>
                  </a:lnTo>
                  <a:lnTo>
                    <a:pt x="530" y="1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4672050" y="3494925"/>
              <a:ext cx="20500" cy="23700"/>
            </a:xfrm>
            <a:custGeom>
              <a:avLst/>
              <a:gdLst/>
              <a:ahLst/>
              <a:cxnLst/>
              <a:rect l="0" t="0" r="0" b="0"/>
              <a:pathLst>
                <a:path w="820" h="948" extrusionOk="0">
                  <a:moveTo>
                    <a:pt x="402" y="0"/>
                  </a:moveTo>
                  <a:lnTo>
                    <a:pt x="242" y="16"/>
                  </a:lnTo>
                  <a:lnTo>
                    <a:pt x="129" y="96"/>
                  </a:lnTo>
                  <a:lnTo>
                    <a:pt x="49" y="193"/>
                  </a:lnTo>
                  <a:lnTo>
                    <a:pt x="33" y="305"/>
                  </a:lnTo>
                  <a:lnTo>
                    <a:pt x="33" y="402"/>
                  </a:lnTo>
                  <a:lnTo>
                    <a:pt x="97" y="466"/>
                  </a:lnTo>
                  <a:lnTo>
                    <a:pt x="161" y="514"/>
                  </a:lnTo>
                  <a:lnTo>
                    <a:pt x="306" y="562"/>
                  </a:lnTo>
                  <a:lnTo>
                    <a:pt x="482" y="610"/>
                  </a:lnTo>
                  <a:lnTo>
                    <a:pt x="547" y="626"/>
                  </a:lnTo>
                  <a:lnTo>
                    <a:pt x="579" y="659"/>
                  </a:lnTo>
                  <a:lnTo>
                    <a:pt x="579" y="691"/>
                  </a:lnTo>
                  <a:lnTo>
                    <a:pt x="579" y="723"/>
                  </a:lnTo>
                  <a:lnTo>
                    <a:pt x="531" y="755"/>
                  </a:lnTo>
                  <a:lnTo>
                    <a:pt x="499" y="771"/>
                  </a:lnTo>
                  <a:lnTo>
                    <a:pt x="434" y="771"/>
                  </a:lnTo>
                  <a:lnTo>
                    <a:pt x="322" y="755"/>
                  </a:lnTo>
                  <a:lnTo>
                    <a:pt x="274" y="723"/>
                  </a:lnTo>
                  <a:lnTo>
                    <a:pt x="242" y="691"/>
                  </a:lnTo>
                  <a:lnTo>
                    <a:pt x="242" y="643"/>
                  </a:lnTo>
                  <a:lnTo>
                    <a:pt x="1" y="643"/>
                  </a:lnTo>
                  <a:lnTo>
                    <a:pt x="17" y="771"/>
                  </a:lnTo>
                  <a:lnTo>
                    <a:pt x="97" y="867"/>
                  </a:lnTo>
                  <a:lnTo>
                    <a:pt x="225" y="932"/>
                  </a:lnTo>
                  <a:lnTo>
                    <a:pt x="418" y="948"/>
                  </a:lnTo>
                  <a:lnTo>
                    <a:pt x="595" y="932"/>
                  </a:lnTo>
                  <a:lnTo>
                    <a:pt x="707" y="867"/>
                  </a:lnTo>
                  <a:lnTo>
                    <a:pt x="804" y="771"/>
                  </a:lnTo>
                  <a:lnTo>
                    <a:pt x="820" y="643"/>
                  </a:lnTo>
                  <a:lnTo>
                    <a:pt x="804" y="562"/>
                  </a:lnTo>
                  <a:lnTo>
                    <a:pt x="739" y="482"/>
                  </a:lnTo>
                  <a:lnTo>
                    <a:pt x="659" y="418"/>
                  </a:lnTo>
                  <a:lnTo>
                    <a:pt x="531" y="386"/>
                  </a:lnTo>
                  <a:lnTo>
                    <a:pt x="354" y="337"/>
                  </a:lnTo>
                  <a:lnTo>
                    <a:pt x="290" y="321"/>
                  </a:lnTo>
                  <a:lnTo>
                    <a:pt x="274" y="305"/>
                  </a:lnTo>
                  <a:lnTo>
                    <a:pt x="258" y="257"/>
                  </a:lnTo>
                  <a:lnTo>
                    <a:pt x="274" y="225"/>
                  </a:lnTo>
                  <a:lnTo>
                    <a:pt x="290" y="209"/>
                  </a:lnTo>
                  <a:lnTo>
                    <a:pt x="338" y="193"/>
                  </a:lnTo>
                  <a:lnTo>
                    <a:pt x="402" y="177"/>
                  </a:lnTo>
                  <a:lnTo>
                    <a:pt x="482" y="193"/>
                  </a:lnTo>
                  <a:lnTo>
                    <a:pt x="531" y="225"/>
                  </a:lnTo>
                  <a:lnTo>
                    <a:pt x="547" y="257"/>
                  </a:lnTo>
                  <a:lnTo>
                    <a:pt x="563" y="305"/>
                  </a:lnTo>
                  <a:lnTo>
                    <a:pt x="788" y="305"/>
                  </a:lnTo>
                  <a:lnTo>
                    <a:pt x="756" y="161"/>
                  </a:lnTo>
                  <a:lnTo>
                    <a:pt x="675" y="64"/>
                  </a:lnTo>
                  <a:lnTo>
                    <a:pt x="547" y="1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060325" y="3489700"/>
              <a:ext cx="30150" cy="34150"/>
            </a:xfrm>
            <a:custGeom>
              <a:avLst/>
              <a:gdLst/>
              <a:ahLst/>
              <a:cxnLst/>
              <a:rect l="0" t="0" r="0" b="0"/>
              <a:pathLst>
                <a:path w="1206" h="1366" extrusionOk="0">
                  <a:moveTo>
                    <a:pt x="1" y="0"/>
                  </a:moveTo>
                  <a:lnTo>
                    <a:pt x="1" y="1366"/>
                  </a:lnTo>
                  <a:lnTo>
                    <a:pt x="1205" y="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4517475" y="3544700"/>
              <a:ext cx="603500" cy="30150"/>
            </a:xfrm>
            <a:custGeom>
              <a:avLst/>
              <a:gdLst/>
              <a:ahLst/>
              <a:cxnLst/>
              <a:rect l="0" t="0" r="0" b="0"/>
              <a:pathLst>
                <a:path w="24140" h="1206" extrusionOk="0">
                  <a:moveTo>
                    <a:pt x="0" y="1"/>
                  </a:moveTo>
                  <a:lnTo>
                    <a:pt x="32" y="242"/>
                  </a:lnTo>
                  <a:lnTo>
                    <a:pt x="209" y="675"/>
                  </a:lnTo>
                  <a:lnTo>
                    <a:pt x="546" y="1013"/>
                  </a:lnTo>
                  <a:lnTo>
                    <a:pt x="980" y="1189"/>
                  </a:lnTo>
                  <a:lnTo>
                    <a:pt x="1221" y="1205"/>
                  </a:lnTo>
                  <a:lnTo>
                    <a:pt x="22919" y="1205"/>
                  </a:lnTo>
                  <a:lnTo>
                    <a:pt x="23176" y="1189"/>
                  </a:lnTo>
                  <a:lnTo>
                    <a:pt x="23610" y="1013"/>
                  </a:lnTo>
                  <a:lnTo>
                    <a:pt x="23931" y="675"/>
                  </a:lnTo>
                  <a:lnTo>
                    <a:pt x="24124" y="242"/>
                  </a:lnTo>
                  <a:lnTo>
                    <a:pt x="24140" y="1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713200" y="3229500"/>
              <a:ext cx="595900" cy="341725"/>
            </a:xfrm>
            <a:custGeom>
              <a:avLst/>
              <a:gdLst/>
              <a:ahLst/>
              <a:cxnLst/>
              <a:rect l="0" t="0" r="0" b="0"/>
              <a:pathLst>
                <a:path w="23836" h="13669" extrusionOk="0">
                  <a:moveTo>
                    <a:pt x="1221" y="1"/>
                  </a:moveTo>
                  <a:lnTo>
                    <a:pt x="964" y="17"/>
                  </a:lnTo>
                  <a:lnTo>
                    <a:pt x="531" y="209"/>
                  </a:lnTo>
                  <a:lnTo>
                    <a:pt x="210" y="531"/>
                  </a:lnTo>
                  <a:lnTo>
                    <a:pt x="17" y="980"/>
                  </a:lnTo>
                  <a:lnTo>
                    <a:pt x="1" y="1221"/>
                  </a:lnTo>
                  <a:lnTo>
                    <a:pt x="1" y="12448"/>
                  </a:lnTo>
                  <a:lnTo>
                    <a:pt x="17" y="12705"/>
                  </a:lnTo>
                  <a:lnTo>
                    <a:pt x="210" y="13139"/>
                  </a:lnTo>
                  <a:lnTo>
                    <a:pt x="531" y="13460"/>
                  </a:lnTo>
                  <a:lnTo>
                    <a:pt x="964" y="13653"/>
                  </a:lnTo>
                  <a:lnTo>
                    <a:pt x="1221" y="13669"/>
                  </a:lnTo>
                  <a:lnTo>
                    <a:pt x="22615" y="13669"/>
                  </a:lnTo>
                  <a:lnTo>
                    <a:pt x="22872" y="13653"/>
                  </a:lnTo>
                  <a:lnTo>
                    <a:pt x="23305" y="13460"/>
                  </a:lnTo>
                  <a:lnTo>
                    <a:pt x="23627" y="13139"/>
                  </a:lnTo>
                  <a:lnTo>
                    <a:pt x="23819" y="12705"/>
                  </a:lnTo>
                  <a:lnTo>
                    <a:pt x="23835" y="12448"/>
                  </a:lnTo>
                  <a:lnTo>
                    <a:pt x="23835" y="1221"/>
                  </a:lnTo>
                  <a:lnTo>
                    <a:pt x="23819" y="980"/>
                  </a:lnTo>
                  <a:lnTo>
                    <a:pt x="23627" y="531"/>
                  </a:lnTo>
                  <a:lnTo>
                    <a:pt x="23305" y="209"/>
                  </a:lnTo>
                  <a:lnTo>
                    <a:pt x="22872" y="1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713200" y="3229500"/>
              <a:ext cx="595900" cy="91175"/>
            </a:xfrm>
            <a:custGeom>
              <a:avLst/>
              <a:gdLst/>
              <a:ahLst/>
              <a:cxnLst/>
              <a:rect l="0" t="0" r="0" b="0"/>
              <a:pathLst>
                <a:path w="23836" h="3647" extrusionOk="0">
                  <a:moveTo>
                    <a:pt x="1221" y="1"/>
                  </a:moveTo>
                  <a:lnTo>
                    <a:pt x="981" y="17"/>
                  </a:lnTo>
                  <a:lnTo>
                    <a:pt x="531" y="209"/>
                  </a:lnTo>
                  <a:lnTo>
                    <a:pt x="210" y="531"/>
                  </a:lnTo>
                  <a:lnTo>
                    <a:pt x="17" y="980"/>
                  </a:lnTo>
                  <a:lnTo>
                    <a:pt x="1" y="1221"/>
                  </a:lnTo>
                  <a:lnTo>
                    <a:pt x="1" y="3647"/>
                  </a:lnTo>
                  <a:lnTo>
                    <a:pt x="23835" y="3647"/>
                  </a:lnTo>
                  <a:lnTo>
                    <a:pt x="23835" y="1221"/>
                  </a:lnTo>
                  <a:lnTo>
                    <a:pt x="23819" y="980"/>
                  </a:lnTo>
                  <a:lnTo>
                    <a:pt x="23627" y="531"/>
                  </a:lnTo>
                  <a:lnTo>
                    <a:pt x="23305" y="209"/>
                  </a:lnTo>
                  <a:lnTo>
                    <a:pt x="22872" y="1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817600" y="3255600"/>
              <a:ext cx="24925" cy="32550"/>
            </a:xfrm>
            <a:custGeom>
              <a:avLst/>
              <a:gdLst/>
              <a:ahLst/>
              <a:cxnLst/>
              <a:rect l="0" t="0" r="0" b="0"/>
              <a:pathLst>
                <a:path w="997" h="1302" extrusionOk="0">
                  <a:moveTo>
                    <a:pt x="611" y="226"/>
                  </a:moveTo>
                  <a:lnTo>
                    <a:pt x="675" y="258"/>
                  </a:lnTo>
                  <a:lnTo>
                    <a:pt x="723" y="322"/>
                  </a:lnTo>
                  <a:lnTo>
                    <a:pt x="723" y="402"/>
                  </a:lnTo>
                  <a:lnTo>
                    <a:pt x="723" y="499"/>
                  </a:lnTo>
                  <a:lnTo>
                    <a:pt x="675" y="563"/>
                  </a:lnTo>
                  <a:lnTo>
                    <a:pt x="611" y="595"/>
                  </a:lnTo>
                  <a:lnTo>
                    <a:pt x="531" y="611"/>
                  </a:lnTo>
                  <a:lnTo>
                    <a:pt x="274" y="611"/>
                  </a:lnTo>
                  <a:lnTo>
                    <a:pt x="274" y="226"/>
                  </a:lnTo>
                  <a:close/>
                  <a:moveTo>
                    <a:pt x="1" y="1"/>
                  </a:moveTo>
                  <a:lnTo>
                    <a:pt x="1" y="1302"/>
                  </a:lnTo>
                  <a:lnTo>
                    <a:pt x="274" y="1302"/>
                  </a:lnTo>
                  <a:lnTo>
                    <a:pt x="274" y="836"/>
                  </a:lnTo>
                  <a:lnTo>
                    <a:pt x="547" y="836"/>
                  </a:lnTo>
                  <a:lnTo>
                    <a:pt x="756" y="820"/>
                  </a:lnTo>
                  <a:lnTo>
                    <a:pt x="884" y="739"/>
                  </a:lnTo>
                  <a:lnTo>
                    <a:pt x="932" y="675"/>
                  </a:lnTo>
                  <a:lnTo>
                    <a:pt x="996" y="515"/>
                  </a:lnTo>
                  <a:lnTo>
                    <a:pt x="996" y="402"/>
                  </a:lnTo>
                  <a:lnTo>
                    <a:pt x="980" y="209"/>
                  </a:lnTo>
                  <a:lnTo>
                    <a:pt x="884" y="97"/>
                  </a:lnTo>
                  <a:lnTo>
                    <a:pt x="756" y="17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845700" y="3263225"/>
              <a:ext cx="24925" cy="25725"/>
            </a:xfrm>
            <a:custGeom>
              <a:avLst/>
              <a:gdLst/>
              <a:ahLst/>
              <a:cxnLst/>
              <a:rect l="0" t="0" r="0" b="0"/>
              <a:pathLst>
                <a:path w="997" h="1029" extrusionOk="0">
                  <a:moveTo>
                    <a:pt x="499" y="210"/>
                  </a:moveTo>
                  <a:lnTo>
                    <a:pt x="595" y="226"/>
                  </a:lnTo>
                  <a:lnTo>
                    <a:pt x="659" y="290"/>
                  </a:lnTo>
                  <a:lnTo>
                    <a:pt x="708" y="386"/>
                  </a:lnTo>
                  <a:lnTo>
                    <a:pt x="724" y="515"/>
                  </a:lnTo>
                  <a:lnTo>
                    <a:pt x="708" y="643"/>
                  </a:lnTo>
                  <a:lnTo>
                    <a:pt x="659" y="740"/>
                  </a:lnTo>
                  <a:lnTo>
                    <a:pt x="595" y="804"/>
                  </a:lnTo>
                  <a:lnTo>
                    <a:pt x="499" y="820"/>
                  </a:lnTo>
                  <a:lnTo>
                    <a:pt x="386" y="804"/>
                  </a:lnTo>
                  <a:lnTo>
                    <a:pt x="322" y="740"/>
                  </a:lnTo>
                  <a:lnTo>
                    <a:pt x="274" y="643"/>
                  </a:lnTo>
                  <a:lnTo>
                    <a:pt x="258" y="515"/>
                  </a:lnTo>
                  <a:lnTo>
                    <a:pt x="274" y="386"/>
                  </a:lnTo>
                  <a:lnTo>
                    <a:pt x="322" y="290"/>
                  </a:lnTo>
                  <a:lnTo>
                    <a:pt x="386" y="226"/>
                  </a:lnTo>
                  <a:lnTo>
                    <a:pt x="499" y="210"/>
                  </a:lnTo>
                  <a:close/>
                  <a:moveTo>
                    <a:pt x="370" y="1"/>
                  </a:moveTo>
                  <a:lnTo>
                    <a:pt x="194" y="81"/>
                  </a:lnTo>
                  <a:lnTo>
                    <a:pt x="129" y="145"/>
                  </a:lnTo>
                  <a:lnTo>
                    <a:pt x="17" y="322"/>
                  </a:lnTo>
                  <a:lnTo>
                    <a:pt x="1" y="515"/>
                  </a:lnTo>
                  <a:lnTo>
                    <a:pt x="17" y="724"/>
                  </a:lnTo>
                  <a:lnTo>
                    <a:pt x="129" y="884"/>
                  </a:lnTo>
                  <a:lnTo>
                    <a:pt x="194" y="948"/>
                  </a:lnTo>
                  <a:lnTo>
                    <a:pt x="370" y="1029"/>
                  </a:lnTo>
                  <a:lnTo>
                    <a:pt x="611" y="1029"/>
                  </a:lnTo>
                  <a:lnTo>
                    <a:pt x="804" y="948"/>
                  </a:lnTo>
                  <a:lnTo>
                    <a:pt x="868" y="884"/>
                  </a:lnTo>
                  <a:lnTo>
                    <a:pt x="965" y="724"/>
                  </a:lnTo>
                  <a:lnTo>
                    <a:pt x="997" y="515"/>
                  </a:lnTo>
                  <a:lnTo>
                    <a:pt x="965" y="322"/>
                  </a:lnTo>
                  <a:lnTo>
                    <a:pt x="868" y="145"/>
                  </a:lnTo>
                  <a:lnTo>
                    <a:pt x="804" y="81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873425" y="3263225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1"/>
                  </a:moveTo>
                  <a:lnTo>
                    <a:pt x="257" y="17"/>
                  </a:lnTo>
                  <a:lnTo>
                    <a:pt x="145" y="97"/>
                  </a:lnTo>
                  <a:lnTo>
                    <a:pt x="48" y="194"/>
                  </a:lnTo>
                  <a:lnTo>
                    <a:pt x="32" y="322"/>
                  </a:lnTo>
                  <a:lnTo>
                    <a:pt x="48" y="434"/>
                  </a:lnTo>
                  <a:lnTo>
                    <a:pt x="97" y="499"/>
                  </a:lnTo>
                  <a:lnTo>
                    <a:pt x="193" y="563"/>
                  </a:lnTo>
                  <a:lnTo>
                    <a:pt x="337" y="611"/>
                  </a:lnTo>
                  <a:lnTo>
                    <a:pt x="530" y="659"/>
                  </a:lnTo>
                  <a:lnTo>
                    <a:pt x="594" y="675"/>
                  </a:lnTo>
                  <a:lnTo>
                    <a:pt x="627" y="708"/>
                  </a:lnTo>
                  <a:lnTo>
                    <a:pt x="627" y="740"/>
                  </a:lnTo>
                  <a:lnTo>
                    <a:pt x="627" y="788"/>
                  </a:lnTo>
                  <a:lnTo>
                    <a:pt x="594" y="820"/>
                  </a:lnTo>
                  <a:lnTo>
                    <a:pt x="546" y="836"/>
                  </a:lnTo>
                  <a:lnTo>
                    <a:pt x="466" y="836"/>
                  </a:lnTo>
                  <a:lnTo>
                    <a:pt x="354" y="820"/>
                  </a:lnTo>
                  <a:lnTo>
                    <a:pt x="289" y="788"/>
                  </a:lnTo>
                  <a:lnTo>
                    <a:pt x="273" y="756"/>
                  </a:lnTo>
                  <a:lnTo>
                    <a:pt x="257" y="691"/>
                  </a:lnTo>
                  <a:lnTo>
                    <a:pt x="0" y="691"/>
                  </a:lnTo>
                  <a:lnTo>
                    <a:pt x="16" y="836"/>
                  </a:lnTo>
                  <a:lnTo>
                    <a:pt x="113" y="932"/>
                  </a:lnTo>
                  <a:lnTo>
                    <a:pt x="241" y="1013"/>
                  </a:lnTo>
                  <a:lnTo>
                    <a:pt x="450" y="1029"/>
                  </a:lnTo>
                  <a:lnTo>
                    <a:pt x="659" y="1013"/>
                  </a:lnTo>
                  <a:lnTo>
                    <a:pt x="787" y="948"/>
                  </a:lnTo>
                  <a:lnTo>
                    <a:pt x="867" y="836"/>
                  </a:lnTo>
                  <a:lnTo>
                    <a:pt x="884" y="708"/>
                  </a:lnTo>
                  <a:lnTo>
                    <a:pt x="884" y="595"/>
                  </a:lnTo>
                  <a:lnTo>
                    <a:pt x="819" y="531"/>
                  </a:lnTo>
                  <a:lnTo>
                    <a:pt x="723" y="451"/>
                  </a:lnTo>
                  <a:lnTo>
                    <a:pt x="594" y="418"/>
                  </a:lnTo>
                  <a:lnTo>
                    <a:pt x="386" y="370"/>
                  </a:lnTo>
                  <a:lnTo>
                    <a:pt x="321" y="338"/>
                  </a:lnTo>
                  <a:lnTo>
                    <a:pt x="289" y="322"/>
                  </a:lnTo>
                  <a:lnTo>
                    <a:pt x="289" y="290"/>
                  </a:lnTo>
                  <a:lnTo>
                    <a:pt x="289" y="242"/>
                  </a:lnTo>
                  <a:lnTo>
                    <a:pt x="321" y="226"/>
                  </a:lnTo>
                  <a:lnTo>
                    <a:pt x="370" y="194"/>
                  </a:lnTo>
                  <a:lnTo>
                    <a:pt x="434" y="194"/>
                  </a:lnTo>
                  <a:lnTo>
                    <a:pt x="530" y="210"/>
                  </a:lnTo>
                  <a:lnTo>
                    <a:pt x="578" y="242"/>
                  </a:lnTo>
                  <a:lnTo>
                    <a:pt x="594" y="274"/>
                  </a:lnTo>
                  <a:lnTo>
                    <a:pt x="610" y="322"/>
                  </a:lnTo>
                  <a:lnTo>
                    <a:pt x="867" y="322"/>
                  </a:lnTo>
                  <a:lnTo>
                    <a:pt x="835" y="161"/>
                  </a:lnTo>
                  <a:lnTo>
                    <a:pt x="723" y="81"/>
                  </a:lnTo>
                  <a:lnTo>
                    <a:pt x="610" y="1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897900" y="3257600"/>
              <a:ext cx="13675" cy="30950"/>
            </a:xfrm>
            <a:custGeom>
              <a:avLst/>
              <a:gdLst/>
              <a:ahLst/>
              <a:cxnLst/>
              <a:rect l="0" t="0" r="0" b="0"/>
              <a:pathLst>
                <a:path w="547" h="1238" extrusionOk="0">
                  <a:moveTo>
                    <a:pt x="129" y="1"/>
                  </a:moveTo>
                  <a:lnTo>
                    <a:pt x="129" y="258"/>
                  </a:lnTo>
                  <a:lnTo>
                    <a:pt x="1" y="258"/>
                  </a:lnTo>
                  <a:lnTo>
                    <a:pt x="1" y="451"/>
                  </a:lnTo>
                  <a:lnTo>
                    <a:pt x="129" y="451"/>
                  </a:lnTo>
                  <a:lnTo>
                    <a:pt x="129" y="1045"/>
                  </a:lnTo>
                  <a:lnTo>
                    <a:pt x="145" y="1125"/>
                  </a:lnTo>
                  <a:lnTo>
                    <a:pt x="178" y="1173"/>
                  </a:lnTo>
                  <a:lnTo>
                    <a:pt x="258" y="1238"/>
                  </a:lnTo>
                  <a:lnTo>
                    <a:pt x="547" y="1238"/>
                  </a:lnTo>
                  <a:lnTo>
                    <a:pt x="547" y="1045"/>
                  </a:lnTo>
                  <a:lnTo>
                    <a:pt x="418" y="1045"/>
                  </a:lnTo>
                  <a:lnTo>
                    <a:pt x="402" y="1029"/>
                  </a:lnTo>
                  <a:lnTo>
                    <a:pt x="386" y="1013"/>
                  </a:lnTo>
                  <a:lnTo>
                    <a:pt x="386" y="949"/>
                  </a:lnTo>
                  <a:lnTo>
                    <a:pt x="386" y="451"/>
                  </a:lnTo>
                  <a:lnTo>
                    <a:pt x="547" y="451"/>
                  </a:lnTo>
                  <a:lnTo>
                    <a:pt x="547" y="258"/>
                  </a:lnTo>
                  <a:lnTo>
                    <a:pt x="386" y="25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3914375" y="3254400"/>
              <a:ext cx="26925" cy="34550"/>
            </a:xfrm>
            <a:custGeom>
              <a:avLst/>
              <a:gdLst/>
              <a:ahLst/>
              <a:cxnLst/>
              <a:rect l="0" t="0" r="0" b="0"/>
              <a:pathLst>
                <a:path w="1077" h="1382" extrusionOk="0">
                  <a:moveTo>
                    <a:pt x="530" y="0"/>
                  </a:moveTo>
                  <a:lnTo>
                    <a:pt x="306" y="17"/>
                  </a:lnTo>
                  <a:lnTo>
                    <a:pt x="145" y="113"/>
                  </a:lnTo>
                  <a:lnTo>
                    <a:pt x="49" y="241"/>
                  </a:lnTo>
                  <a:lnTo>
                    <a:pt x="16" y="418"/>
                  </a:lnTo>
                  <a:lnTo>
                    <a:pt x="33" y="498"/>
                  </a:lnTo>
                  <a:lnTo>
                    <a:pt x="97" y="643"/>
                  </a:lnTo>
                  <a:lnTo>
                    <a:pt x="161" y="691"/>
                  </a:lnTo>
                  <a:lnTo>
                    <a:pt x="257" y="755"/>
                  </a:lnTo>
                  <a:lnTo>
                    <a:pt x="434" y="804"/>
                  </a:lnTo>
                  <a:lnTo>
                    <a:pt x="579" y="820"/>
                  </a:lnTo>
                  <a:lnTo>
                    <a:pt x="691" y="852"/>
                  </a:lnTo>
                  <a:lnTo>
                    <a:pt x="755" y="884"/>
                  </a:lnTo>
                  <a:lnTo>
                    <a:pt x="803" y="932"/>
                  </a:lnTo>
                  <a:lnTo>
                    <a:pt x="820" y="996"/>
                  </a:lnTo>
                  <a:lnTo>
                    <a:pt x="787" y="1093"/>
                  </a:lnTo>
                  <a:lnTo>
                    <a:pt x="691" y="1141"/>
                  </a:lnTo>
                  <a:lnTo>
                    <a:pt x="627" y="1157"/>
                  </a:lnTo>
                  <a:lnTo>
                    <a:pt x="402" y="1157"/>
                  </a:lnTo>
                  <a:lnTo>
                    <a:pt x="306" y="1077"/>
                  </a:lnTo>
                  <a:lnTo>
                    <a:pt x="273" y="1028"/>
                  </a:lnTo>
                  <a:lnTo>
                    <a:pt x="257" y="948"/>
                  </a:lnTo>
                  <a:lnTo>
                    <a:pt x="0" y="948"/>
                  </a:lnTo>
                  <a:lnTo>
                    <a:pt x="0" y="1044"/>
                  </a:lnTo>
                  <a:lnTo>
                    <a:pt x="81" y="1205"/>
                  </a:lnTo>
                  <a:lnTo>
                    <a:pt x="145" y="1269"/>
                  </a:lnTo>
                  <a:lnTo>
                    <a:pt x="322" y="1366"/>
                  </a:lnTo>
                  <a:lnTo>
                    <a:pt x="546" y="1382"/>
                  </a:lnTo>
                  <a:lnTo>
                    <a:pt x="787" y="1366"/>
                  </a:lnTo>
                  <a:lnTo>
                    <a:pt x="948" y="1269"/>
                  </a:lnTo>
                  <a:lnTo>
                    <a:pt x="996" y="1205"/>
                  </a:lnTo>
                  <a:lnTo>
                    <a:pt x="1076" y="1061"/>
                  </a:lnTo>
                  <a:lnTo>
                    <a:pt x="1076" y="964"/>
                  </a:lnTo>
                  <a:lnTo>
                    <a:pt x="1060" y="804"/>
                  </a:lnTo>
                  <a:lnTo>
                    <a:pt x="964" y="707"/>
                  </a:lnTo>
                  <a:lnTo>
                    <a:pt x="868" y="643"/>
                  </a:lnTo>
                  <a:lnTo>
                    <a:pt x="739" y="611"/>
                  </a:lnTo>
                  <a:lnTo>
                    <a:pt x="514" y="547"/>
                  </a:lnTo>
                  <a:lnTo>
                    <a:pt x="402" y="514"/>
                  </a:lnTo>
                  <a:lnTo>
                    <a:pt x="338" y="498"/>
                  </a:lnTo>
                  <a:lnTo>
                    <a:pt x="289" y="450"/>
                  </a:lnTo>
                  <a:lnTo>
                    <a:pt x="273" y="386"/>
                  </a:lnTo>
                  <a:lnTo>
                    <a:pt x="289" y="322"/>
                  </a:lnTo>
                  <a:lnTo>
                    <a:pt x="338" y="274"/>
                  </a:lnTo>
                  <a:lnTo>
                    <a:pt x="418" y="241"/>
                  </a:lnTo>
                  <a:lnTo>
                    <a:pt x="514" y="225"/>
                  </a:lnTo>
                  <a:lnTo>
                    <a:pt x="595" y="241"/>
                  </a:lnTo>
                  <a:lnTo>
                    <a:pt x="675" y="257"/>
                  </a:lnTo>
                  <a:lnTo>
                    <a:pt x="755" y="322"/>
                  </a:lnTo>
                  <a:lnTo>
                    <a:pt x="771" y="434"/>
                  </a:lnTo>
                  <a:lnTo>
                    <a:pt x="1028" y="434"/>
                  </a:lnTo>
                  <a:lnTo>
                    <a:pt x="1028" y="338"/>
                  </a:lnTo>
                  <a:lnTo>
                    <a:pt x="948" y="177"/>
                  </a:lnTo>
                  <a:lnTo>
                    <a:pt x="884" y="113"/>
                  </a:lnTo>
                  <a:lnTo>
                    <a:pt x="723" y="17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943275" y="3257600"/>
              <a:ext cx="13675" cy="30950"/>
            </a:xfrm>
            <a:custGeom>
              <a:avLst/>
              <a:gdLst/>
              <a:ahLst/>
              <a:cxnLst/>
              <a:rect l="0" t="0" r="0" b="0"/>
              <a:pathLst>
                <a:path w="547" h="1238" extrusionOk="0">
                  <a:moveTo>
                    <a:pt x="145" y="1"/>
                  </a:moveTo>
                  <a:lnTo>
                    <a:pt x="145" y="258"/>
                  </a:lnTo>
                  <a:lnTo>
                    <a:pt x="1" y="258"/>
                  </a:lnTo>
                  <a:lnTo>
                    <a:pt x="1" y="451"/>
                  </a:lnTo>
                  <a:lnTo>
                    <a:pt x="145" y="451"/>
                  </a:lnTo>
                  <a:lnTo>
                    <a:pt x="145" y="1045"/>
                  </a:lnTo>
                  <a:lnTo>
                    <a:pt x="145" y="1125"/>
                  </a:lnTo>
                  <a:lnTo>
                    <a:pt x="177" y="1173"/>
                  </a:lnTo>
                  <a:lnTo>
                    <a:pt x="274" y="1238"/>
                  </a:lnTo>
                  <a:lnTo>
                    <a:pt x="547" y="1238"/>
                  </a:lnTo>
                  <a:lnTo>
                    <a:pt x="547" y="1045"/>
                  </a:lnTo>
                  <a:lnTo>
                    <a:pt x="434" y="1045"/>
                  </a:lnTo>
                  <a:lnTo>
                    <a:pt x="402" y="1029"/>
                  </a:lnTo>
                  <a:lnTo>
                    <a:pt x="386" y="1013"/>
                  </a:lnTo>
                  <a:lnTo>
                    <a:pt x="386" y="949"/>
                  </a:lnTo>
                  <a:lnTo>
                    <a:pt x="386" y="451"/>
                  </a:lnTo>
                  <a:lnTo>
                    <a:pt x="547" y="451"/>
                  </a:lnTo>
                  <a:lnTo>
                    <a:pt x="547" y="258"/>
                  </a:lnTo>
                  <a:lnTo>
                    <a:pt x="386" y="25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959350" y="3263225"/>
              <a:ext cx="22900" cy="25725"/>
            </a:xfrm>
            <a:custGeom>
              <a:avLst/>
              <a:gdLst/>
              <a:ahLst/>
              <a:cxnLst/>
              <a:rect l="0" t="0" r="0" b="0"/>
              <a:pathLst>
                <a:path w="916" h="1029" extrusionOk="0">
                  <a:moveTo>
                    <a:pt x="594" y="531"/>
                  </a:moveTo>
                  <a:lnTo>
                    <a:pt x="594" y="627"/>
                  </a:lnTo>
                  <a:lnTo>
                    <a:pt x="594" y="740"/>
                  </a:lnTo>
                  <a:lnTo>
                    <a:pt x="530" y="804"/>
                  </a:lnTo>
                  <a:lnTo>
                    <a:pt x="466" y="836"/>
                  </a:lnTo>
                  <a:lnTo>
                    <a:pt x="386" y="852"/>
                  </a:lnTo>
                  <a:lnTo>
                    <a:pt x="338" y="836"/>
                  </a:lnTo>
                  <a:lnTo>
                    <a:pt x="289" y="820"/>
                  </a:lnTo>
                  <a:lnTo>
                    <a:pt x="257" y="788"/>
                  </a:lnTo>
                  <a:lnTo>
                    <a:pt x="257" y="724"/>
                  </a:lnTo>
                  <a:lnTo>
                    <a:pt x="257" y="659"/>
                  </a:lnTo>
                  <a:lnTo>
                    <a:pt x="321" y="611"/>
                  </a:lnTo>
                  <a:lnTo>
                    <a:pt x="354" y="595"/>
                  </a:lnTo>
                  <a:lnTo>
                    <a:pt x="434" y="579"/>
                  </a:lnTo>
                  <a:lnTo>
                    <a:pt x="482" y="563"/>
                  </a:lnTo>
                  <a:lnTo>
                    <a:pt x="530" y="563"/>
                  </a:lnTo>
                  <a:lnTo>
                    <a:pt x="546" y="547"/>
                  </a:lnTo>
                  <a:lnTo>
                    <a:pt x="578" y="547"/>
                  </a:lnTo>
                  <a:lnTo>
                    <a:pt x="594" y="531"/>
                  </a:lnTo>
                  <a:close/>
                  <a:moveTo>
                    <a:pt x="450" y="1"/>
                  </a:moveTo>
                  <a:lnTo>
                    <a:pt x="338" y="17"/>
                  </a:lnTo>
                  <a:lnTo>
                    <a:pt x="161" y="81"/>
                  </a:lnTo>
                  <a:lnTo>
                    <a:pt x="97" y="129"/>
                  </a:lnTo>
                  <a:lnTo>
                    <a:pt x="48" y="226"/>
                  </a:lnTo>
                  <a:lnTo>
                    <a:pt x="32" y="338"/>
                  </a:lnTo>
                  <a:lnTo>
                    <a:pt x="273" y="338"/>
                  </a:lnTo>
                  <a:lnTo>
                    <a:pt x="289" y="290"/>
                  </a:lnTo>
                  <a:lnTo>
                    <a:pt x="305" y="258"/>
                  </a:lnTo>
                  <a:lnTo>
                    <a:pt x="354" y="226"/>
                  </a:lnTo>
                  <a:lnTo>
                    <a:pt x="434" y="210"/>
                  </a:lnTo>
                  <a:lnTo>
                    <a:pt x="514" y="210"/>
                  </a:lnTo>
                  <a:lnTo>
                    <a:pt x="562" y="226"/>
                  </a:lnTo>
                  <a:lnTo>
                    <a:pt x="594" y="258"/>
                  </a:lnTo>
                  <a:lnTo>
                    <a:pt x="594" y="322"/>
                  </a:lnTo>
                  <a:lnTo>
                    <a:pt x="594" y="354"/>
                  </a:lnTo>
                  <a:lnTo>
                    <a:pt x="546" y="386"/>
                  </a:lnTo>
                  <a:lnTo>
                    <a:pt x="514" y="402"/>
                  </a:lnTo>
                  <a:lnTo>
                    <a:pt x="450" y="402"/>
                  </a:lnTo>
                  <a:lnTo>
                    <a:pt x="370" y="418"/>
                  </a:lnTo>
                  <a:lnTo>
                    <a:pt x="225" y="451"/>
                  </a:lnTo>
                  <a:lnTo>
                    <a:pt x="145" y="483"/>
                  </a:lnTo>
                  <a:lnTo>
                    <a:pt x="81" y="531"/>
                  </a:lnTo>
                  <a:lnTo>
                    <a:pt x="0" y="659"/>
                  </a:lnTo>
                  <a:lnTo>
                    <a:pt x="0" y="740"/>
                  </a:lnTo>
                  <a:lnTo>
                    <a:pt x="16" y="868"/>
                  </a:lnTo>
                  <a:lnTo>
                    <a:pt x="81" y="948"/>
                  </a:lnTo>
                  <a:lnTo>
                    <a:pt x="177" y="1013"/>
                  </a:lnTo>
                  <a:lnTo>
                    <a:pt x="305" y="1029"/>
                  </a:lnTo>
                  <a:lnTo>
                    <a:pt x="402" y="1029"/>
                  </a:lnTo>
                  <a:lnTo>
                    <a:pt x="482" y="981"/>
                  </a:lnTo>
                  <a:lnTo>
                    <a:pt x="562" y="932"/>
                  </a:lnTo>
                  <a:lnTo>
                    <a:pt x="611" y="884"/>
                  </a:lnTo>
                  <a:lnTo>
                    <a:pt x="611" y="916"/>
                  </a:lnTo>
                  <a:lnTo>
                    <a:pt x="611" y="948"/>
                  </a:lnTo>
                  <a:lnTo>
                    <a:pt x="627" y="964"/>
                  </a:lnTo>
                  <a:lnTo>
                    <a:pt x="627" y="997"/>
                  </a:lnTo>
                  <a:lnTo>
                    <a:pt x="916" y="997"/>
                  </a:lnTo>
                  <a:lnTo>
                    <a:pt x="916" y="964"/>
                  </a:lnTo>
                  <a:lnTo>
                    <a:pt x="884" y="948"/>
                  </a:lnTo>
                  <a:lnTo>
                    <a:pt x="868" y="932"/>
                  </a:lnTo>
                  <a:lnTo>
                    <a:pt x="868" y="916"/>
                  </a:lnTo>
                  <a:lnTo>
                    <a:pt x="851" y="868"/>
                  </a:lnTo>
                  <a:lnTo>
                    <a:pt x="851" y="804"/>
                  </a:lnTo>
                  <a:lnTo>
                    <a:pt x="851" y="756"/>
                  </a:lnTo>
                  <a:lnTo>
                    <a:pt x="851" y="306"/>
                  </a:lnTo>
                  <a:lnTo>
                    <a:pt x="851" y="226"/>
                  </a:lnTo>
                  <a:lnTo>
                    <a:pt x="787" y="113"/>
                  </a:lnTo>
                  <a:lnTo>
                    <a:pt x="723" y="65"/>
                  </a:lnTo>
                  <a:lnTo>
                    <a:pt x="594" y="17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983825" y="3257600"/>
              <a:ext cx="13700" cy="30950"/>
            </a:xfrm>
            <a:custGeom>
              <a:avLst/>
              <a:gdLst/>
              <a:ahLst/>
              <a:cxnLst/>
              <a:rect l="0" t="0" r="0" b="0"/>
              <a:pathLst>
                <a:path w="548" h="1238" extrusionOk="0">
                  <a:moveTo>
                    <a:pt x="129" y="1"/>
                  </a:moveTo>
                  <a:lnTo>
                    <a:pt x="129" y="258"/>
                  </a:lnTo>
                  <a:lnTo>
                    <a:pt x="1" y="258"/>
                  </a:lnTo>
                  <a:lnTo>
                    <a:pt x="1" y="451"/>
                  </a:lnTo>
                  <a:lnTo>
                    <a:pt x="129" y="451"/>
                  </a:lnTo>
                  <a:lnTo>
                    <a:pt x="129" y="1045"/>
                  </a:lnTo>
                  <a:lnTo>
                    <a:pt x="146" y="1125"/>
                  </a:lnTo>
                  <a:lnTo>
                    <a:pt x="178" y="1173"/>
                  </a:lnTo>
                  <a:lnTo>
                    <a:pt x="258" y="1238"/>
                  </a:lnTo>
                  <a:lnTo>
                    <a:pt x="547" y="1238"/>
                  </a:lnTo>
                  <a:lnTo>
                    <a:pt x="547" y="1045"/>
                  </a:lnTo>
                  <a:lnTo>
                    <a:pt x="435" y="1045"/>
                  </a:lnTo>
                  <a:lnTo>
                    <a:pt x="402" y="1029"/>
                  </a:lnTo>
                  <a:lnTo>
                    <a:pt x="386" y="1013"/>
                  </a:lnTo>
                  <a:lnTo>
                    <a:pt x="386" y="949"/>
                  </a:lnTo>
                  <a:lnTo>
                    <a:pt x="386" y="451"/>
                  </a:lnTo>
                  <a:lnTo>
                    <a:pt x="547" y="451"/>
                  </a:lnTo>
                  <a:lnTo>
                    <a:pt x="547" y="258"/>
                  </a:lnTo>
                  <a:lnTo>
                    <a:pt x="386" y="25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4001500" y="3264025"/>
              <a:ext cx="21700" cy="24525"/>
            </a:xfrm>
            <a:custGeom>
              <a:avLst/>
              <a:gdLst/>
              <a:ahLst/>
              <a:cxnLst/>
              <a:rect l="0" t="0" r="0" b="0"/>
              <a:pathLst>
                <a:path w="868" h="981" extrusionOk="0">
                  <a:moveTo>
                    <a:pt x="1" y="1"/>
                  </a:moveTo>
                  <a:lnTo>
                    <a:pt x="1" y="579"/>
                  </a:lnTo>
                  <a:lnTo>
                    <a:pt x="1" y="740"/>
                  </a:lnTo>
                  <a:lnTo>
                    <a:pt x="33" y="836"/>
                  </a:lnTo>
                  <a:lnTo>
                    <a:pt x="81" y="900"/>
                  </a:lnTo>
                  <a:lnTo>
                    <a:pt x="225" y="981"/>
                  </a:lnTo>
                  <a:lnTo>
                    <a:pt x="402" y="981"/>
                  </a:lnTo>
                  <a:lnTo>
                    <a:pt x="450" y="965"/>
                  </a:lnTo>
                  <a:lnTo>
                    <a:pt x="515" y="949"/>
                  </a:lnTo>
                  <a:lnTo>
                    <a:pt x="563" y="900"/>
                  </a:lnTo>
                  <a:lnTo>
                    <a:pt x="595" y="884"/>
                  </a:lnTo>
                  <a:lnTo>
                    <a:pt x="611" y="852"/>
                  </a:lnTo>
                  <a:lnTo>
                    <a:pt x="611" y="836"/>
                  </a:lnTo>
                  <a:lnTo>
                    <a:pt x="627" y="836"/>
                  </a:lnTo>
                  <a:lnTo>
                    <a:pt x="627" y="965"/>
                  </a:lnTo>
                  <a:lnTo>
                    <a:pt x="868" y="965"/>
                  </a:lnTo>
                  <a:lnTo>
                    <a:pt x="868" y="1"/>
                  </a:lnTo>
                  <a:lnTo>
                    <a:pt x="611" y="1"/>
                  </a:lnTo>
                  <a:lnTo>
                    <a:pt x="611" y="531"/>
                  </a:lnTo>
                  <a:lnTo>
                    <a:pt x="611" y="611"/>
                  </a:lnTo>
                  <a:lnTo>
                    <a:pt x="579" y="676"/>
                  </a:lnTo>
                  <a:lnTo>
                    <a:pt x="531" y="756"/>
                  </a:lnTo>
                  <a:lnTo>
                    <a:pt x="402" y="788"/>
                  </a:lnTo>
                  <a:lnTo>
                    <a:pt x="322" y="772"/>
                  </a:lnTo>
                  <a:lnTo>
                    <a:pt x="274" y="708"/>
                  </a:lnTo>
                  <a:lnTo>
                    <a:pt x="258" y="659"/>
                  </a:lnTo>
                  <a:lnTo>
                    <a:pt x="258" y="579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4028000" y="3263225"/>
              <a:ext cx="22125" cy="25725"/>
            </a:xfrm>
            <a:custGeom>
              <a:avLst/>
              <a:gdLst/>
              <a:ahLst/>
              <a:cxnLst/>
              <a:rect l="0" t="0" r="0" b="0"/>
              <a:pathLst>
                <a:path w="885" h="1029" extrusionOk="0">
                  <a:moveTo>
                    <a:pt x="418" y="1"/>
                  </a:moveTo>
                  <a:lnTo>
                    <a:pt x="242" y="17"/>
                  </a:lnTo>
                  <a:lnTo>
                    <a:pt x="129" y="97"/>
                  </a:lnTo>
                  <a:lnTo>
                    <a:pt x="33" y="194"/>
                  </a:lnTo>
                  <a:lnTo>
                    <a:pt x="17" y="322"/>
                  </a:lnTo>
                  <a:lnTo>
                    <a:pt x="33" y="434"/>
                  </a:lnTo>
                  <a:lnTo>
                    <a:pt x="97" y="499"/>
                  </a:lnTo>
                  <a:lnTo>
                    <a:pt x="177" y="563"/>
                  </a:lnTo>
                  <a:lnTo>
                    <a:pt x="322" y="611"/>
                  </a:lnTo>
                  <a:lnTo>
                    <a:pt x="515" y="659"/>
                  </a:lnTo>
                  <a:lnTo>
                    <a:pt x="579" y="675"/>
                  </a:lnTo>
                  <a:lnTo>
                    <a:pt x="611" y="708"/>
                  </a:lnTo>
                  <a:lnTo>
                    <a:pt x="627" y="740"/>
                  </a:lnTo>
                  <a:lnTo>
                    <a:pt x="611" y="788"/>
                  </a:lnTo>
                  <a:lnTo>
                    <a:pt x="579" y="820"/>
                  </a:lnTo>
                  <a:lnTo>
                    <a:pt x="531" y="836"/>
                  </a:lnTo>
                  <a:lnTo>
                    <a:pt x="466" y="836"/>
                  </a:lnTo>
                  <a:lnTo>
                    <a:pt x="338" y="820"/>
                  </a:lnTo>
                  <a:lnTo>
                    <a:pt x="290" y="788"/>
                  </a:lnTo>
                  <a:lnTo>
                    <a:pt x="258" y="756"/>
                  </a:lnTo>
                  <a:lnTo>
                    <a:pt x="258" y="691"/>
                  </a:lnTo>
                  <a:lnTo>
                    <a:pt x="1" y="691"/>
                  </a:lnTo>
                  <a:lnTo>
                    <a:pt x="17" y="836"/>
                  </a:lnTo>
                  <a:lnTo>
                    <a:pt x="97" y="932"/>
                  </a:lnTo>
                  <a:lnTo>
                    <a:pt x="226" y="1013"/>
                  </a:lnTo>
                  <a:lnTo>
                    <a:pt x="434" y="1029"/>
                  </a:lnTo>
                  <a:lnTo>
                    <a:pt x="643" y="1013"/>
                  </a:lnTo>
                  <a:lnTo>
                    <a:pt x="772" y="948"/>
                  </a:lnTo>
                  <a:lnTo>
                    <a:pt x="852" y="836"/>
                  </a:lnTo>
                  <a:lnTo>
                    <a:pt x="884" y="708"/>
                  </a:lnTo>
                  <a:lnTo>
                    <a:pt x="868" y="595"/>
                  </a:lnTo>
                  <a:lnTo>
                    <a:pt x="804" y="531"/>
                  </a:lnTo>
                  <a:lnTo>
                    <a:pt x="707" y="451"/>
                  </a:lnTo>
                  <a:lnTo>
                    <a:pt x="579" y="418"/>
                  </a:lnTo>
                  <a:lnTo>
                    <a:pt x="386" y="370"/>
                  </a:lnTo>
                  <a:lnTo>
                    <a:pt x="306" y="338"/>
                  </a:lnTo>
                  <a:lnTo>
                    <a:pt x="274" y="322"/>
                  </a:lnTo>
                  <a:lnTo>
                    <a:pt x="274" y="290"/>
                  </a:lnTo>
                  <a:lnTo>
                    <a:pt x="274" y="242"/>
                  </a:lnTo>
                  <a:lnTo>
                    <a:pt x="306" y="226"/>
                  </a:lnTo>
                  <a:lnTo>
                    <a:pt x="354" y="194"/>
                  </a:lnTo>
                  <a:lnTo>
                    <a:pt x="434" y="194"/>
                  </a:lnTo>
                  <a:lnTo>
                    <a:pt x="515" y="210"/>
                  </a:lnTo>
                  <a:lnTo>
                    <a:pt x="563" y="242"/>
                  </a:lnTo>
                  <a:lnTo>
                    <a:pt x="595" y="274"/>
                  </a:lnTo>
                  <a:lnTo>
                    <a:pt x="595" y="322"/>
                  </a:lnTo>
                  <a:lnTo>
                    <a:pt x="852" y="322"/>
                  </a:lnTo>
                  <a:lnTo>
                    <a:pt x="820" y="161"/>
                  </a:lnTo>
                  <a:lnTo>
                    <a:pt x="723" y="81"/>
                  </a:lnTo>
                  <a:lnTo>
                    <a:pt x="595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052900" y="3263225"/>
              <a:ext cx="22900" cy="25725"/>
            </a:xfrm>
            <a:custGeom>
              <a:avLst/>
              <a:gdLst/>
              <a:ahLst/>
              <a:cxnLst/>
              <a:rect l="0" t="0" r="0" b="0"/>
              <a:pathLst>
                <a:path w="916" h="1029" extrusionOk="0">
                  <a:moveTo>
                    <a:pt x="450" y="210"/>
                  </a:moveTo>
                  <a:lnTo>
                    <a:pt x="530" y="226"/>
                  </a:lnTo>
                  <a:lnTo>
                    <a:pt x="595" y="258"/>
                  </a:lnTo>
                  <a:lnTo>
                    <a:pt x="627" y="322"/>
                  </a:lnTo>
                  <a:lnTo>
                    <a:pt x="643" y="418"/>
                  </a:lnTo>
                  <a:lnTo>
                    <a:pt x="257" y="418"/>
                  </a:lnTo>
                  <a:lnTo>
                    <a:pt x="273" y="322"/>
                  </a:lnTo>
                  <a:lnTo>
                    <a:pt x="322" y="274"/>
                  </a:lnTo>
                  <a:lnTo>
                    <a:pt x="370" y="226"/>
                  </a:lnTo>
                  <a:lnTo>
                    <a:pt x="450" y="210"/>
                  </a:lnTo>
                  <a:close/>
                  <a:moveTo>
                    <a:pt x="450" y="1"/>
                  </a:moveTo>
                  <a:lnTo>
                    <a:pt x="354" y="17"/>
                  </a:lnTo>
                  <a:lnTo>
                    <a:pt x="193" y="81"/>
                  </a:lnTo>
                  <a:lnTo>
                    <a:pt x="113" y="145"/>
                  </a:lnTo>
                  <a:lnTo>
                    <a:pt x="65" y="210"/>
                  </a:lnTo>
                  <a:lnTo>
                    <a:pt x="0" y="402"/>
                  </a:lnTo>
                  <a:lnTo>
                    <a:pt x="0" y="531"/>
                  </a:lnTo>
                  <a:lnTo>
                    <a:pt x="0" y="659"/>
                  </a:lnTo>
                  <a:lnTo>
                    <a:pt x="65" y="852"/>
                  </a:lnTo>
                  <a:lnTo>
                    <a:pt x="129" y="916"/>
                  </a:lnTo>
                  <a:lnTo>
                    <a:pt x="290" y="1013"/>
                  </a:lnTo>
                  <a:lnTo>
                    <a:pt x="466" y="1029"/>
                  </a:lnTo>
                  <a:lnTo>
                    <a:pt x="563" y="1029"/>
                  </a:lnTo>
                  <a:lnTo>
                    <a:pt x="739" y="948"/>
                  </a:lnTo>
                  <a:lnTo>
                    <a:pt x="804" y="884"/>
                  </a:lnTo>
                  <a:lnTo>
                    <a:pt x="884" y="804"/>
                  </a:lnTo>
                  <a:lnTo>
                    <a:pt x="900" y="708"/>
                  </a:lnTo>
                  <a:lnTo>
                    <a:pt x="643" y="708"/>
                  </a:lnTo>
                  <a:lnTo>
                    <a:pt x="627" y="756"/>
                  </a:lnTo>
                  <a:lnTo>
                    <a:pt x="595" y="788"/>
                  </a:lnTo>
                  <a:lnTo>
                    <a:pt x="547" y="820"/>
                  </a:lnTo>
                  <a:lnTo>
                    <a:pt x="402" y="820"/>
                  </a:lnTo>
                  <a:lnTo>
                    <a:pt x="338" y="788"/>
                  </a:lnTo>
                  <a:lnTo>
                    <a:pt x="273" y="724"/>
                  </a:lnTo>
                  <a:lnTo>
                    <a:pt x="241" y="579"/>
                  </a:lnTo>
                  <a:lnTo>
                    <a:pt x="916" y="579"/>
                  </a:lnTo>
                  <a:lnTo>
                    <a:pt x="916" y="467"/>
                  </a:lnTo>
                  <a:lnTo>
                    <a:pt x="900" y="386"/>
                  </a:lnTo>
                  <a:lnTo>
                    <a:pt x="884" y="290"/>
                  </a:lnTo>
                  <a:lnTo>
                    <a:pt x="836" y="194"/>
                  </a:lnTo>
                  <a:lnTo>
                    <a:pt x="755" y="97"/>
                  </a:lnTo>
                  <a:lnTo>
                    <a:pt x="675" y="49"/>
                  </a:lnTo>
                  <a:lnTo>
                    <a:pt x="563" y="17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4078600" y="3263225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1"/>
                  </a:moveTo>
                  <a:lnTo>
                    <a:pt x="241" y="17"/>
                  </a:lnTo>
                  <a:lnTo>
                    <a:pt x="129" y="97"/>
                  </a:lnTo>
                  <a:lnTo>
                    <a:pt x="49" y="194"/>
                  </a:lnTo>
                  <a:lnTo>
                    <a:pt x="16" y="322"/>
                  </a:lnTo>
                  <a:lnTo>
                    <a:pt x="32" y="434"/>
                  </a:lnTo>
                  <a:lnTo>
                    <a:pt x="97" y="499"/>
                  </a:lnTo>
                  <a:lnTo>
                    <a:pt x="177" y="563"/>
                  </a:lnTo>
                  <a:lnTo>
                    <a:pt x="322" y="611"/>
                  </a:lnTo>
                  <a:lnTo>
                    <a:pt x="514" y="659"/>
                  </a:lnTo>
                  <a:lnTo>
                    <a:pt x="595" y="675"/>
                  </a:lnTo>
                  <a:lnTo>
                    <a:pt x="611" y="708"/>
                  </a:lnTo>
                  <a:lnTo>
                    <a:pt x="627" y="740"/>
                  </a:lnTo>
                  <a:lnTo>
                    <a:pt x="611" y="788"/>
                  </a:lnTo>
                  <a:lnTo>
                    <a:pt x="579" y="820"/>
                  </a:lnTo>
                  <a:lnTo>
                    <a:pt x="530" y="836"/>
                  </a:lnTo>
                  <a:lnTo>
                    <a:pt x="466" y="836"/>
                  </a:lnTo>
                  <a:lnTo>
                    <a:pt x="354" y="820"/>
                  </a:lnTo>
                  <a:lnTo>
                    <a:pt x="289" y="788"/>
                  </a:lnTo>
                  <a:lnTo>
                    <a:pt x="257" y="756"/>
                  </a:lnTo>
                  <a:lnTo>
                    <a:pt x="257" y="691"/>
                  </a:lnTo>
                  <a:lnTo>
                    <a:pt x="0" y="691"/>
                  </a:lnTo>
                  <a:lnTo>
                    <a:pt x="16" y="836"/>
                  </a:lnTo>
                  <a:lnTo>
                    <a:pt x="97" y="932"/>
                  </a:lnTo>
                  <a:lnTo>
                    <a:pt x="225" y="1013"/>
                  </a:lnTo>
                  <a:lnTo>
                    <a:pt x="434" y="1029"/>
                  </a:lnTo>
                  <a:lnTo>
                    <a:pt x="643" y="1013"/>
                  </a:lnTo>
                  <a:lnTo>
                    <a:pt x="771" y="948"/>
                  </a:lnTo>
                  <a:lnTo>
                    <a:pt x="868" y="836"/>
                  </a:lnTo>
                  <a:lnTo>
                    <a:pt x="884" y="708"/>
                  </a:lnTo>
                  <a:lnTo>
                    <a:pt x="868" y="595"/>
                  </a:lnTo>
                  <a:lnTo>
                    <a:pt x="803" y="531"/>
                  </a:lnTo>
                  <a:lnTo>
                    <a:pt x="723" y="451"/>
                  </a:lnTo>
                  <a:lnTo>
                    <a:pt x="579" y="418"/>
                  </a:lnTo>
                  <a:lnTo>
                    <a:pt x="386" y="370"/>
                  </a:lnTo>
                  <a:lnTo>
                    <a:pt x="322" y="338"/>
                  </a:lnTo>
                  <a:lnTo>
                    <a:pt x="289" y="322"/>
                  </a:lnTo>
                  <a:lnTo>
                    <a:pt x="273" y="290"/>
                  </a:lnTo>
                  <a:lnTo>
                    <a:pt x="289" y="242"/>
                  </a:lnTo>
                  <a:lnTo>
                    <a:pt x="306" y="226"/>
                  </a:lnTo>
                  <a:lnTo>
                    <a:pt x="354" y="194"/>
                  </a:lnTo>
                  <a:lnTo>
                    <a:pt x="434" y="194"/>
                  </a:lnTo>
                  <a:lnTo>
                    <a:pt x="514" y="210"/>
                  </a:lnTo>
                  <a:lnTo>
                    <a:pt x="579" y="242"/>
                  </a:lnTo>
                  <a:lnTo>
                    <a:pt x="595" y="274"/>
                  </a:lnTo>
                  <a:lnTo>
                    <a:pt x="595" y="322"/>
                  </a:lnTo>
                  <a:lnTo>
                    <a:pt x="852" y="322"/>
                  </a:lnTo>
                  <a:lnTo>
                    <a:pt x="819" y="161"/>
                  </a:lnTo>
                  <a:lnTo>
                    <a:pt x="723" y="81"/>
                  </a:lnTo>
                  <a:lnTo>
                    <a:pt x="595" y="1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248450" y="3260025"/>
              <a:ext cx="34150" cy="30525"/>
            </a:xfrm>
            <a:custGeom>
              <a:avLst/>
              <a:gdLst/>
              <a:ahLst/>
              <a:cxnLst/>
              <a:rect l="0" t="0" r="0" b="0"/>
              <a:pathLst>
                <a:path w="1366" h="1221" extrusionOk="0">
                  <a:moveTo>
                    <a:pt x="0" y="0"/>
                  </a:moveTo>
                  <a:lnTo>
                    <a:pt x="675" y="1221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3777450" y="3345950"/>
              <a:ext cx="17700" cy="23300"/>
            </a:xfrm>
            <a:custGeom>
              <a:avLst/>
              <a:gdLst/>
              <a:ahLst/>
              <a:cxnLst/>
              <a:rect l="0" t="0" r="0" b="0"/>
              <a:pathLst>
                <a:path w="708" h="932" extrusionOk="0">
                  <a:moveTo>
                    <a:pt x="354" y="0"/>
                  </a:moveTo>
                  <a:lnTo>
                    <a:pt x="209" y="16"/>
                  </a:lnTo>
                  <a:lnTo>
                    <a:pt x="113" y="81"/>
                  </a:lnTo>
                  <a:lnTo>
                    <a:pt x="33" y="161"/>
                  </a:lnTo>
                  <a:lnTo>
                    <a:pt x="17" y="290"/>
                  </a:lnTo>
                  <a:lnTo>
                    <a:pt x="33" y="386"/>
                  </a:lnTo>
                  <a:lnTo>
                    <a:pt x="113" y="450"/>
                  </a:lnTo>
                  <a:lnTo>
                    <a:pt x="177" y="482"/>
                  </a:lnTo>
                  <a:lnTo>
                    <a:pt x="274" y="514"/>
                  </a:lnTo>
                  <a:lnTo>
                    <a:pt x="386" y="546"/>
                  </a:lnTo>
                  <a:lnTo>
                    <a:pt x="482" y="563"/>
                  </a:lnTo>
                  <a:lnTo>
                    <a:pt x="515" y="579"/>
                  </a:lnTo>
                  <a:lnTo>
                    <a:pt x="563" y="611"/>
                  </a:lnTo>
                  <a:lnTo>
                    <a:pt x="563" y="675"/>
                  </a:lnTo>
                  <a:lnTo>
                    <a:pt x="563" y="739"/>
                  </a:lnTo>
                  <a:lnTo>
                    <a:pt x="515" y="771"/>
                  </a:lnTo>
                  <a:lnTo>
                    <a:pt x="434" y="803"/>
                  </a:lnTo>
                  <a:lnTo>
                    <a:pt x="370" y="820"/>
                  </a:lnTo>
                  <a:lnTo>
                    <a:pt x="241" y="803"/>
                  </a:lnTo>
                  <a:lnTo>
                    <a:pt x="177" y="739"/>
                  </a:lnTo>
                  <a:lnTo>
                    <a:pt x="145" y="691"/>
                  </a:lnTo>
                  <a:lnTo>
                    <a:pt x="129" y="627"/>
                  </a:lnTo>
                  <a:lnTo>
                    <a:pt x="1" y="627"/>
                  </a:lnTo>
                  <a:lnTo>
                    <a:pt x="17" y="755"/>
                  </a:lnTo>
                  <a:lnTo>
                    <a:pt x="81" y="852"/>
                  </a:lnTo>
                  <a:lnTo>
                    <a:pt x="177" y="916"/>
                  </a:lnTo>
                  <a:lnTo>
                    <a:pt x="354" y="932"/>
                  </a:lnTo>
                  <a:lnTo>
                    <a:pt x="531" y="916"/>
                  </a:lnTo>
                  <a:lnTo>
                    <a:pt x="627" y="852"/>
                  </a:lnTo>
                  <a:lnTo>
                    <a:pt x="707" y="755"/>
                  </a:lnTo>
                  <a:lnTo>
                    <a:pt x="707" y="643"/>
                  </a:lnTo>
                  <a:lnTo>
                    <a:pt x="707" y="546"/>
                  </a:lnTo>
                  <a:lnTo>
                    <a:pt x="627" y="466"/>
                  </a:lnTo>
                  <a:lnTo>
                    <a:pt x="563" y="434"/>
                  </a:lnTo>
                  <a:lnTo>
                    <a:pt x="418" y="402"/>
                  </a:lnTo>
                  <a:lnTo>
                    <a:pt x="322" y="370"/>
                  </a:lnTo>
                  <a:lnTo>
                    <a:pt x="258" y="354"/>
                  </a:lnTo>
                  <a:lnTo>
                    <a:pt x="225" y="338"/>
                  </a:lnTo>
                  <a:lnTo>
                    <a:pt x="177" y="306"/>
                  </a:lnTo>
                  <a:lnTo>
                    <a:pt x="161" y="241"/>
                  </a:lnTo>
                  <a:lnTo>
                    <a:pt x="177" y="193"/>
                  </a:lnTo>
                  <a:lnTo>
                    <a:pt x="209" y="161"/>
                  </a:lnTo>
                  <a:lnTo>
                    <a:pt x="258" y="145"/>
                  </a:lnTo>
                  <a:lnTo>
                    <a:pt x="338" y="129"/>
                  </a:lnTo>
                  <a:lnTo>
                    <a:pt x="450" y="145"/>
                  </a:lnTo>
                  <a:lnTo>
                    <a:pt x="515" y="193"/>
                  </a:lnTo>
                  <a:lnTo>
                    <a:pt x="531" y="225"/>
                  </a:lnTo>
                  <a:lnTo>
                    <a:pt x="547" y="273"/>
                  </a:lnTo>
                  <a:lnTo>
                    <a:pt x="691" y="273"/>
                  </a:lnTo>
                  <a:lnTo>
                    <a:pt x="675" y="193"/>
                  </a:lnTo>
                  <a:lnTo>
                    <a:pt x="627" y="129"/>
                  </a:lnTo>
                  <a:lnTo>
                    <a:pt x="531" y="3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797125" y="3340725"/>
              <a:ext cx="10475" cy="28125"/>
            </a:xfrm>
            <a:custGeom>
              <a:avLst/>
              <a:gdLst/>
              <a:ahLst/>
              <a:cxnLst/>
              <a:rect l="0" t="0" r="0" b="0"/>
              <a:pathLst>
                <a:path w="419" h="1125" extrusionOk="0">
                  <a:moveTo>
                    <a:pt x="129" y="1"/>
                  </a:moveTo>
                  <a:lnTo>
                    <a:pt x="129" y="242"/>
                  </a:lnTo>
                  <a:lnTo>
                    <a:pt x="1" y="242"/>
                  </a:lnTo>
                  <a:lnTo>
                    <a:pt x="1" y="354"/>
                  </a:lnTo>
                  <a:lnTo>
                    <a:pt x="129" y="354"/>
                  </a:lnTo>
                  <a:lnTo>
                    <a:pt x="129" y="932"/>
                  </a:lnTo>
                  <a:lnTo>
                    <a:pt x="129" y="1012"/>
                  </a:lnTo>
                  <a:lnTo>
                    <a:pt x="161" y="1077"/>
                  </a:lnTo>
                  <a:lnTo>
                    <a:pt x="209" y="1125"/>
                  </a:lnTo>
                  <a:lnTo>
                    <a:pt x="386" y="1125"/>
                  </a:lnTo>
                  <a:lnTo>
                    <a:pt x="418" y="1109"/>
                  </a:lnTo>
                  <a:lnTo>
                    <a:pt x="418" y="996"/>
                  </a:lnTo>
                  <a:lnTo>
                    <a:pt x="306" y="996"/>
                  </a:lnTo>
                  <a:lnTo>
                    <a:pt x="274" y="964"/>
                  </a:lnTo>
                  <a:lnTo>
                    <a:pt x="274" y="932"/>
                  </a:lnTo>
                  <a:lnTo>
                    <a:pt x="274" y="354"/>
                  </a:lnTo>
                  <a:lnTo>
                    <a:pt x="418" y="354"/>
                  </a:lnTo>
                  <a:lnTo>
                    <a:pt x="418" y="242"/>
                  </a:lnTo>
                  <a:lnTo>
                    <a:pt x="274" y="24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3809975" y="3346350"/>
              <a:ext cx="20900" cy="22900"/>
            </a:xfrm>
            <a:custGeom>
              <a:avLst/>
              <a:gdLst/>
              <a:ahLst/>
              <a:cxnLst/>
              <a:rect l="0" t="0" r="0" b="0"/>
              <a:pathLst>
                <a:path w="836" h="916" extrusionOk="0">
                  <a:moveTo>
                    <a:pt x="595" y="450"/>
                  </a:moveTo>
                  <a:lnTo>
                    <a:pt x="595" y="563"/>
                  </a:lnTo>
                  <a:lnTo>
                    <a:pt x="563" y="691"/>
                  </a:lnTo>
                  <a:lnTo>
                    <a:pt x="466" y="755"/>
                  </a:lnTo>
                  <a:lnTo>
                    <a:pt x="386" y="787"/>
                  </a:lnTo>
                  <a:lnTo>
                    <a:pt x="257" y="787"/>
                  </a:lnTo>
                  <a:lnTo>
                    <a:pt x="209" y="755"/>
                  </a:lnTo>
                  <a:lnTo>
                    <a:pt x="161" y="707"/>
                  </a:lnTo>
                  <a:lnTo>
                    <a:pt x="161" y="659"/>
                  </a:lnTo>
                  <a:lnTo>
                    <a:pt x="161" y="579"/>
                  </a:lnTo>
                  <a:lnTo>
                    <a:pt x="225" y="530"/>
                  </a:lnTo>
                  <a:lnTo>
                    <a:pt x="274" y="514"/>
                  </a:lnTo>
                  <a:lnTo>
                    <a:pt x="338" y="498"/>
                  </a:lnTo>
                  <a:lnTo>
                    <a:pt x="434" y="482"/>
                  </a:lnTo>
                  <a:lnTo>
                    <a:pt x="482" y="482"/>
                  </a:lnTo>
                  <a:lnTo>
                    <a:pt x="514" y="466"/>
                  </a:lnTo>
                  <a:lnTo>
                    <a:pt x="563" y="466"/>
                  </a:lnTo>
                  <a:lnTo>
                    <a:pt x="595" y="450"/>
                  </a:lnTo>
                  <a:close/>
                  <a:moveTo>
                    <a:pt x="257" y="0"/>
                  </a:moveTo>
                  <a:lnTo>
                    <a:pt x="161" y="49"/>
                  </a:lnTo>
                  <a:lnTo>
                    <a:pt x="65" y="129"/>
                  </a:lnTo>
                  <a:lnTo>
                    <a:pt x="49" y="274"/>
                  </a:lnTo>
                  <a:lnTo>
                    <a:pt x="193" y="274"/>
                  </a:lnTo>
                  <a:lnTo>
                    <a:pt x="193" y="225"/>
                  </a:lnTo>
                  <a:lnTo>
                    <a:pt x="225" y="177"/>
                  </a:lnTo>
                  <a:lnTo>
                    <a:pt x="274" y="129"/>
                  </a:lnTo>
                  <a:lnTo>
                    <a:pt x="386" y="113"/>
                  </a:lnTo>
                  <a:lnTo>
                    <a:pt x="482" y="129"/>
                  </a:lnTo>
                  <a:lnTo>
                    <a:pt x="531" y="145"/>
                  </a:lnTo>
                  <a:lnTo>
                    <a:pt x="579" y="193"/>
                  </a:lnTo>
                  <a:lnTo>
                    <a:pt x="595" y="257"/>
                  </a:lnTo>
                  <a:lnTo>
                    <a:pt x="595" y="290"/>
                  </a:lnTo>
                  <a:lnTo>
                    <a:pt x="579" y="322"/>
                  </a:lnTo>
                  <a:lnTo>
                    <a:pt x="563" y="354"/>
                  </a:lnTo>
                  <a:lnTo>
                    <a:pt x="514" y="354"/>
                  </a:lnTo>
                  <a:lnTo>
                    <a:pt x="274" y="386"/>
                  </a:lnTo>
                  <a:lnTo>
                    <a:pt x="161" y="418"/>
                  </a:lnTo>
                  <a:lnTo>
                    <a:pt x="81" y="466"/>
                  </a:lnTo>
                  <a:lnTo>
                    <a:pt x="17" y="547"/>
                  </a:lnTo>
                  <a:lnTo>
                    <a:pt x="1" y="659"/>
                  </a:lnTo>
                  <a:lnTo>
                    <a:pt x="17" y="771"/>
                  </a:lnTo>
                  <a:lnTo>
                    <a:pt x="81" y="836"/>
                  </a:lnTo>
                  <a:lnTo>
                    <a:pt x="161" y="900"/>
                  </a:lnTo>
                  <a:lnTo>
                    <a:pt x="274" y="916"/>
                  </a:lnTo>
                  <a:lnTo>
                    <a:pt x="386" y="916"/>
                  </a:lnTo>
                  <a:lnTo>
                    <a:pt x="466" y="868"/>
                  </a:lnTo>
                  <a:lnTo>
                    <a:pt x="547" y="836"/>
                  </a:lnTo>
                  <a:lnTo>
                    <a:pt x="595" y="771"/>
                  </a:lnTo>
                  <a:lnTo>
                    <a:pt x="595" y="820"/>
                  </a:lnTo>
                  <a:lnTo>
                    <a:pt x="627" y="852"/>
                  </a:lnTo>
                  <a:lnTo>
                    <a:pt x="659" y="900"/>
                  </a:lnTo>
                  <a:lnTo>
                    <a:pt x="804" y="900"/>
                  </a:lnTo>
                  <a:lnTo>
                    <a:pt x="836" y="884"/>
                  </a:lnTo>
                  <a:lnTo>
                    <a:pt x="836" y="787"/>
                  </a:lnTo>
                  <a:lnTo>
                    <a:pt x="755" y="787"/>
                  </a:lnTo>
                  <a:lnTo>
                    <a:pt x="739" y="771"/>
                  </a:lnTo>
                  <a:lnTo>
                    <a:pt x="739" y="755"/>
                  </a:lnTo>
                  <a:lnTo>
                    <a:pt x="739" y="739"/>
                  </a:lnTo>
                  <a:lnTo>
                    <a:pt x="739" y="241"/>
                  </a:lnTo>
                  <a:lnTo>
                    <a:pt x="723" y="129"/>
                  </a:lnTo>
                  <a:lnTo>
                    <a:pt x="643" y="49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3832050" y="3340725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1"/>
                  </a:moveTo>
                  <a:lnTo>
                    <a:pt x="113" y="242"/>
                  </a:lnTo>
                  <a:lnTo>
                    <a:pt x="1" y="242"/>
                  </a:lnTo>
                  <a:lnTo>
                    <a:pt x="1" y="354"/>
                  </a:lnTo>
                  <a:lnTo>
                    <a:pt x="113" y="354"/>
                  </a:lnTo>
                  <a:lnTo>
                    <a:pt x="113" y="932"/>
                  </a:lnTo>
                  <a:lnTo>
                    <a:pt x="129" y="1012"/>
                  </a:lnTo>
                  <a:lnTo>
                    <a:pt x="161" y="1077"/>
                  </a:lnTo>
                  <a:lnTo>
                    <a:pt x="210" y="1125"/>
                  </a:lnTo>
                  <a:lnTo>
                    <a:pt x="386" y="1125"/>
                  </a:lnTo>
                  <a:lnTo>
                    <a:pt x="402" y="1109"/>
                  </a:lnTo>
                  <a:lnTo>
                    <a:pt x="402" y="996"/>
                  </a:lnTo>
                  <a:lnTo>
                    <a:pt x="306" y="996"/>
                  </a:lnTo>
                  <a:lnTo>
                    <a:pt x="274" y="964"/>
                  </a:lnTo>
                  <a:lnTo>
                    <a:pt x="274" y="932"/>
                  </a:lnTo>
                  <a:lnTo>
                    <a:pt x="274" y="354"/>
                  </a:lnTo>
                  <a:lnTo>
                    <a:pt x="402" y="354"/>
                  </a:lnTo>
                  <a:lnTo>
                    <a:pt x="402" y="242"/>
                  </a:lnTo>
                  <a:lnTo>
                    <a:pt x="274" y="24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3845700" y="3346750"/>
              <a:ext cx="17700" cy="22500"/>
            </a:xfrm>
            <a:custGeom>
              <a:avLst/>
              <a:gdLst/>
              <a:ahLst/>
              <a:cxnLst/>
              <a:rect l="0" t="0" r="0" b="0"/>
              <a:pathLst>
                <a:path w="708" h="900" extrusionOk="0">
                  <a:moveTo>
                    <a:pt x="1" y="1"/>
                  </a:moveTo>
                  <a:lnTo>
                    <a:pt x="1" y="595"/>
                  </a:lnTo>
                  <a:lnTo>
                    <a:pt x="17" y="691"/>
                  </a:lnTo>
                  <a:lnTo>
                    <a:pt x="49" y="771"/>
                  </a:lnTo>
                  <a:lnTo>
                    <a:pt x="81" y="820"/>
                  </a:lnTo>
                  <a:lnTo>
                    <a:pt x="210" y="884"/>
                  </a:lnTo>
                  <a:lnTo>
                    <a:pt x="290" y="900"/>
                  </a:lnTo>
                  <a:lnTo>
                    <a:pt x="402" y="884"/>
                  </a:lnTo>
                  <a:lnTo>
                    <a:pt x="499" y="820"/>
                  </a:lnTo>
                  <a:lnTo>
                    <a:pt x="547" y="788"/>
                  </a:lnTo>
                  <a:lnTo>
                    <a:pt x="579" y="739"/>
                  </a:lnTo>
                  <a:lnTo>
                    <a:pt x="563" y="868"/>
                  </a:lnTo>
                  <a:lnTo>
                    <a:pt x="708" y="868"/>
                  </a:lnTo>
                  <a:lnTo>
                    <a:pt x="708" y="1"/>
                  </a:lnTo>
                  <a:lnTo>
                    <a:pt x="563" y="1"/>
                  </a:lnTo>
                  <a:lnTo>
                    <a:pt x="563" y="434"/>
                  </a:lnTo>
                  <a:lnTo>
                    <a:pt x="563" y="547"/>
                  </a:lnTo>
                  <a:lnTo>
                    <a:pt x="531" y="627"/>
                  </a:lnTo>
                  <a:lnTo>
                    <a:pt x="499" y="691"/>
                  </a:lnTo>
                  <a:lnTo>
                    <a:pt x="402" y="755"/>
                  </a:lnTo>
                  <a:lnTo>
                    <a:pt x="322" y="771"/>
                  </a:lnTo>
                  <a:lnTo>
                    <a:pt x="226" y="755"/>
                  </a:lnTo>
                  <a:lnTo>
                    <a:pt x="178" y="691"/>
                  </a:lnTo>
                  <a:lnTo>
                    <a:pt x="162" y="643"/>
                  </a:lnTo>
                  <a:lnTo>
                    <a:pt x="162" y="579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3867800" y="3345950"/>
              <a:ext cx="18100" cy="23300"/>
            </a:xfrm>
            <a:custGeom>
              <a:avLst/>
              <a:gdLst/>
              <a:ahLst/>
              <a:cxnLst/>
              <a:rect l="0" t="0" r="0" b="0"/>
              <a:pathLst>
                <a:path w="724" h="932" extrusionOk="0">
                  <a:moveTo>
                    <a:pt x="354" y="0"/>
                  </a:moveTo>
                  <a:lnTo>
                    <a:pt x="209" y="16"/>
                  </a:lnTo>
                  <a:lnTo>
                    <a:pt x="113" y="81"/>
                  </a:lnTo>
                  <a:lnTo>
                    <a:pt x="32" y="161"/>
                  </a:lnTo>
                  <a:lnTo>
                    <a:pt x="16" y="290"/>
                  </a:lnTo>
                  <a:lnTo>
                    <a:pt x="32" y="386"/>
                  </a:lnTo>
                  <a:lnTo>
                    <a:pt x="113" y="450"/>
                  </a:lnTo>
                  <a:lnTo>
                    <a:pt x="177" y="482"/>
                  </a:lnTo>
                  <a:lnTo>
                    <a:pt x="289" y="514"/>
                  </a:lnTo>
                  <a:lnTo>
                    <a:pt x="402" y="546"/>
                  </a:lnTo>
                  <a:lnTo>
                    <a:pt x="482" y="563"/>
                  </a:lnTo>
                  <a:lnTo>
                    <a:pt x="530" y="579"/>
                  </a:lnTo>
                  <a:lnTo>
                    <a:pt x="562" y="611"/>
                  </a:lnTo>
                  <a:lnTo>
                    <a:pt x="579" y="675"/>
                  </a:lnTo>
                  <a:lnTo>
                    <a:pt x="562" y="739"/>
                  </a:lnTo>
                  <a:lnTo>
                    <a:pt x="514" y="771"/>
                  </a:lnTo>
                  <a:lnTo>
                    <a:pt x="450" y="803"/>
                  </a:lnTo>
                  <a:lnTo>
                    <a:pt x="370" y="820"/>
                  </a:lnTo>
                  <a:lnTo>
                    <a:pt x="241" y="803"/>
                  </a:lnTo>
                  <a:lnTo>
                    <a:pt x="177" y="739"/>
                  </a:lnTo>
                  <a:lnTo>
                    <a:pt x="145" y="691"/>
                  </a:lnTo>
                  <a:lnTo>
                    <a:pt x="145" y="627"/>
                  </a:lnTo>
                  <a:lnTo>
                    <a:pt x="0" y="627"/>
                  </a:lnTo>
                  <a:lnTo>
                    <a:pt x="16" y="755"/>
                  </a:lnTo>
                  <a:lnTo>
                    <a:pt x="81" y="852"/>
                  </a:lnTo>
                  <a:lnTo>
                    <a:pt x="193" y="916"/>
                  </a:lnTo>
                  <a:lnTo>
                    <a:pt x="354" y="932"/>
                  </a:lnTo>
                  <a:lnTo>
                    <a:pt x="530" y="916"/>
                  </a:lnTo>
                  <a:lnTo>
                    <a:pt x="627" y="852"/>
                  </a:lnTo>
                  <a:lnTo>
                    <a:pt x="707" y="755"/>
                  </a:lnTo>
                  <a:lnTo>
                    <a:pt x="723" y="643"/>
                  </a:lnTo>
                  <a:lnTo>
                    <a:pt x="707" y="546"/>
                  </a:lnTo>
                  <a:lnTo>
                    <a:pt x="627" y="466"/>
                  </a:lnTo>
                  <a:lnTo>
                    <a:pt x="562" y="434"/>
                  </a:lnTo>
                  <a:lnTo>
                    <a:pt x="418" y="402"/>
                  </a:lnTo>
                  <a:lnTo>
                    <a:pt x="322" y="370"/>
                  </a:lnTo>
                  <a:lnTo>
                    <a:pt x="273" y="354"/>
                  </a:lnTo>
                  <a:lnTo>
                    <a:pt x="225" y="338"/>
                  </a:lnTo>
                  <a:lnTo>
                    <a:pt x="177" y="306"/>
                  </a:lnTo>
                  <a:lnTo>
                    <a:pt x="177" y="241"/>
                  </a:lnTo>
                  <a:lnTo>
                    <a:pt x="177" y="193"/>
                  </a:lnTo>
                  <a:lnTo>
                    <a:pt x="209" y="161"/>
                  </a:lnTo>
                  <a:lnTo>
                    <a:pt x="257" y="145"/>
                  </a:lnTo>
                  <a:lnTo>
                    <a:pt x="338" y="129"/>
                  </a:lnTo>
                  <a:lnTo>
                    <a:pt x="450" y="145"/>
                  </a:lnTo>
                  <a:lnTo>
                    <a:pt x="514" y="193"/>
                  </a:lnTo>
                  <a:lnTo>
                    <a:pt x="546" y="225"/>
                  </a:lnTo>
                  <a:lnTo>
                    <a:pt x="546" y="273"/>
                  </a:lnTo>
                  <a:lnTo>
                    <a:pt x="691" y="273"/>
                  </a:lnTo>
                  <a:lnTo>
                    <a:pt x="691" y="193"/>
                  </a:lnTo>
                  <a:lnTo>
                    <a:pt x="643" y="129"/>
                  </a:lnTo>
                  <a:lnTo>
                    <a:pt x="530" y="3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887475" y="3371650"/>
              <a:ext cx="22900" cy="2025"/>
            </a:xfrm>
            <a:custGeom>
              <a:avLst/>
              <a:gdLst/>
              <a:ahLst/>
              <a:cxnLst/>
              <a:rect l="0" t="0" r="0" b="0"/>
              <a:pathLst>
                <a:path w="916" h="81" extrusionOk="0">
                  <a:moveTo>
                    <a:pt x="0" y="0"/>
                  </a:moveTo>
                  <a:lnTo>
                    <a:pt x="0" y="81"/>
                  </a:lnTo>
                  <a:lnTo>
                    <a:pt x="916" y="81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913175" y="3338725"/>
              <a:ext cx="3625" cy="29725"/>
            </a:xfrm>
            <a:custGeom>
              <a:avLst/>
              <a:gdLst/>
              <a:ahLst/>
              <a:cxnLst/>
              <a:rect l="0" t="0" r="0" b="0"/>
              <a:pathLst>
                <a:path w="145" h="1189" extrusionOk="0">
                  <a:moveTo>
                    <a:pt x="0" y="0"/>
                  </a:moveTo>
                  <a:lnTo>
                    <a:pt x="0" y="161"/>
                  </a:lnTo>
                  <a:lnTo>
                    <a:pt x="145" y="161"/>
                  </a:lnTo>
                  <a:lnTo>
                    <a:pt x="145" y="0"/>
                  </a:lnTo>
                  <a:close/>
                  <a:moveTo>
                    <a:pt x="0" y="322"/>
                  </a:moveTo>
                  <a:lnTo>
                    <a:pt x="0" y="1189"/>
                  </a:lnTo>
                  <a:lnTo>
                    <a:pt x="145" y="1189"/>
                  </a:lnTo>
                  <a:lnTo>
                    <a:pt x="145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3920800" y="3338325"/>
              <a:ext cx="19300" cy="30925"/>
            </a:xfrm>
            <a:custGeom>
              <a:avLst/>
              <a:gdLst/>
              <a:ahLst/>
              <a:cxnLst/>
              <a:rect l="0" t="0" r="0" b="0"/>
              <a:pathLst>
                <a:path w="772" h="1237" extrusionOk="0">
                  <a:moveTo>
                    <a:pt x="402" y="450"/>
                  </a:moveTo>
                  <a:lnTo>
                    <a:pt x="498" y="466"/>
                  </a:lnTo>
                  <a:lnTo>
                    <a:pt x="579" y="530"/>
                  </a:lnTo>
                  <a:lnTo>
                    <a:pt x="627" y="627"/>
                  </a:lnTo>
                  <a:lnTo>
                    <a:pt x="643" y="771"/>
                  </a:lnTo>
                  <a:lnTo>
                    <a:pt x="627" y="916"/>
                  </a:lnTo>
                  <a:lnTo>
                    <a:pt x="579" y="1028"/>
                  </a:lnTo>
                  <a:lnTo>
                    <a:pt x="498" y="1092"/>
                  </a:lnTo>
                  <a:lnTo>
                    <a:pt x="402" y="1108"/>
                  </a:lnTo>
                  <a:lnTo>
                    <a:pt x="289" y="1092"/>
                  </a:lnTo>
                  <a:lnTo>
                    <a:pt x="225" y="1012"/>
                  </a:lnTo>
                  <a:lnTo>
                    <a:pt x="177" y="916"/>
                  </a:lnTo>
                  <a:lnTo>
                    <a:pt x="161" y="787"/>
                  </a:lnTo>
                  <a:lnTo>
                    <a:pt x="177" y="627"/>
                  </a:lnTo>
                  <a:lnTo>
                    <a:pt x="225" y="530"/>
                  </a:lnTo>
                  <a:lnTo>
                    <a:pt x="306" y="466"/>
                  </a:lnTo>
                  <a:lnTo>
                    <a:pt x="402" y="450"/>
                  </a:lnTo>
                  <a:close/>
                  <a:moveTo>
                    <a:pt x="643" y="0"/>
                  </a:moveTo>
                  <a:lnTo>
                    <a:pt x="643" y="450"/>
                  </a:lnTo>
                  <a:lnTo>
                    <a:pt x="595" y="386"/>
                  </a:lnTo>
                  <a:lnTo>
                    <a:pt x="546" y="370"/>
                  </a:lnTo>
                  <a:lnTo>
                    <a:pt x="482" y="321"/>
                  </a:lnTo>
                  <a:lnTo>
                    <a:pt x="289" y="321"/>
                  </a:lnTo>
                  <a:lnTo>
                    <a:pt x="161" y="402"/>
                  </a:lnTo>
                  <a:lnTo>
                    <a:pt x="97" y="466"/>
                  </a:lnTo>
                  <a:lnTo>
                    <a:pt x="16" y="611"/>
                  </a:lnTo>
                  <a:lnTo>
                    <a:pt x="0" y="787"/>
                  </a:lnTo>
                  <a:lnTo>
                    <a:pt x="16" y="980"/>
                  </a:lnTo>
                  <a:lnTo>
                    <a:pt x="113" y="1108"/>
                  </a:lnTo>
                  <a:lnTo>
                    <a:pt x="225" y="1221"/>
                  </a:lnTo>
                  <a:lnTo>
                    <a:pt x="370" y="1237"/>
                  </a:lnTo>
                  <a:lnTo>
                    <a:pt x="450" y="1237"/>
                  </a:lnTo>
                  <a:lnTo>
                    <a:pt x="530" y="1205"/>
                  </a:lnTo>
                  <a:lnTo>
                    <a:pt x="595" y="1157"/>
                  </a:lnTo>
                  <a:lnTo>
                    <a:pt x="643" y="1092"/>
                  </a:lnTo>
                  <a:lnTo>
                    <a:pt x="643" y="1205"/>
                  </a:lnTo>
                  <a:lnTo>
                    <a:pt x="771" y="1205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3958550" y="3338725"/>
              <a:ext cx="4025" cy="29725"/>
            </a:xfrm>
            <a:custGeom>
              <a:avLst/>
              <a:gdLst/>
              <a:ahLst/>
              <a:cxnLst/>
              <a:rect l="0" t="0" r="0" b="0"/>
              <a:pathLst>
                <a:path w="161" h="1189" extrusionOk="0">
                  <a:moveTo>
                    <a:pt x="0" y="0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969375" y="3338725"/>
              <a:ext cx="23725" cy="29725"/>
            </a:xfrm>
            <a:custGeom>
              <a:avLst/>
              <a:gdLst/>
              <a:ahLst/>
              <a:cxnLst/>
              <a:rect l="0" t="0" r="0" b="0"/>
              <a:pathLst>
                <a:path w="949" h="1189" extrusionOk="0">
                  <a:moveTo>
                    <a:pt x="1" y="0"/>
                  </a:moveTo>
                  <a:lnTo>
                    <a:pt x="1" y="1189"/>
                  </a:lnTo>
                  <a:lnTo>
                    <a:pt x="161" y="1189"/>
                  </a:lnTo>
                  <a:lnTo>
                    <a:pt x="161" y="225"/>
                  </a:lnTo>
                  <a:lnTo>
                    <a:pt x="772" y="1189"/>
                  </a:lnTo>
                  <a:lnTo>
                    <a:pt x="948" y="1189"/>
                  </a:lnTo>
                  <a:lnTo>
                    <a:pt x="948" y="0"/>
                  </a:lnTo>
                  <a:lnTo>
                    <a:pt x="788" y="0"/>
                  </a:lnTo>
                  <a:lnTo>
                    <a:pt x="788" y="96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3997075" y="3338725"/>
              <a:ext cx="24125" cy="29725"/>
            </a:xfrm>
            <a:custGeom>
              <a:avLst/>
              <a:gdLst/>
              <a:ahLst/>
              <a:cxnLst/>
              <a:rect l="0" t="0" r="0" b="0"/>
              <a:pathLst>
                <a:path w="965" h="1189" extrusionOk="0">
                  <a:moveTo>
                    <a:pt x="1" y="0"/>
                  </a:moveTo>
                  <a:lnTo>
                    <a:pt x="1" y="145"/>
                  </a:lnTo>
                  <a:lnTo>
                    <a:pt x="402" y="145"/>
                  </a:lnTo>
                  <a:lnTo>
                    <a:pt x="402" y="1189"/>
                  </a:lnTo>
                  <a:lnTo>
                    <a:pt x="563" y="1189"/>
                  </a:lnTo>
                  <a:lnTo>
                    <a:pt x="563" y="145"/>
                  </a:lnTo>
                  <a:lnTo>
                    <a:pt x="965" y="14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24800" y="3337925"/>
              <a:ext cx="9250" cy="38975"/>
            </a:xfrm>
            <a:custGeom>
              <a:avLst/>
              <a:gdLst/>
              <a:ahLst/>
              <a:cxnLst/>
              <a:rect l="0" t="0" r="0" b="0"/>
              <a:pathLst>
                <a:path w="370" h="1559" extrusionOk="0">
                  <a:moveTo>
                    <a:pt x="273" y="0"/>
                  </a:moveTo>
                  <a:lnTo>
                    <a:pt x="145" y="225"/>
                  </a:lnTo>
                  <a:lnTo>
                    <a:pt x="64" y="370"/>
                  </a:lnTo>
                  <a:lnTo>
                    <a:pt x="16" y="562"/>
                  </a:lnTo>
                  <a:lnTo>
                    <a:pt x="0" y="803"/>
                  </a:lnTo>
                  <a:lnTo>
                    <a:pt x="0" y="867"/>
                  </a:lnTo>
                  <a:lnTo>
                    <a:pt x="0" y="932"/>
                  </a:lnTo>
                  <a:lnTo>
                    <a:pt x="32" y="1060"/>
                  </a:lnTo>
                  <a:lnTo>
                    <a:pt x="64" y="1189"/>
                  </a:lnTo>
                  <a:lnTo>
                    <a:pt x="97" y="1269"/>
                  </a:lnTo>
                  <a:lnTo>
                    <a:pt x="129" y="1333"/>
                  </a:lnTo>
                  <a:lnTo>
                    <a:pt x="177" y="1398"/>
                  </a:lnTo>
                  <a:lnTo>
                    <a:pt x="273" y="1558"/>
                  </a:lnTo>
                  <a:lnTo>
                    <a:pt x="370" y="1558"/>
                  </a:lnTo>
                  <a:lnTo>
                    <a:pt x="273" y="1349"/>
                  </a:lnTo>
                  <a:lnTo>
                    <a:pt x="209" y="1221"/>
                  </a:lnTo>
                  <a:lnTo>
                    <a:pt x="161" y="1012"/>
                  </a:lnTo>
                  <a:lnTo>
                    <a:pt x="145" y="787"/>
                  </a:lnTo>
                  <a:lnTo>
                    <a:pt x="161" y="562"/>
                  </a:lnTo>
                  <a:lnTo>
                    <a:pt x="209" y="370"/>
                  </a:lnTo>
                  <a:lnTo>
                    <a:pt x="257" y="2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039650" y="3339525"/>
              <a:ext cx="10875" cy="28925"/>
            </a:xfrm>
            <a:custGeom>
              <a:avLst/>
              <a:gdLst/>
              <a:ahLst/>
              <a:cxnLst/>
              <a:rect l="0" t="0" r="0" b="0"/>
              <a:pathLst>
                <a:path w="435" h="1157" extrusionOk="0">
                  <a:moveTo>
                    <a:pt x="322" y="0"/>
                  </a:moveTo>
                  <a:lnTo>
                    <a:pt x="290" y="113"/>
                  </a:lnTo>
                  <a:lnTo>
                    <a:pt x="225" y="177"/>
                  </a:lnTo>
                  <a:lnTo>
                    <a:pt x="145" y="209"/>
                  </a:lnTo>
                  <a:lnTo>
                    <a:pt x="0" y="225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57"/>
                  </a:lnTo>
                  <a:lnTo>
                    <a:pt x="434" y="115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062925" y="3339525"/>
              <a:ext cx="10875" cy="28925"/>
            </a:xfrm>
            <a:custGeom>
              <a:avLst/>
              <a:gdLst/>
              <a:ahLst/>
              <a:cxnLst/>
              <a:rect l="0" t="0" r="0" b="0"/>
              <a:pathLst>
                <a:path w="435" h="1157" extrusionOk="0">
                  <a:moveTo>
                    <a:pt x="322" y="0"/>
                  </a:moveTo>
                  <a:lnTo>
                    <a:pt x="274" y="113"/>
                  </a:lnTo>
                  <a:lnTo>
                    <a:pt x="226" y="177"/>
                  </a:lnTo>
                  <a:lnTo>
                    <a:pt x="146" y="209"/>
                  </a:lnTo>
                  <a:lnTo>
                    <a:pt x="1" y="225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57"/>
                  </a:lnTo>
                  <a:lnTo>
                    <a:pt x="435" y="115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4083425" y="333792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0" y="0"/>
                  </a:moveTo>
                  <a:lnTo>
                    <a:pt x="113" y="209"/>
                  </a:lnTo>
                  <a:lnTo>
                    <a:pt x="161" y="354"/>
                  </a:lnTo>
                  <a:lnTo>
                    <a:pt x="225" y="562"/>
                  </a:lnTo>
                  <a:lnTo>
                    <a:pt x="225" y="787"/>
                  </a:lnTo>
                  <a:lnTo>
                    <a:pt x="225" y="1012"/>
                  </a:lnTo>
                  <a:lnTo>
                    <a:pt x="177" y="1189"/>
                  </a:lnTo>
                  <a:lnTo>
                    <a:pt x="113" y="1333"/>
                  </a:lnTo>
                  <a:lnTo>
                    <a:pt x="0" y="1558"/>
                  </a:lnTo>
                  <a:lnTo>
                    <a:pt x="113" y="1558"/>
                  </a:lnTo>
                  <a:lnTo>
                    <a:pt x="241" y="1349"/>
                  </a:lnTo>
                  <a:lnTo>
                    <a:pt x="305" y="1205"/>
                  </a:lnTo>
                  <a:lnTo>
                    <a:pt x="370" y="1012"/>
                  </a:lnTo>
                  <a:lnTo>
                    <a:pt x="386" y="771"/>
                  </a:lnTo>
                  <a:lnTo>
                    <a:pt x="386" y="691"/>
                  </a:lnTo>
                  <a:lnTo>
                    <a:pt x="370" y="578"/>
                  </a:lnTo>
                  <a:lnTo>
                    <a:pt x="353" y="482"/>
                  </a:lnTo>
                  <a:lnTo>
                    <a:pt x="305" y="386"/>
                  </a:lnTo>
                  <a:lnTo>
                    <a:pt x="289" y="305"/>
                  </a:lnTo>
                  <a:lnTo>
                    <a:pt x="257" y="257"/>
                  </a:lnTo>
                  <a:lnTo>
                    <a:pt x="209" y="177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095850" y="33684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777450" y="3421825"/>
              <a:ext cx="17700" cy="23325"/>
            </a:xfrm>
            <a:custGeom>
              <a:avLst/>
              <a:gdLst/>
              <a:ahLst/>
              <a:cxnLst/>
              <a:rect l="0" t="0" r="0" b="0"/>
              <a:pathLst>
                <a:path w="708" h="933" extrusionOk="0">
                  <a:moveTo>
                    <a:pt x="354" y="1"/>
                  </a:moveTo>
                  <a:lnTo>
                    <a:pt x="209" y="17"/>
                  </a:lnTo>
                  <a:lnTo>
                    <a:pt x="113" y="81"/>
                  </a:lnTo>
                  <a:lnTo>
                    <a:pt x="33" y="162"/>
                  </a:lnTo>
                  <a:lnTo>
                    <a:pt x="17" y="290"/>
                  </a:lnTo>
                  <a:lnTo>
                    <a:pt x="33" y="386"/>
                  </a:lnTo>
                  <a:lnTo>
                    <a:pt x="113" y="451"/>
                  </a:lnTo>
                  <a:lnTo>
                    <a:pt x="177" y="483"/>
                  </a:lnTo>
                  <a:lnTo>
                    <a:pt x="274" y="515"/>
                  </a:lnTo>
                  <a:lnTo>
                    <a:pt x="386" y="547"/>
                  </a:lnTo>
                  <a:lnTo>
                    <a:pt x="482" y="563"/>
                  </a:lnTo>
                  <a:lnTo>
                    <a:pt x="515" y="579"/>
                  </a:lnTo>
                  <a:lnTo>
                    <a:pt x="563" y="611"/>
                  </a:lnTo>
                  <a:lnTo>
                    <a:pt x="563" y="676"/>
                  </a:lnTo>
                  <a:lnTo>
                    <a:pt x="563" y="740"/>
                  </a:lnTo>
                  <a:lnTo>
                    <a:pt x="515" y="772"/>
                  </a:lnTo>
                  <a:lnTo>
                    <a:pt x="434" y="804"/>
                  </a:lnTo>
                  <a:lnTo>
                    <a:pt x="370" y="820"/>
                  </a:lnTo>
                  <a:lnTo>
                    <a:pt x="241" y="804"/>
                  </a:lnTo>
                  <a:lnTo>
                    <a:pt x="177" y="740"/>
                  </a:lnTo>
                  <a:lnTo>
                    <a:pt x="145" y="692"/>
                  </a:lnTo>
                  <a:lnTo>
                    <a:pt x="129" y="627"/>
                  </a:lnTo>
                  <a:lnTo>
                    <a:pt x="1" y="627"/>
                  </a:lnTo>
                  <a:lnTo>
                    <a:pt x="17" y="756"/>
                  </a:lnTo>
                  <a:lnTo>
                    <a:pt x="81" y="852"/>
                  </a:lnTo>
                  <a:lnTo>
                    <a:pt x="177" y="916"/>
                  </a:lnTo>
                  <a:lnTo>
                    <a:pt x="354" y="933"/>
                  </a:lnTo>
                  <a:lnTo>
                    <a:pt x="531" y="916"/>
                  </a:lnTo>
                  <a:lnTo>
                    <a:pt x="627" y="852"/>
                  </a:lnTo>
                  <a:lnTo>
                    <a:pt x="707" y="756"/>
                  </a:lnTo>
                  <a:lnTo>
                    <a:pt x="707" y="643"/>
                  </a:lnTo>
                  <a:lnTo>
                    <a:pt x="707" y="547"/>
                  </a:lnTo>
                  <a:lnTo>
                    <a:pt x="627" y="467"/>
                  </a:lnTo>
                  <a:lnTo>
                    <a:pt x="563" y="435"/>
                  </a:lnTo>
                  <a:lnTo>
                    <a:pt x="418" y="403"/>
                  </a:lnTo>
                  <a:lnTo>
                    <a:pt x="322" y="370"/>
                  </a:lnTo>
                  <a:lnTo>
                    <a:pt x="258" y="354"/>
                  </a:lnTo>
                  <a:lnTo>
                    <a:pt x="225" y="338"/>
                  </a:lnTo>
                  <a:lnTo>
                    <a:pt x="177" y="306"/>
                  </a:lnTo>
                  <a:lnTo>
                    <a:pt x="161" y="242"/>
                  </a:lnTo>
                  <a:lnTo>
                    <a:pt x="177" y="194"/>
                  </a:lnTo>
                  <a:lnTo>
                    <a:pt x="209" y="162"/>
                  </a:lnTo>
                  <a:lnTo>
                    <a:pt x="258" y="146"/>
                  </a:lnTo>
                  <a:lnTo>
                    <a:pt x="338" y="129"/>
                  </a:lnTo>
                  <a:lnTo>
                    <a:pt x="450" y="146"/>
                  </a:lnTo>
                  <a:lnTo>
                    <a:pt x="515" y="194"/>
                  </a:lnTo>
                  <a:lnTo>
                    <a:pt x="531" y="226"/>
                  </a:lnTo>
                  <a:lnTo>
                    <a:pt x="547" y="274"/>
                  </a:lnTo>
                  <a:lnTo>
                    <a:pt x="691" y="274"/>
                  </a:lnTo>
                  <a:lnTo>
                    <a:pt x="675" y="194"/>
                  </a:lnTo>
                  <a:lnTo>
                    <a:pt x="627" y="129"/>
                  </a:lnTo>
                  <a:lnTo>
                    <a:pt x="531" y="33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797125" y="3416625"/>
              <a:ext cx="10475" cy="28125"/>
            </a:xfrm>
            <a:custGeom>
              <a:avLst/>
              <a:gdLst/>
              <a:ahLst/>
              <a:cxnLst/>
              <a:rect l="0" t="0" r="0" b="0"/>
              <a:pathLst>
                <a:path w="419" h="1125" extrusionOk="0">
                  <a:moveTo>
                    <a:pt x="129" y="0"/>
                  </a:moveTo>
                  <a:lnTo>
                    <a:pt x="129" y="241"/>
                  </a:lnTo>
                  <a:lnTo>
                    <a:pt x="1" y="241"/>
                  </a:lnTo>
                  <a:lnTo>
                    <a:pt x="1" y="354"/>
                  </a:lnTo>
                  <a:lnTo>
                    <a:pt x="129" y="354"/>
                  </a:lnTo>
                  <a:lnTo>
                    <a:pt x="129" y="932"/>
                  </a:lnTo>
                  <a:lnTo>
                    <a:pt x="129" y="1012"/>
                  </a:lnTo>
                  <a:lnTo>
                    <a:pt x="161" y="1076"/>
                  </a:lnTo>
                  <a:lnTo>
                    <a:pt x="209" y="1124"/>
                  </a:lnTo>
                  <a:lnTo>
                    <a:pt x="386" y="1124"/>
                  </a:lnTo>
                  <a:lnTo>
                    <a:pt x="418" y="1108"/>
                  </a:lnTo>
                  <a:lnTo>
                    <a:pt x="418" y="996"/>
                  </a:lnTo>
                  <a:lnTo>
                    <a:pt x="306" y="996"/>
                  </a:lnTo>
                  <a:lnTo>
                    <a:pt x="274" y="964"/>
                  </a:lnTo>
                  <a:lnTo>
                    <a:pt x="274" y="932"/>
                  </a:lnTo>
                  <a:lnTo>
                    <a:pt x="274" y="354"/>
                  </a:lnTo>
                  <a:lnTo>
                    <a:pt x="418" y="354"/>
                  </a:lnTo>
                  <a:lnTo>
                    <a:pt x="418" y="241"/>
                  </a:lnTo>
                  <a:lnTo>
                    <a:pt x="274" y="24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809975" y="3422250"/>
              <a:ext cx="20900" cy="22900"/>
            </a:xfrm>
            <a:custGeom>
              <a:avLst/>
              <a:gdLst/>
              <a:ahLst/>
              <a:cxnLst/>
              <a:rect l="0" t="0" r="0" b="0"/>
              <a:pathLst>
                <a:path w="836" h="916" extrusionOk="0">
                  <a:moveTo>
                    <a:pt x="595" y="450"/>
                  </a:moveTo>
                  <a:lnTo>
                    <a:pt x="595" y="562"/>
                  </a:lnTo>
                  <a:lnTo>
                    <a:pt x="563" y="691"/>
                  </a:lnTo>
                  <a:lnTo>
                    <a:pt x="466" y="755"/>
                  </a:lnTo>
                  <a:lnTo>
                    <a:pt x="386" y="787"/>
                  </a:lnTo>
                  <a:lnTo>
                    <a:pt x="257" y="787"/>
                  </a:lnTo>
                  <a:lnTo>
                    <a:pt x="209" y="755"/>
                  </a:lnTo>
                  <a:lnTo>
                    <a:pt x="161" y="707"/>
                  </a:lnTo>
                  <a:lnTo>
                    <a:pt x="161" y="659"/>
                  </a:lnTo>
                  <a:lnTo>
                    <a:pt x="161" y="578"/>
                  </a:lnTo>
                  <a:lnTo>
                    <a:pt x="225" y="530"/>
                  </a:lnTo>
                  <a:lnTo>
                    <a:pt x="274" y="514"/>
                  </a:lnTo>
                  <a:lnTo>
                    <a:pt x="338" y="498"/>
                  </a:lnTo>
                  <a:lnTo>
                    <a:pt x="434" y="482"/>
                  </a:lnTo>
                  <a:lnTo>
                    <a:pt x="482" y="482"/>
                  </a:lnTo>
                  <a:lnTo>
                    <a:pt x="514" y="466"/>
                  </a:lnTo>
                  <a:lnTo>
                    <a:pt x="563" y="466"/>
                  </a:lnTo>
                  <a:lnTo>
                    <a:pt x="595" y="450"/>
                  </a:lnTo>
                  <a:close/>
                  <a:moveTo>
                    <a:pt x="257" y="0"/>
                  </a:moveTo>
                  <a:lnTo>
                    <a:pt x="161" y="48"/>
                  </a:lnTo>
                  <a:lnTo>
                    <a:pt x="65" y="129"/>
                  </a:lnTo>
                  <a:lnTo>
                    <a:pt x="49" y="273"/>
                  </a:lnTo>
                  <a:lnTo>
                    <a:pt x="193" y="273"/>
                  </a:lnTo>
                  <a:lnTo>
                    <a:pt x="193" y="225"/>
                  </a:lnTo>
                  <a:lnTo>
                    <a:pt x="225" y="177"/>
                  </a:lnTo>
                  <a:lnTo>
                    <a:pt x="274" y="129"/>
                  </a:lnTo>
                  <a:lnTo>
                    <a:pt x="386" y="112"/>
                  </a:lnTo>
                  <a:lnTo>
                    <a:pt x="482" y="129"/>
                  </a:lnTo>
                  <a:lnTo>
                    <a:pt x="531" y="145"/>
                  </a:lnTo>
                  <a:lnTo>
                    <a:pt x="579" y="193"/>
                  </a:lnTo>
                  <a:lnTo>
                    <a:pt x="595" y="257"/>
                  </a:lnTo>
                  <a:lnTo>
                    <a:pt x="595" y="289"/>
                  </a:lnTo>
                  <a:lnTo>
                    <a:pt x="579" y="321"/>
                  </a:lnTo>
                  <a:lnTo>
                    <a:pt x="563" y="353"/>
                  </a:lnTo>
                  <a:lnTo>
                    <a:pt x="514" y="353"/>
                  </a:lnTo>
                  <a:lnTo>
                    <a:pt x="274" y="386"/>
                  </a:lnTo>
                  <a:lnTo>
                    <a:pt x="161" y="418"/>
                  </a:lnTo>
                  <a:lnTo>
                    <a:pt x="81" y="466"/>
                  </a:lnTo>
                  <a:lnTo>
                    <a:pt x="17" y="546"/>
                  </a:lnTo>
                  <a:lnTo>
                    <a:pt x="1" y="659"/>
                  </a:lnTo>
                  <a:lnTo>
                    <a:pt x="17" y="771"/>
                  </a:lnTo>
                  <a:lnTo>
                    <a:pt x="81" y="835"/>
                  </a:lnTo>
                  <a:lnTo>
                    <a:pt x="161" y="899"/>
                  </a:lnTo>
                  <a:lnTo>
                    <a:pt x="274" y="916"/>
                  </a:lnTo>
                  <a:lnTo>
                    <a:pt x="386" y="916"/>
                  </a:lnTo>
                  <a:lnTo>
                    <a:pt x="466" y="867"/>
                  </a:lnTo>
                  <a:lnTo>
                    <a:pt x="547" y="835"/>
                  </a:lnTo>
                  <a:lnTo>
                    <a:pt x="595" y="771"/>
                  </a:lnTo>
                  <a:lnTo>
                    <a:pt x="595" y="819"/>
                  </a:lnTo>
                  <a:lnTo>
                    <a:pt x="627" y="851"/>
                  </a:lnTo>
                  <a:lnTo>
                    <a:pt x="659" y="899"/>
                  </a:lnTo>
                  <a:lnTo>
                    <a:pt x="804" y="899"/>
                  </a:lnTo>
                  <a:lnTo>
                    <a:pt x="836" y="883"/>
                  </a:lnTo>
                  <a:lnTo>
                    <a:pt x="836" y="787"/>
                  </a:lnTo>
                  <a:lnTo>
                    <a:pt x="755" y="787"/>
                  </a:lnTo>
                  <a:lnTo>
                    <a:pt x="739" y="771"/>
                  </a:lnTo>
                  <a:lnTo>
                    <a:pt x="739" y="755"/>
                  </a:lnTo>
                  <a:lnTo>
                    <a:pt x="739" y="739"/>
                  </a:lnTo>
                  <a:lnTo>
                    <a:pt x="739" y="241"/>
                  </a:lnTo>
                  <a:lnTo>
                    <a:pt x="723" y="129"/>
                  </a:lnTo>
                  <a:lnTo>
                    <a:pt x="643" y="48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832050" y="3416625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0"/>
                  </a:moveTo>
                  <a:lnTo>
                    <a:pt x="113" y="241"/>
                  </a:lnTo>
                  <a:lnTo>
                    <a:pt x="1" y="241"/>
                  </a:lnTo>
                  <a:lnTo>
                    <a:pt x="1" y="354"/>
                  </a:lnTo>
                  <a:lnTo>
                    <a:pt x="113" y="354"/>
                  </a:lnTo>
                  <a:lnTo>
                    <a:pt x="113" y="932"/>
                  </a:lnTo>
                  <a:lnTo>
                    <a:pt x="129" y="1012"/>
                  </a:lnTo>
                  <a:lnTo>
                    <a:pt x="161" y="1076"/>
                  </a:lnTo>
                  <a:lnTo>
                    <a:pt x="210" y="1124"/>
                  </a:lnTo>
                  <a:lnTo>
                    <a:pt x="386" y="1124"/>
                  </a:lnTo>
                  <a:lnTo>
                    <a:pt x="402" y="1108"/>
                  </a:lnTo>
                  <a:lnTo>
                    <a:pt x="402" y="996"/>
                  </a:lnTo>
                  <a:lnTo>
                    <a:pt x="306" y="996"/>
                  </a:lnTo>
                  <a:lnTo>
                    <a:pt x="274" y="964"/>
                  </a:lnTo>
                  <a:lnTo>
                    <a:pt x="274" y="932"/>
                  </a:lnTo>
                  <a:lnTo>
                    <a:pt x="274" y="354"/>
                  </a:lnTo>
                  <a:lnTo>
                    <a:pt x="402" y="354"/>
                  </a:lnTo>
                  <a:lnTo>
                    <a:pt x="402" y="241"/>
                  </a:lnTo>
                  <a:lnTo>
                    <a:pt x="274" y="24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845700" y="3422650"/>
              <a:ext cx="17700" cy="22500"/>
            </a:xfrm>
            <a:custGeom>
              <a:avLst/>
              <a:gdLst/>
              <a:ahLst/>
              <a:cxnLst/>
              <a:rect l="0" t="0" r="0" b="0"/>
              <a:pathLst>
                <a:path w="708" h="900" extrusionOk="0">
                  <a:moveTo>
                    <a:pt x="1" y="0"/>
                  </a:moveTo>
                  <a:lnTo>
                    <a:pt x="1" y="594"/>
                  </a:lnTo>
                  <a:lnTo>
                    <a:pt x="17" y="691"/>
                  </a:lnTo>
                  <a:lnTo>
                    <a:pt x="49" y="771"/>
                  </a:lnTo>
                  <a:lnTo>
                    <a:pt x="81" y="819"/>
                  </a:lnTo>
                  <a:lnTo>
                    <a:pt x="210" y="883"/>
                  </a:lnTo>
                  <a:lnTo>
                    <a:pt x="290" y="900"/>
                  </a:lnTo>
                  <a:lnTo>
                    <a:pt x="402" y="883"/>
                  </a:lnTo>
                  <a:lnTo>
                    <a:pt x="499" y="819"/>
                  </a:lnTo>
                  <a:lnTo>
                    <a:pt x="547" y="787"/>
                  </a:lnTo>
                  <a:lnTo>
                    <a:pt x="579" y="739"/>
                  </a:lnTo>
                  <a:lnTo>
                    <a:pt x="579" y="739"/>
                  </a:lnTo>
                  <a:lnTo>
                    <a:pt x="563" y="867"/>
                  </a:lnTo>
                  <a:lnTo>
                    <a:pt x="708" y="867"/>
                  </a:lnTo>
                  <a:lnTo>
                    <a:pt x="708" y="0"/>
                  </a:lnTo>
                  <a:lnTo>
                    <a:pt x="563" y="0"/>
                  </a:lnTo>
                  <a:lnTo>
                    <a:pt x="563" y="434"/>
                  </a:lnTo>
                  <a:lnTo>
                    <a:pt x="563" y="546"/>
                  </a:lnTo>
                  <a:lnTo>
                    <a:pt x="531" y="626"/>
                  </a:lnTo>
                  <a:lnTo>
                    <a:pt x="499" y="691"/>
                  </a:lnTo>
                  <a:lnTo>
                    <a:pt x="402" y="755"/>
                  </a:lnTo>
                  <a:lnTo>
                    <a:pt x="322" y="771"/>
                  </a:lnTo>
                  <a:lnTo>
                    <a:pt x="226" y="755"/>
                  </a:lnTo>
                  <a:lnTo>
                    <a:pt x="178" y="691"/>
                  </a:lnTo>
                  <a:lnTo>
                    <a:pt x="162" y="643"/>
                  </a:lnTo>
                  <a:lnTo>
                    <a:pt x="162" y="57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3867800" y="3421825"/>
              <a:ext cx="18100" cy="23325"/>
            </a:xfrm>
            <a:custGeom>
              <a:avLst/>
              <a:gdLst/>
              <a:ahLst/>
              <a:cxnLst/>
              <a:rect l="0" t="0" r="0" b="0"/>
              <a:pathLst>
                <a:path w="724" h="933" extrusionOk="0">
                  <a:moveTo>
                    <a:pt x="354" y="1"/>
                  </a:moveTo>
                  <a:lnTo>
                    <a:pt x="209" y="17"/>
                  </a:lnTo>
                  <a:lnTo>
                    <a:pt x="113" y="81"/>
                  </a:lnTo>
                  <a:lnTo>
                    <a:pt x="32" y="162"/>
                  </a:lnTo>
                  <a:lnTo>
                    <a:pt x="16" y="290"/>
                  </a:lnTo>
                  <a:lnTo>
                    <a:pt x="32" y="386"/>
                  </a:lnTo>
                  <a:lnTo>
                    <a:pt x="113" y="451"/>
                  </a:lnTo>
                  <a:lnTo>
                    <a:pt x="177" y="483"/>
                  </a:lnTo>
                  <a:lnTo>
                    <a:pt x="289" y="515"/>
                  </a:lnTo>
                  <a:lnTo>
                    <a:pt x="402" y="547"/>
                  </a:lnTo>
                  <a:lnTo>
                    <a:pt x="482" y="563"/>
                  </a:lnTo>
                  <a:lnTo>
                    <a:pt x="530" y="579"/>
                  </a:lnTo>
                  <a:lnTo>
                    <a:pt x="562" y="611"/>
                  </a:lnTo>
                  <a:lnTo>
                    <a:pt x="579" y="676"/>
                  </a:lnTo>
                  <a:lnTo>
                    <a:pt x="562" y="740"/>
                  </a:lnTo>
                  <a:lnTo>
                    <a:pt x="514" y="772"/>
                  </a:lnTo>
                  <a:lnTo>
                    <a:pt x="450" y="804"/>
                  </a:lnTo>
                  <a:lnTo>
                    <a:pt x="370" y="820"/>
                  </a:lnTo>
                  <a:lnTo>
                    <a:pt x="241" y="804"/>
                  </a:lnTo>
                  <a:lnTo>
                    <a:pt x="177" y="740"/>
                  </a:lnTo>
                  <a:lnTo>
                    <a:pt x="145" y="692"/>
                  </a:lnTo>
                  <a:lnTo>
                    <a:pt x="145" y="627"/>
                  </a:lnTo>
                  <a:lnTo>
                    <a:pt x="0" y="627"/>
                  </a:lnTo>
                  <a:lnTo>
                    <a:pt x="16" y="756"/>
                  </a:lnTo>
                  <a:lnTo>
                    <a:pt x="81" y="852"/>
                  </a:lnTo>
                  <a:lnTo>
                    <a:pt x="193" y="916"/>
                  </a:lnTo>
                  <a:lnTo>
                    <a:pt x="354" y="933"/>
                  </a:lnTo>
                  <a:lnTo>
                    <a:pt x="530" y="916"/>
                  </a:lnTo>
                  <a:lnTo>
                    <a:pt x="627" y="852"/>
                  </a:lnTo>
                  <a:lnTo>
                    <a:pt x="707" y="756"/>
                  </a:lnTo>
                  <a:lnTo>
                    <a:pt x="723" y="643"/>
                  </a:lnTo>
                  <a:lnTo>
                    <a:pt x="707" y="547"/>
                  </a:lnTo>
                  <a:lnTo>
                    <a:pt x="627" y="467"/>
                  </a:lnTo>
                  <a:lnTo>
                    <a:pt x="562" y="435"/>
                  </a:lnTo>
                  <a:lnTo>
                    <a:pt x="418" y="403"/>
                  </a:lnTo>
                  <a:lnTo>
                    <a:pt x="322" y="370"/>
                  </a:lnTo>
                  <a:lnTo>
                    <a:pt x="273" y="354"/>
                  </a:lnTo>
                  <a:lnTo>
                    <a:pt x="225" y="338"/>
                  </a:lnTo>
                  <a:lnTo>
                    <a:pt x="177" y="306"/>
                  </a:lnTo>
                  <a:lnTo>
                    <a:pt x="177" y="242"/>
                  </a:lnTo>
                  <a:lnTo>
                    <a:pt x="177" y="194"/>
                  </a:lnTo>
                  <a:lnTo>
                    <a:pt x="209" y="162"/>
                  </a:lnTo>
                  <a:lnTo>
                    <a:pt x="257" y="146"/>
                  </a:lnTo>
                  <a:lnTo>
                    <a:pt x="338" y="129"/>
                  </a:lnTo>
                  <a:lnTo>
                    <a:pt x="450" y="146"/>
                  </a:lnTo>
                  <a:lnTo>
                    <a:pt x="514" y="194"/>
                  </a:lnTo>
                  <a:lnTo>
                    <a:pt x="546" y="226"/>
                  </a:lnTo>
                  <a:lnTo>
                    <a:pt x="546" y="274"/>
                  </a:lnTo>
                  <a:lnTo>
                    <a:pt x="691" y="274"/>
                  </a:lnTo>
                  <a:lnTo>
                    <a:pt x="691" y="194"/>
                  </a:lnTo>
                  <a:lnTo>
                    <a:pt x="643" y="129"/>
                  </a:lnTo>
                  <a:lnTo>
                    <a:pt x="530" y="33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3887475" y="3447525"/>
              <a:ext cx="22900" cy="2050"/>
            </a:xfrm>
            <a:custGeom>
              <a:avLst/>
              <a:gdLst/>
              <a:ahLst/>
              <a:cxnLst/>
              <a:rect l="0" t="0" r="0" b="0"/>
              <a:pathLst>
                <a:path w="916" h="82" extrusionOk="0">
                  <a:moveTo>
                    <a:pt x="0" y="1"/>
                  </a:moveTo>
                  <a:lnTo>
                    <a:pt x="0" y="81"/>
                  </a:lnTo>
                  <a:lnTo>
                    <a:pt x="916" y="81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3911550" y="3414200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02" y="451"/>
                  </a:moveTo>
                  <a:lnTo>
                    <a:pt x="499" y="467"/>
                  </a:lnTo>
                  <a:lnTo>
                    <a:pt x="579" y="531"/>
                  </a:lnTo>
                  <a:lnTo>
                    <a:pt x="627" y="627"/>
                  </a:lnTo>
                  <a:lnTo>
                    <a:pt x="643" y="772"/>
                  </a:lnTo>
                  <a:lnTo>
                    <a:pt x="627" y="916"/>
                  </a:lnTo>
                  <a:lnTo>
                    <a:pt x="579" y="1029"/>
                  </a:lnTo>
                  <a:lnTo>
                    <a:pt x="499" y="1093"/>
                  </a:lnTo>
                  <a:lnTo>
                    <a:pt x="402" y="1109"/>
                  </a:lnTo>
                  <a:lnTo>
                    <a:pt x="290" y="1093"/>
                  </a:lnTo>
                  <a:lnTo>
                    <a:pt x="226" y="1013"/>
                  </a:lnTo>
                  <a:lnTo>
                    <a:pt x="162" y="916"/>
                  </a:lnTo>
                  <a:lnTo>
                    <a:pt x="162" y="788"/>
                  </a:lnTo>
                  <a:lnTo>
                    <a:pt x="178" y="627"/>
                  </a:lnTo>
                  <a:lnTo>
                    <a:pt x="226" y="531"/>
                  </a:lnTo>
                  <a:lnTo>
                    <a:pt x="306" y="467"/>
                  </a:lnTo>
                  <a:lnTo>
                    <a:pt x="402" y="451"/>
                  </a:lnTo>
                  <a:close/>
                  <a:moveTo>
                    <a:pt x="643" y="1"/>
                  </a:moveTo>
                  <a:lnTo>
                    <a:pt x="643" y="451"/>
                  </a:lnTo>
                  <a:lnTo>
                    <a:pt x="595" y="386"/>
                  </a:lnTo>
                  <a:lnTo>
                    <a:pt x="547" y="370"/>
                  </a:lnTo>
                  <a:lnTo>
                    <a:pt x="467" y="322"/>
                  </a:lnTo>
                  <a:lnTo>
                    <a:pt x="290" y="322"/>
                  </a:lnTo>
                  <a:lnTo>
                    <a:pt x="162" y="402"/>
                  </a:lnTo>
                  <a:lnTo>
                    <a:pt x="97" y="467"/>
                  </a:lnTo>
                  <a:lnTo>
                    <a:pt x="17" y="611"/>
                  </a:lnTo>
                  <a:lnTo>
                    <a:pt x="1" y="788"/>
                  </a:lnTo>
                  <a:lnTo>
                    <a:pt x="17" y="981"/>
                  </a:lnTo>
                  <a:lnTo>
                    <a:pt x="113" y="1109"/>
                  </a:lnTo>
                  <a:lnTo>
                    <a:pt x="226" y="1221"/>
                  </a:lnTo>
                  <a:lnTo>
                    <a:pt x="370" y="1238"/>
                  </a:lnTo>
                  <a:lnTo>
                    <a:pt x="451" y="1238"/>
                  </a:lnTo>
                  <a:lnTo>
                    <a:pt x="531" y="1205"/>
                  </a:lnTo>
                  <a:lnTo>
                    <a:pt x="595" y="1157"/>
                  </a:lnTo>
                  <a:lnTo>
                    <a:pt x="643" y="1093"/>
                  </a:lnTo>
                  <a:lnTo>
                    <a:pt x="643" y="1205"/>
                  </a:lnTo>
                  <a:lnTo>
                    <a:pt x="772" y="1205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3935250" y="3422250"/>
              <a:ext cx="19700" cy="22900"/>
            </a:xfrm>
            <a:custGeom>
              <a:avLst/>
              <a:gdLst/>
              <a:ahLst/>
              <a:cxnLst/>
              <a:rect l="0" t="0" r="0" b="0"/>
              <a:pathLst>
                <a:path w="788" h="916" extrusionOk="0">
                  <a:moveTo>
                    <a:pt x="402" y="129"/>
                  </a:moveTo>
                  <a:lnTo>
                    <a:pt x="531" y="145"/>
                  </a:lnTo>
                  <a:lnTo>
                    <a:pt x="595" y="225"/>
                  </a:lnTo>
                  <a:lnTo>
                    <a:pt x="627" y="289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73"/>
                  </a:lnTo>
                  <a:lnTo>
                    <a:pt x="225" y="193"/>
                  </a:lnTo>
                  <a:lnTo>
                    <a:pt x="306" y="129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1" y="466"/>
                  </a:lnTo>
                  <a:lnTo>
                    <a:pt x="17" y="659"/>
                  </a:lnTo>
                  <a:lnTo>
                    <a:pt x="113" y="803"/>
                  </a:lnTo>
                  <a:lnTo>
                    <a:pt x="225" y="899"/>
                  </a:lnTo>
                  <a:lnTo>
                    <a:pt x="386" y="916"/>
                  </a:lnTo>
                  <a:lnTo>
                    <a:pt x="450" y="916"/>
                  </a:lnTo>
                  <a:lnTo>
                    <a:pt x="515" y="899"/>
                  </a:lnTo>
                  <a:lnTo>
                    <a:pt x="595" y="883"/>
                  </a:lnTo>
                  <a:lnTo>
                    <a:pt x="675" y="819"/>
                  </a:lnTo>
                  <a:lnTo>
                    <a:pt x="707" y="771"/>
                  </a:lnTo>
                  <a:lnTo>
                    <a:pt x="739" y="723"/>
                  </a:lnTo>
                  <a:lnTo>
                    <a:pt x="771" y="659"/>
                  </a:lnTo>
                  <a:lnTo>
                    <a:pt x="788" y="610"/>
                  </a:lnTo>
                  <a:lnTo>
                    <a:pt x="643" y="610"/>
                  </a:lnTo>
                  <a:lnTo>
                    <a:pt x="611" y="675"/>
                  </a:lnTo>
                  <a:lnTo>
                    <a:pt x="579" y="723"/>
                  </a:lnTo>
                  <a:lnTo>
                    <a:pt x="515" y="771"/>
                  </a:lnTo>
                  <a:lnTo>
                    <a:pt x="402" y="787"/>
                  </a:lnTo>
                  <a:lnTo>
                    <a:pt x="290" y="771"/>
                  </a:lnTo>
                  <a:lnTo>
                    <a:pt x="225" y="707"/>
                  </a:lnTo>
                  <a:lnTo>
                    <a:pt x="161" y="626"/>
                  </a:lnTo>
                  <a:lnTo>
                    <a:pt x="161" y="498"/>
                  </a:lnTo>
                  <a:lnTo>
                    <a:pt x="788" y="498"/>
                  </a:lnTo>
                  <a:lnTo>
                    <a:pt x="788" y="369"/>
                  </a:lnTo>
                  <a:lnTo>
                    <a:pt x="788" y="305"/>
                  </a:lnTo>
                  <a:lnTo>
                    <a:pt x="755" y="225"/>
                  </a:lnTo>
                  <a:lnTo>
                    <a:pt x="723" y="145"/>
                  </a:lnTo>
                  <a:lnTo>
                    <a:pt x="675" y="80"/>
                  </a:lnTo>
                  <a:lnTo>
                    <a:pt x="595" y="32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3958150" y="3421825"/>
              <a:ext cx="18075" cy="23325"/>
            </a:xfrm>
            <a:custGeom>
              <a:avLst/>
              <a:gdLst/>
              <a:ahLst/>
              <a:cxnLst/>
              <a:rect l="0" t="0" r="0" b="0"/>
              <a:pathLst>
                <a:path w="723" h="933" extrusionOk="0">
                  <a:moveTo>
                    <a:pt x="353" y="1"/>
                  </a:moveTo>
                  <a:lnTo>
                    <a:pt x="225" y="17"/>
                  </a:lnTo>
                  <a:lnTo>
                    <a:pt x="112" y="81"/>
                  </a:lnTo>
                  <a:lnTo>
                    <a:pt x="48" y="162"/>
                  </a:lnTo>
                  <a:lnTo>
                    <a:pt x="32" y="290"/>
                  </a:lnTo>
                  <a:lnTo>
                    <a:pt x="48" y="386"/>
                  </a:lnTo>
                  <a:lnTo>
                    <a:pt x="129" y="451"/>
                  </a:lnTo>
                  <a:lnTo>
                    <a:pt x="193" y="483"/>
                  </a:lnTo>
                  <a:lnTo>
                    <a:pt x="289" y="515"/>
                  </a:lnTo>
                  <a:lnTo>
                    <a:pt x="402" y="547"/>
                  </a:lnTo>
                  <a:lnTo>
                    <a:pt x="482" y="563"/>
                  </a:lnTo>
                  <a:lnTo>
                    <a:pt x="530" y="579"/>
                  </a:lnTo>
                  <a:lnTo>
                    <a:pt x="578" y="611"/>
                  </a:lnTo>
                  <a:lnTo>
                    <a:pt x="578" y="676"/>
                  </a:lnTo>
                  <a:lnTo>
                    <a:pt x="562" y="740"/>
                  </a:lnTo>
                  <a:lnTo>
                    <a:pt x="514" y="772"/>
                  </a:lnTo>
                  <a:lnTo>
                    <a:pt x="450" y="804"/>
                  </a:lnTo>
                  <a:lnTo>
                    <a:pt x="369" y="820"/>
                  </a:lnTo>
                  <a:lnTo>
                    <a:pt x="257" y="804"/>
                  </a:lnTo>
                  <a:lnTo>
                    <a:pt x="177" y="740"/>
                  </a:lnTo>
                  <a:lnTo>
                    <a:pt x="161" y="692"/>
                  </a:lnTo>
                  <a:lnTo>
                    <a:pt x="145" y="627"/>
                  </a:lnTo>
                  <a:lnTo>
                    <a:pt x="0" y="627"/>
                  </a:lnTo>
                  <a:lnTo>
                    <a:pt x="16" y="756"/>
                  </a:lnTo>
                  <a:lnTo>
                    <a:pt x="96" y="852"/>
                  </a:lnTo>
                  <a:lnTo>
                    <a:pt x="193" y="916"/>
                  </a:lnTo>
                  <a:lnTo>
                    <a:pt x="369" y="933"/>
                  </a:lnTo>
                  <a:lnTo>
                    <a:pt x="530" y="916"/>
                  </a:lnTo>
                  <a:lnTo>
                    <a:pt x="642" y="852"/>
                  </a:lnTo>
                  <a:lnTo>
                    <a:pt x="707" y="756"/>
                  </a:lnTo>
                  <a:lnTo>
                    <a:pt x="723" y="643"/>
                  </a:lnTo>
                  <a:lnTo>
                    <a:pt x="707" y="547"/>
                  </a:lnTo>
                  <a:lnTo>
                    <a:pt x="642" y="467"/>
                  </a:lnTo>
                  <a:lnTo>
                    <a:pt x="562" y="435"/>
                  </a:lnTo>
                  <a:lnTo>
                    <a:pt x="434" y="403"/>
                  </a:lnTo>
                  <a:lnTo>
                    <a:pt x="337" y="370"/>
                  </a:lnTo>
                  <a:lnTo>
                    <a:pt x="273" y="354"/>
                  </a:lnTo>
                  <a:lnTo>
                    <a:pt x="241" y="338"/>
                  </a:lnTo>
                  <a:lnTo>
                    <a:pt x="193" y="306"/>
                  </a:lnTo>
                  <a:lnTo>
                    <a:pt x="177" y="242"/>
                  </a:lnTo>
                  <a:lnTo>
                    <a:pt x="193" y="194"/>
                  </a:lnTo>
                  <a:lnTo>
                    <a:pt x="225" y="162"/>
                  </a:lnTo>
                  <a:lnTo>
                    <a:pt x="273" y="146"/>
                  </a:lnTo>
                  <a:lnTo>
                    <a:pt x="353" y="129"/>
                  </a:lnTo>
                  <a:lnTo>
                    <a:pt x="466" y="146"/>
                  </a:lnTo>
                  <a:lnTo>
                    <a:pt x="530" y="194"/>
                  </a:lnTo>
                  <a:lnTo>
                    <a:pt x="546" y="226"/>
                  </a:lnTo>
                  <a:lnTo>
                    <a:pt x="562" y="274"/>
                  </a:lnTo>
                  <a:lnTo>
                    <a:pt x="691" y="274"/>
                  </a:lnTo>
                  <a:lnTo>
                    <a:pt x="691" y="194"/>
                  </a:lnTo>
                  <a:lnTo>
                    <a:pt x="642" y="129"/>
                  </a:lnTo>
                  <a:lnTo>
                    <a:pt x="530" y="33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3979025" y="3421825"/>
              <a:ext cx="18500" cy="23325"/>
            </a:xfrm>
            <a:custGeom>
              <a:avLst/>
              <a:gdLst/>
              <a:ahLst/>
              <a:cxnLst/>
              <a:rect l="0" t="0" r="0" b="0"/>
              <a:pathLst>
                <a:path w="740" h="933" extrusionOk="0">
                  <a:moveTo>
                    <a:pt x="402" y="1"/>
                  </a:moveTo>
                  <a:lnTo>
                    <a:pt x="225" y="33"/>
                  </a:lnTo>
                  <a:lnTo>
                    <a:pt x="113" y="129"/>
                  </a:lnTo>
                  <a:lnTo>
                    <a:pt x="16" y="274"/>
                  </a:lnTo>
                  <a:lnTo>
                    <a:pt x="0" y="499"/>
                  </a:lnTo>
                  <a:lnTo>
                    <a:pt x="16" y="676"/>
                  </a:lnTo>
                  <a:lnTo>
                    <a:pt x="97" y="804"/>
                  </a:lnTo>
                  <a:lnTo>
                    <a:pt x="209" y="900"/>
                  </a:lnTo>
                  <a:lnTo>
                    <a:pt x="370" y="933"/>
                  </a:lnTo>
                  <a:lnTo>
                    <a:pt x="514" y="916"/>
                  </a:lnTo>
                  <a:lnTo>
                    <a:pt x="627" y="852"/>
                  </a:lnTo>
                  <a:lnTo>
                    <a:pt x="707" y="756"/>
                  </a:lnTo>
                  <a:lnTo>
                    <a:pt x="739" y="595"/>
                  </a:lnTo>
                  <a:lnTo>
                    <a:pt x="611" y="595"/>
                  </a:lnTo>
                  <a:lnTo>
                    <a:pt x="578" y="692"/>
                  </a:lnTo>
                  <a:lnTo>
                    <a:pt x="530" y="756"/>
                  </a:lnTo>
                  <a:lnTo>
                    <a:pt x="466" y="788"/>
                  </a:lnTo>
                  <a:lnTo>
                    <a:pt x="386" y="804"/>
                  </a:lnTo>
                  <a:lnTo>
                    <a:pt x="273" y="788"/>
                  </a:lnTo>
                  <a:lnTo>
                    <a:pt x="209" y="708"/>
                  </a:lnTo>
                  <a:lnTo>
                    <a:pt x="161" y="611"/>
                  </a:lnTo>
                  <a:lnTo>
                    <a:pt x="161" y="499"/>
                  </a:lnTo>
                  <a:lnTo>
                    <a:pt x="161" y="370"/>
                  </a:lnTo>
                  <a:lnTo>
                    <a:pt x="193" y="274"/>
                  </a:lnTo>
                  <a:lnTo>
                    <a:pt x="225" y="210"/>
                  </a:lnTo>
                  <a:lnTo>
                    <a:pt x="321" y="146"/>
                  </a:lnTo>
                  <a:lnTo>
                    <a:pt x="402" y="129"/>
                  </a:lnTo>
                  <a:lnTo>
                    <a:pt x="482" y="146"/>
                  </a:lnTo>
                  <a:lnTo>
                    <a:pt x="546" y="194"/>
                  </a:lnTo>
                  <a:lnTo>
                    <a:pt x="578" y="242"/>
                  </a:lnTo>
                  <a:lnTo>
                    <a:pt x="611" y="322"/>
                  </a:lnTo>
                  <a:lnTo>
                    <a:pt x="739" y="322"/>
                  </a:lnTo>
                  <a:lnTo>
                    <a:pt x="723" y="162"/>
                  </a:lnTo>
                  <a:lnTo>
                    <a:pt x="643" y="81"/>
                  </a:lnTo>
                  <a:lnTo>
                    <a:pt x="530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4011150" y="3414600"/>
              <a:ext cx="26125" cy="29750"/>
            </a:xfrm>
            <a:custGeom>
              <a:avLst/>
              <a:gdLst/>
              <a:ahLst/>
              <a:cxnLst/>
              <a:rect l="0" t="0" r="0" b="0"/>
              <a:pathLst>
                <a:path w="1045" h="1190" extrusionOk="0">
                  <a:moveTo>
                    <a:pt x="0" y="1"/>
                  </a:moveTo>
                  <a:lnTo>
                    <a:pt x="450" y="1189"/>
                  </a:lnTo>
                  <a:lnTo>
                    <a:pt x="610" y="1189"/>
                  </a:lnTo>
                  <a:lnTo>
                    <a:pt x="1044" y="1"/>
                  </a:lnTo>
                  <a:lnTo>
                    <a:pt x="867" y="1"/>
                  </a:lnTo>
                  <a:lnTo>
                    <a:pt x="530" y="1013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038850" y="3414600"/>
              <a:ext cx="26525" cy="29750"/>
            </a:xfrm>
            <a:custGeom>
              <a:avLst/>
              <a:gdLst/>
              <a:ahLst/>
              <a:cxnLst/>
              <a:rect l="0" t="0" r="0" b="0"/>
              <a:pathLst>
                <a:path w="1061" h="1190" extrusionOk="0">
                  <a:moveTo>
                    <a:pt x="530" y="178"/>
                  </a:moveTo>
                  <a:lnTo>
                    <a:pt x="707" y="708"/>
                  </a:lnTo>
                  <a:lnTo>
                    <a:pt x="338" y="708"/>
                  </a:lnTo>
                  <a:lnTo>
                    <a:pt x="530" y="178"/>
                  </a:lnTo>
                  <a:close/>
                  <a:moveTo>
                    <a:pt x="450" y="1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289" y="836"/>
                  </a:lnTo>
                  <a:lnTo>
                    <a:pt x="771" y="836"/>
                  </a:lnTo>
                  <a:lnTo>
                    <a:pt x="884" y="1189"/>
                  </a:lnTo>
                  <a:lnTo>
                    <a:pt x="1060" y="1189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4069775" y="3414600"/>
              <a:ext cx="24500" cy="29750"/>
            </a:xfrm>
            <a:custGeom>
              <a:avLst/>
              <a:gdLst/>
              <a:ahLst/>
              <a:cxnLst/>
              <a:rect l="0" t="0" r="0" b="0"/>
              <a:pathLst>
                <a:path w="980" h="1190" extrusionOk="0">
                  <a:moveTo>
                    <a:pt x="546" y="129"/>
                  </a:moveTo>
                  <a:lnTo>
                    <a:pt x="626" y="145"/>
                  </a:lnTo>
                  <a:lnTo>
                    <a:pt x="691" y="161"/>
                  </a:lnTo>
                  <a:lnTo>
                    <a:pt x="755" y="226"/>
                  </a:lnTo>
                  <a:lnTo>
                    <a:pt x="771" y="338"/>
                  </a:lnTo>
                  <a:lnTo>
                    <a:pt x="771" y="435"/>
                  </a:lnTo>
                  <a:lnTo>
                    <a:pt x="707" y="499"/>
                  </a:lnTo>
                  <a:lnTo>
                    <a:pt x="642" y="531"/>
                  </a:lnTo>
                  <a:lnTo>
                    <a:pt x="530" y="547"/>
                  </a:lnTo>
                  <a:lnTo>
                    <a:pt x="161" y="547"/>
                  </a:lnTo>
                  <a:lnTo>
                    <a:pt x="161" y="129"/>
                  </a:lnTo>
                  <a:close/>
                  <a:moveTo>
                    <a:pt x="0" y="1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675"/>
                  </a:lnTo>
                  <a:lnTo>
                    <a:pt x="610" y="675"/>
                  </a:lnTo>
                  <a:lnTo>
                    <a:pt x="675" y="708"/>
                  </a:lnTo>
                  <a:lnTo>
                    <a:pt x="739" y="756"/>
                  </a:lnTo>
                  <a:lnTo>
                    <a:pt x="755" y="852"/>
                  </a:lnTo>
                  <a:lnTo>
                    <a:pt x="771" y="1061"/>
                  </a:lnTo>
                  <a:lnTo>
                    <a:pt x="771" y="1125"/>
                  </a:lnTo>
                  <a:lnTo>
                    <a:pt x="771" y="1157"/>
                  </a:lnTo>
                  <a:lnTo>
                    <a:pt x="787" y="1173"/>
                  </a:lnTo>
                  <a:lnTo>
                    <a:pt x="787" y="1189"/>
                  </a:lnTo>
                  <a:lnTo>
                    <a:pt x="980" y="1189"/>
                  </a:lnTo>
                  <a:lnTo>
                    <a:pt x="980" y="1173"/>
                  </a:lnTo>
                  <a:lnTo>
                    <a:pt x="948" y="1141"/>
                  </a:lnTo>
                  <a:lnTo>
                    <a:pt x="932" y="1093"/>
                  </a:lnTo>
                  <a:lnTo>
                    <a:pt x="932" y="1061"/>
                  </a:lnTo>
                  <a:lnTo>
                    <a:pt x="932" y="997"/>
                  </a:lnTo>
                  <a:lnTo>
                    <a:pt x="916" y="836"/>
                  </a:lnTo>
                  <a:lnTo>
                    <a:pt x="916" y="740"/>
                  </a:lnTo>
                  <a:lnTo>
                    <a:pt x="883" y="675"/>
                  </a:lnTo>
                  <a:lnTo>
                    <a:pt x="835" y="643"/>
                  </a:lnTo>
                  <a:lnTo>
                    <a:pt x="771" y="611"/>
                  </a:lnTo>
                  <a:lnTo>
                    <a:pt x="851" y="563"/>
                  </a:lnTo>
                  <a:lnTo>
                    <a:pt x="899" y="499"/>
                  </a:lnTo>
                  <a:lnTo>
                    <a:pt x="932" y="418"/>
                  </a:lnTo>
                  <a:lnTo>
                    <a:pt x="948" y="322"/>
                  </a:lnTo>
                  <a:lnTo>
                    <a:pt x="932" y="226"/>
                  </a:lnTo>
                  <a:lnTo>
                    <a:pt x="851" y="81"/>
                  </a:lnTo>
                  <a:lnTo>
                    <a:pt x="771" y="3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4097875" y="3413800"/>
              <a:ext cx="26525" cy="31350"/>
            </a:xfrm>
            <a:custGeom>
              <a:avLst/>
              <a:gdLst/>
              <a:ahLst/>
              <a:cxnLst/>
              <a:rect l="0" t="0" r="0" b="0"/>
              <a:pathLst>
                <a:path w="1061" h="1254" extrusionOk="0">
                  <a:moveTo>
                    <a:pt x="434" y="1"/>
                  </a:moveTo>
                  <a:lnTo>
                    <a:pt x="225" y="97"/>
                  </a:lnTo>
                  <a:lnTo>
                    <a:pt x="145" y="177"/>
                  </a:lnTo>
                  <a:lnTo>
                    <a:pt x="81" y="274"/>
                  </a:lnTo>
                  <a:lnTo>
                    <a:pt x="0" y="483"/>
                  </a:lnTo>
                  <a:lnTo>
                    <a:pt x="0" y="611"/>
                  </a:lnTo>
                  <a:lnTo>
                    <a:pt x="16" y="788"/>
                  </a:lnTo>
                  <a:lnTo>
                    <a:pt x="97" y="1045"/>
                  </a:lnTo>
                  <a:lnTo>
                    <a:pt x="193" y="1125"/>
                  </a:lnTo>
                  <a:lnTo>
                    <a:pt x="338" y="1237"/>
                  </a:lnTo>
                  <a:lnTo>
                    <a:pt x="546" y="1254"/>
                  </a:lnTo>
                  <a:lnTo>
                    <a:pt x="659" y="1254"/>
                  </a:lnTo>
                  <a:lnTo>
                    <a:pt x="852" y="1173"/>
                  </a:lnTo>
                  <a:lnTo>
                    <a:pt x="916" y="1109"/>
                  </a:lnTo>
                  <a:lnTo>
                    <a:pt x="1028" y="964"/>
                  </a:lnTo>
                  <a:lnTo>
                    <a:pt x="1060" y="788"/>
                  </a:lnTo>
                  <a:lnTo>
                    <a:pt x="900" y="788"/>
                  </a:lnTo>
                  <a:lnTo>
                    <a:pt x="884" y="900"/>
                  </a:lnTo>
                  <a:lnTo>
                    <a:pt x="835" y="980"/>
                  </a:lnTo>
                  <a:lnTo>
                    <a:pt x="787" y="1045"/>
                  </a:lnTo>
                  <a:lnTo>
                    <a:pt x="643" y="1109"/>
                  </a:lnTo>
                  <a:lnTo>
                    <a:pt x="466" y="1109"/>
                  </a:lnTo>
                  <a:lnTo>
                    <a:pt x="322" y="1045"/>
                  </a:lnTo>
                  <a:lnTo>
                    <a:pt x="257" y="980"/>
                  </a:lnTo>
                  <a:lnTo>
                    <a:pt x="177" y="836"/>
                  </a:lnTo>
                  <a:lnTo>
                    <a:pt x="161" y="643"/>
                  </a:lnTo>
                  <a:lnTo>
                    <a:pt x="177" y="402"/>
                  </a:lnTo>
                  <a:lnTo>
                    <a:pt x="273" y="258"/>
                  </a:lnTo>
                  <a:lnTo>
                    <a:pt x="402" y="161"/>
                  </a:lnTo>
                  <a:lnTo>
                    <a:pt x="562" y="129"/>
                  </a:lnTo>
                  <a:lnTo>
                    <a:pt x="691" y="145"/>
                  </a:lnTo>
                  <a:lnTo>
                    <a:pt x="787" y="210"/>
                  </a:lnTo>
                  <a:lnTo>
                    <a:pt x="852" y="274"/>
                  </a:lnTo>
                  <a:lnTo>
                    <a:pt x="900" y="386"/>
                  </a:lnTo>
                  <a:lnTo>
                    <a:pt x="1044" y="386"/>
                  </a:lnTo>
                  <a:lnTo>
                    <a:pt x="1012" y="242"/>
                  </a:lnTo>
                  <a:lnTo>
                    <a:pt x="916" y="113"/>
                  </a:lnTo>
                  <a:lnTo>
                    <a:pt x="771" y="1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129600" y="3414600"/>
              <a:ext cx="23700" cy="29750"/>
            </a:xfrm>
            <a:custGeom>
              <a:avLst/>
              <a:gdLst/>
              <a:ahLst/>
              <a:cxnLst/>
              <a:rect l="0" t="0" r="0" b="0"/>
              <a:pathLst>
                <a:path w="948" h="1190" extrusionOk="0">
                  <a:moveTo>
                    <a:pt x="0" y="1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161" y="627"/>
                  </a:lnTo>
                  <a:lnTo>
                    <a:pt x="787" y="627"/>
                  </a:lnTo>
                  <a:lnTo>
                    <a:pt x="787" y="1189"/>
                  </a:lnTo>
                  <a:lnTo>
                    <a:pt x="948" y="1189"/>
                  </a:lnTo>
                  <a:lnTo>
                    <a:pt x="948" y="1"/>
                  </a:lnTo>
                  <a:lnTo>
                    <a:pt x="787" y="1"/>
                  </a:lnTo>
                  <a:lnTo>
                    <a:pt x="787" y="483"/>
                  </a:lnTo>
                  <a:lnTo>
                    <a:pt x="161" y="48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4156900" y="3414600"/>
              <a:ext cx="26925" cy="29750"/>
            </a:xfrm>
            <a:custGeom>
              <a:avLst/>
              <a:gdLst/>
              <a:ahLst/>
              <a:cxnLst/>
              <a:rect l="0" t="0" r="0" b="0"/>
              <a:pathLst>
                <a:path w="1077" h="1190" extrusionOk="0">
                  <a:moveTo>
                    <a:pt x="530" y="178"/>
                  </a:moveTo>
                  <a:lnTo>
                    <a:pt x="723" y="708"/>
                  </a:lnTo>
                  <a:lnTo>
                    <a:pt x="338" y="708"/>
                  </a:lnTo>
                  <a:lnTo>
                    <a:pt x="530" y="178"/>
                  </a:lnTo>
                  <a:close/>
                  <a:moveTo>
                    <a:pt x="450" y="1"/>
                  </a:moveTo>
                  <a:lnTo>
                    <a:pt x="0" y="1189"/>
                  </a:lnTo>
                  <a:lnTo>
                    <a:pt x="161" y="1189"/>
                  </a:lnTo>
                  <a:lnTo>
                    <a:pt x="305" y="836"/>
                  </a:lnTo>
                  <a:lnTo>
                    <a:pt x="771" y="836"/>
                  </a:lnTo>
                  <a:lnTo>
                    <a:pt x="900" y="1189"/>
                  </a:lnTo>
                  <a:lnTo>
                    <a:pt x="1076" y="1189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4187800" y="3414600"/>
              <a:ext cx="24925" cy="29750"/>
            </a:xfrm>
            <a:custGeom>
              <a:avLst/>
              <a:gdLst/>
              <a:ahLst/>
              <a:cxnLst/>
              <a:rect l="0" t="0" r="0" b="0"/>
              <a:pathLst>
                <a:path w="997" h="1190" extrusionOk="0">
                  <a:moveTo>
                    <a:pt x="563" y="129"/>
                  </a:moveTo>
                  <a:lnTo>
                    <a:pt x="643" y="145"/>
                  </a:lnTo>
                  <a:lnTo>
                    <a:pt x="692" y="161"/>
                  </a:lnTo>
                  <a:lnTo>
                    <a:pt x="772" y="226"/>
                  </a:lnTo>
                  <a:lnTo>
                    <a:pt x="788" y="338"/>
                  </a:lnTo>
                  <a:lnTo>
                    <a:pt x="772" y="435"/>
                  </a:lnTo>
                  <a:lnTo>
                    <a:pt x="724" y="499"/>
                  </a:lnTo>
                  <a:lnTo>
                    <a:pt x="643" y="531"/>
                  </a:lnTo>
                  <a:lnTo>
                    <a:pt x="547" y="547"/>
                  </a:lnTo>
                  <a:lnTo>
                    <a:pt x="162" y="547"/>
                  </a:lnTo>
                  <a:lnTo>
                    <a:pt x="162" y="129"/>
                  </a:lnTo>
                  <a:close/>
                  <a:moveTo>
                    <a:pt x="1" y="1"/>
                  </a:moveTo>
                  <a:lnTo>
                    <a:pt x="1" y="1189"/>
                  </a:lnTo>
                  <a:lnTo>
                    <a:pt x="162" y="1189"/>
                  </a:lnTo>
                  <a:lnTo>
                    <a:pt x="162" y="675"/>
                  </a:lnTo>
                  <a:lnTo>
                    <a:pt x="627" y="675"/>
                  </a:lnTo>
                  <a:lnTo>
                    <a:pt x="676" y="708"/>
                  </a:lnTo>
                  <a:lnTo>
                    <a:pt x="756" y="756"/>
                  </a:lnTo>
                  <a:lnTo>
                    <a:pt x="772" y="852"/>
                  </a:lnTo>
                  <a:lnTo>
                    <a:pt x="772" y="1061"/>
                  </a:lnTo>
                  <a:lnTo>
                    <a:pt x="788" y="1125"/>
                  </a:lnTo>
                  <a:lnTo>
                    <a:pt x="788" y="1157"/>
                  </a:lnTo>
                  <a:lnTo>
                    <a:pt x="788" y="1173"/>
                  </a:lnTo>
                  <a:lnTo>
                    <a:pt x="804" y="1189"/>
                  </a:lnTo>
                  <a:lnTo>
                    <a:pt x="997" y="1189"/>
                  </a:lnTo>
                  <a:lnTo>
                    <a:pt x="997" y="1173"/>
                  </a:lnTo>
                  <a:lnTo>
                    <a:pt x="965" y="1141"/>
                  </a:lnTo>
                  <a:lnTo>
                    <a:pt x="949" y="1093"/>
                  </a:lnTo>
                  <a:lnTo>
                    <a:pt x="933" y="1061"/>
                  </a:lnTo>
                  <a:lnTo>
                    <a:pt x="933" y="997"/>
                  </a:lnTo>
                  <a:lnTo>
                    <a:pt x="933" y="836"/>
                  </a:lnTo>
                  <a:lnTo>
                    <a:pt x="916" y="740"/>
                  </a:lnTo>
                  <a:lnTo>
                    <a:pt x="884" y="675"/>
                  </a:lnTo>
                  <a:lnTo>
                    <a:pt x="852" y="643"/>
                  </a:lnTo>
                  <a:lnTo>
                    <a:pt x="788" y="611"/>
                  </a:lnTo>
                  <a:lnTo>
                    <a:pt x="852" y="563"/>
                  </a:lnTo>
                  <a:lnTo>
                    <a:pt x="900" y="499"/>
                  </a:lnTo>
                  <a:lnTo>
                    <a:pt x="949" y="418"/>
                  </a:lnTo>
                  <a:lnTo>
                    <a:pt x="949" y="322"/>
                  </a:lnTo>
                  <a:lnTo>
                    <a:pt x="949" y="226"/>
                  </a:lnTo>
                  <a:lnTo>
                    <a:pt x="852" y="81"/>
                  </a:lnTo>
                  <a:lnTo>
                    <a:pt x="788" y="33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4217125" y="341380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73" y="1"/>
                  </a:moveTo>
                  <a:lnTo>
                    <a:pt x="145" y="226"/>
                  </a:lnTo>
                  <a:lnTo>
                    <a:pt x="81" y="370"/>
                  </a:lnTo>
                  <a:lnTo>
                    <a:pt x="17" y="563"/>
                  </a:lnTo>
                  <a:lnTo>
                    <a:pt x="0" y="804"/>
                  </a:lnTo>
                  <a:lnTo>
                    <a:pt x="0" y="868"/>
                  </a:lnTo>
                  <a:lnTo>
                    <a:pt x="17" y="932"/>
                  </a:lnTo>
                  <a:lnTo>
                    <a:pt x="33" y="1061"/>
                  </a:lnTo>
                  <a:lnTo>
                    <a:pt x="81" y="1189"/>
                  </a:lnTo>
                  <a:lnTo>
                    <a:pt x="113" y="1270"/>
                  </a:lnTo>
                  <a:lnTo>
                    <a:pt x="145" y="1334"/>
                  </a:lnTo>
                  <a:lnTo>
                    <a:pt x="177" y="1398"/>
                  </a:lnTo>
                  <a:lnTo>
                    <a:pt x="290" y="1559"/>
                  </a:lnTo>
                  <a:lnTo>
                    <a:pt x="386" y="1559"/>
                  </a:lnTo>
                  <a:lnTo>
                    <a:pt x="273" y="1350"/>
                  </a:lnTo>
                  <a:lnTo>
                    <a:pt x="225" y="1221"/>
                  </a:lnTo>
                  <a:lnTo>
                    <a:pt x="161" y="1013"/>
                  </a:lnTo>
                  <a:lnTo>
                    <a:pt x="161" y="788"/>
                  </a:lnTo>
                  <a:lnTo>
                    <a:pt x="161" y="563"/>
                  </a:lnTo>
                  <a:lnTo>
                    <a:pt x="209" y="370"/>
                  </a:lnTo>
                  <a:lnTo>
                    <a:pt x="273" y="24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29575" y="3415000"/>
              <a:ext cx="20100" cy="29350"/>
            </a:xfrm>
            <a:custGeom>
              <a:avLst/>
              <a:gdLst/>
              <a:ahLst/>
              <a:cxnLst/>
              <a:rect l="0" t="0" r="0" b="0"/>
              <a:pathLst>
                <a:path w="804" h="1174" extrusionOk="0">
                  <a:moveTo>
                    <a:pt x="418" y="1"/>
                  </a:moveTo>
                  <a:lnTo>
                    <a:pt x="305" y="17"/>
                  </a:lnTo>
                  <a:lnTo>
                    <a:pt x="129" y="97"/>
                  </a:lnTo>
                  <a:lnTo>
                    <a:pt x="81" y="178"/>
                  </a:lnTo>
                  <a:lnTo>
                    <a:pt x="32" y="274"/>
                  </a:lnTo>
                  <a:lnTo>
                    <a:pt x="32" y="419"/>
                  </a:lnTo>
                  <a:lnTo>
                    <a:pt x="177" y="419"/>
                  </a:lnTo>
                  <a:lnTo>
                    <a:pt x="177" y="322"/>
                  </a:lnTo>
                  <a:lnTo>
                    <a:pt x="209" y="258"/>
                  </a:lnTo>
                  <a:lnTo>
                    <a:pt x="289" y="162"/>
                  </a:lnTo>
                  <a:lnTo>
                    <a:pt x="418" y="145"/>
                  </a:lnTo>
                  <a:lnTo>
                    <a:pt x="514" y="145"/>
                  </a:lnTo>
                  <a:lnTo>
                    <a:pt x="579" y="194"/>
                  </a:lnTo>
                  <a:lnTo>
                    <a:pt x="627" y="274"/>
                  </a:lnTo>
                  <a:lnTo>
                    <a:pt x="643" y="354"/>
                  </a:lnTo>
                  <a:lnTo>
                    <a:pt x="627" y="451"/>
                  </a:lnTo>
                  <a:lnTo>
                    <a:pt x="579" y="515"/>
                  </a:lnTo>
                  <a:lnTo>
                    <a:pt x="530" y="563"/>
                  </a:lnTo>
                  <a:lnTo>
                    <a:pt x="434" y="627"/>
                  </a:lnTo>
                  <a:lnTo>
                    <a:pt x="273" y="708"/>
                  </a:lnTo>
                  <a:lnTo>
                    <a:pt x="129" y="804"/>
                  </a:lnTo>
                  <a:lnTo>
                    <a:pt x="65" y="916"/>
                  </a:lnTo>
                  <a:lnTo>
                    <a:pt x="16" y="1029"/>
                  </a:lnTo>
                  <a:lnTo>
                    <a:pt x="0" y="1173"/>
                  </a:lnTo>
                  <a:lnTo>
                    <a:pt x="803" y="1173"/>
                  </a:lnTo>
                  <a:lnTo>
                    <a:pt x="803" y="1045"/>
                  </a:lnTo>
                  <a:lnTo>
                    <a:pt x="161" y="1045"/>
                  </a:lnTo>
                  <a:lnTo>
                    <a:pt x="193" y="949"/>
                  </a:lnTo>
                  <a:lnTo>
                    <a:pt x="257" y="884"/>
                  </a:lnTo>
                  <a:lnTo>
                    <a:pt x="322" y="836"/>
                  </a:lnTo>
                  <a:lnTo>
                    <a:pt x="386" y="804"/>
                  </a:lnTo>
                  <a:lnTo>
                    <a:pt x="498" y="740"/>
                  </a:lnTo>
                  <a:lnTo>
                    <a:pt x="627" y="659"/>
                  </a:lnTo>
                  <a:lnTo>
                    <a:pt x="707" y="595"/>
                  </a:lnTo>
                  <a:lnTo>
                    <a:pt x="787" y="483"/>
                  </a:lnTo>
                  <a:lnTo>
                    <a:pt x="803" y="354"/>
                  </a:lnTo>
                  <a:lnTo>
                    <a:pt x="787" y="226"/>
                  </a:lnTo>
                  <a:lnTo>
                    <a:pt x="707" y="113"/>
                  </a:lnTo>
                  <a:lnTo>
                    <a:pt x="595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252850" y="3415400"/>
              <a:ext cx="20100" cy="29750"/>
            </a:xfrm>
            <a:custGeom>
              <a:avLst/>
              <a:gdLst/>
              <a:ahLst/>
              <a:cxnLst/>
              <a:rect l="0" t="0" r="0" b="0"/>
              <a:pathLst>
                <a:path w="804" h="1190" extrusionOk="0">
                  <a:moveTo>
                    <a:pt x="467" y="129"/>
                  </a:moveTo>
                  <a:lnTo>
                    <a:pt x="563" y="194"/>
                  </a:lnTo>
                  <a:lnTo>
                    <a:pt x="595" y="258"/>
                  </a:lnTo>
                  <a:lnTo>
                    <a:pt x="627" y="386"/>
                  </a:lnTo>
                  <a:lnTo>
                    <a:pt x="643" y="579"/>
                  </a:lnTo>
                  <a:lnTo>
                    <a:pt x="627" y="820"/>
                  </a:lnTo>
                  <a:lnTo>
                    <a:pt x="579" y="965"/>
                  </a:lnTo>
                  <a:lnTo>
                    <a:pt x="499" y="1045"/>
                  </a:lnTo>
                  <a:lnTo>
                    <a:pt x="386" y="1061"/>
                  </a:lnTo>
                  <a:lnTo>
                    <a:pt x="322" y="1045"/>
                  </a:lnTo>
                  <a:lnTo>
                    <a:pt x="226" y="965"/>
                  </a:lnTo>
                  <a:lnTo>
                    <a:pt x="194" y="900"/>
                  </a:lnTo>
                  <a:lnTo>
                    <a:pt x="161" y="772"/>
                  </a:lnTo>
                  <a:lnTo>
                    <a:pt x="161" y="611"/>
                  </a:lnTo>
                  <a:lnTo>
                    <a:pt x="161" y="386"/>
                  </a:lnTo>
                  <a:lnTo>
                    <a:pt x="210" y="242"/>
                  </a:lnTo>
                  <a:lnTo>
                    <a:pt x="290" y="146"/>
                  </a:lnTo>
                  <a:lnTo>
                    <a:pt x="402" y="129"/>
                  </a:lnTo>
                  <a:close/>
                  <a:moveTo>
                    <a:pt x="274" y="1"/>
                  </a:moveTo>
                  <a:lnTo>
                    <a:pt x="97" y="146"/>
                  </a:lnTo>
                  <a:lnTo>
                    <a:pt x="49" y="258"/>
                  </a:lnTo>
                  <a:lnTo>
                    <a:pt x="1" y="419"/>
                  </a:lnTo>
                  <a:lnTo>
                    <a:pt x="1" y="595"/>
                  </a:lnTo>
                  <a:lnTo>
                    <a:pt x="17" y="836"/>
                  </a:lnTo>
                  <a:lnTo>
                    <a:pt x="81" y="1013"/>
                  </a:lnTo>
                  <a:lnTo>
                    <a:pt x="129" y="1093"/>
                  </a:lnTo>
                  <a:lnTo>
                    <a:pt x="290" y="1190"/>
                  </a:lnTo>
                  <a:lnTo>
                    <a:pt x="499" y="1190"/>
                  </a:lnTo>
                  <a:lnTo>
                    <a:pt x="675" y="1077"/>
                  </a:lnTo>
                  <a:lnTo>
                    <a:pt x="724" y="965"/>
                  </a:lnTo>
                  <a:lnTo>
                    <a:pt x="788" y="804"/>
                  </a:lnTo>
                  <a:lnTo>
                    <a:pt x="804" y="579"/>
                  </a:lnTo>
                  <a:lnTo>
                    <a:pt x="788" y="338"/>
                  </a:lnTo>
                  <a:lnTo>
                    <a:pt x="724" y="178"/>
                  </a:lnTo>
                  <a:lnTo>
                    <a:pt x="659" y="97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276150" y="3413800"/>
              <a:ext cx="9250" cy="38975"/>
            </a:xfrm>
            <a:custGeom>
              <a:avLst/>
              <a:gdLst/>
              <a:ahLst/>
              <a:cxnLst/>
              <a:rect l="0" t="0" r="0" b="0"/>
              <a:pathLst>
                <a:path w="370" h="1559" extrusionOk="0">
                  <a:moveTo>
                    <a:pt x="0" y="1"/>
                  </a:moveTo>
                  <a:lnTo>
                    <a:pt x="97" y="210"/>
                  </a:lnTo>
                  <a:lnTo>
                    <a:pt x="161" y="354"/>
                  </a:lnTo>
                  <a:lnTo>
                    <a:pt x="209" y="563"/>
                  </a:lnTo>
                  <a:lnTo>
                    <a:pt x="225" y="788"/>
                  </a:lnTo>
                  <a:lnTo>
                    <a:pt x="209" y="1013"/>
                  </a:lnTo>
                  <a:lnTo>
                    <a:pt x="161" y="1189"/>
                  </a:lnTo>
                  <a:lnTo>
                    <a:pt x="113" y="1334"/>
                  </a:lnTo>
                  <a:lnTo>
                    <a:pt x="0" y="1559"/>
                  </a:lnTo>
                  <a:lnTo>
                    <a:pt x="97" y="1559"/>
                  </a:lnTo>
                  <a:lnTo>
                    <a:pt x="241" y="1350"/>
                  </a:lnTo>
                  <a:lnTo>
                    <a:pt x="306" y="1205"/>
                  </a:lnTo>
                  <a:lnTo>
                    <a:pt x="370" y="1013"/>
                  </a:lnTo>
                  <a:lnTo>
                    <a:pt x="370" y="772"/>
                  </a:lnTo>
                  <a:lnTo>
                    <a:pt x="370" y="691"/>
                  </a:lnTo>
                  <a:lnTo>
                    <a:pt x="354" y="579"/>
                  </a:lnTo>
                  <a:lnTo>
                    <a:pt x="338" y="483"/>
                  </a:lnTo>
                  <a:lnTo>
                    <a:pt x="306" y="386"/>
                  </a:lnTo>
                  <a:lnTo>
                    <a:pt x="273" y="306"/>
                  </a:lnTo>
                  <a:lnTo>
                    <a:pt x="241" y="258"/>
                  </a:lnTo>
                  <a:lnTo>
                    <a:pt x="209" y="17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88600" y="34443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713200" y="3468825"/>
              <a:ext cx="595900" cy="71900"/>
            </a:xfrm>
            <a:custGeom>
              <a:avLst/>
              <a:gdLst/>
              <a:ahLst/>
              <a:cxnLst/>
              <a:rect l="0" t="0" r="0" b="0"/>
              <a:pathLst>
                <a:path w="23836" h="2876" extrusionOk="0">
                  <a:moveTo>
                    <a:pt x="1" y="0"/>
                  </a:moveTo>
                  <a:lnTo>
                    <a:pt x="1" y="2875"/>
                  </a:lnTo>
                  <a:lnTo>
                    <a:pt x="23835" y="2875"/>
                  </a:lnTo>
                  <a:lnTo>
                    <a:pt x="23835" y="0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736900" y="3484075"/>
              <a:ext cx="6050" cy="30150"/>
            </a:xfrm>
            <a:custGeom>
              <a:avLst/>
              <a:gdLst/>
              <a:ahLst/>
              <a:cxnLst/>
              <a:rect l="0" t="0" r="0" b="0"/>
              <a:pathLst>
                <a:path w="242" h="1206" extrusionOk="0">
                  <a:moveTo>
                    <a:pt x="0" y="0"/>
                  </a:moveTo>
                  <a:lnTo>
                    <a:pt x="0" y="1205"/>
                  </a:lnTo>
                  <a:lnTo>
                    <a:pt x="241" y="1205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748550" y="3491300"/>
              <a:ext cx="20100" cy="22925"/>
            </a:xfrm>
            <a:custGeom>
              <a:avLst/>
              <a:gdLst/>
              <a:ahLst/>
              <a:cxnLst/>
              <a:rect l="0" t="0" r="0" b="0"/>
              <a:pathLst>
                <a:path w="804" h="917" extrusionOk="0">
                  <a:moveTo>
                    <a:pt x="498" y="1"/>
                  </a:moveTo>
                  <a:lnTo>
                    <a:pt x="386" y="17"/>
                  </a:lnTo>
                  <a:lnTo>
                    <a:pt x="305" y="49"/>
                  </a:lnTo>
                  <a:lnTo>
                    <a:pt x="273" y="97"/>
                  </a:lnTo>
                  <a:lnTo>
                    <a:pt x="225" y="161"/>
                  </a:lnTo>
                  <a:lnTo>
                    <a:pt x="225" y="33"/>
                  </a:lnTo>
                  <a:lnTo>
                    <a:pt x="0" y="33"/>
                  </a:lnTo>
                  <a:lnTo>
                    <a:pt x="0" y="916"/>
                  </a:lnTo>
                  <a:lnTo>
                    <a:pt x="225" y="916"/>
                  </a:lnTo>
                  <a:lnTo>
                    <a:pt x="225" y="434"/>
                  </a:lnTo>
                  <a:lnTo>
                    <a:pt x="241" y="354"/>
                  </a:lnTo>
                  <a:lnTo>
                    <a:pt x="257" y="290"/>
                  </a:lnTo>
                  <a:lnTo>
                    <a:pt x="305" y="209"/>
                  </a:lnTo>
                  <a:lnTo>
                    <a:pt x="418" y="193"/>
                  </a:lnTo>
                  <a:lnTo>
                    <a:pt x="498" y="209"/>
                  </a:lnTo>
                  <a:lnTo>
                    <a:pt x="546" y="258"/>
                  </a:lnTo>
                  <a:lnTo>
                    <a:pt x="562" y="306"/>
                  </a:lnTo>
                  <a:lnTo>
                    <a:pt x="562" y="370"/>
                  </a:lnTo>
                  <a:lnTo>
                    <a:pt x="562" y="916"/>
                  </a:lnTo>
                  <a:lnTo>
                    <a:pt x="803" y="916"/>
                  </a:lnTo>
                  <a:lnTo>
                    <a:pt x="803" y="322"/>
                  </a:lnTo>
                  <a:lnTo>
                    <a:pt x="787" y="161"/>
                  </a:lnTo>
                  <a:lnTo>
                    <a:pt x="723" y="81"/>
                  </a:lnTo>
                  <a:lnTo>
                    <a:pt x="627" y="1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772625" y="3484075"/>
              <a:ext cx="21725" cy="30950"/>
            </a:xfrm>
            <a:custGeom>
              <a:avLst/>
              <a:gdLst/>
              <a:ahLst/>
              <a:cxnLst/>
              <a:rect l="0" t="0" r="0" b="0"/>
              <a:pathLst>
                <a:path w="869" h="1238" extrusionOk="0">
                  <a:moveTo>
                    <a:pt x="499" y="498"/>
                  </a:moveTo>
                  <a:lnTo>
                    <a:pt x="547" y="530"/>
                  </a:lnTo>
                  <a:lnTo>
                    <a:pt x="627" y="627"/>
                  </a:lnTo>
                  <a:lnTo>
                    <a:pt x="627" y="771"/>
                  </a:lnTo>
                  <a:lnTo>
                    <a:pt x="627" y="884"/>
                  </a:lnTo>
                  <a:lnTo>
                    <a:pt x="579" y="964"/>
                  </a:lnTo>
                  <a:lnTo>
                    <a:pt x="531" y="1028"/>
                  </a:lnTo>
                  <a:lnTo>
                    <a:pt x="338" y="1028"/>
                  </a:lnTo>
                  <a:lnTo>
                    <a:pt x="290" y="964"/>
                  </a:lnTo>
                  <a:lnTo>
                    <a:pt x="242" y="884"/>
                  </a:lnTo>
                  <a:lnTo>
                    <a:pt x="242" y="771"/>
                  </a:lnTo>
                  <a:lnTo>
                    <a:pt x="242" y="659"/>
                  </a:lnTo>
                  <a:lnTo>
                    <a:pt x="290" y="579"/>
                  </a:lnTo>
                  <a:lnTo>
                    <a:pt x="338" y="514"/>
                  </a:lnTo>
                  <a:lnTo>
                    <a:pt x="434" y="498"/>
                  </a:lnTo>
                  <a:close/>
                  <a:moveTo>
                    <a:pt x="627" y="0"/>
                  </a:moveTo>
                  <a:lnTo>
                    <a:pt x="627" y="418"/>
                  </a:lnTo>
                  <a:lnTo>
                    <a:pt x="579" y="370"/>
                  </a:lnTo>
                  <a:lnTo>
                    <a:pt x="531" y="322"/>
                  </a:lnTo>
                  <a:lnTo>
                    <a:pt x="467" y="306"/>
                  </a:lnTo>
                  <a:lnTo>
                    <a:pt x="386" y="290"/>
                  </a:lnTo>
                  <a:lnTo>
                    <a:pt x="226" y="322"/>
                  </a:lnTo>
                  <a:lnTo>
                    <a:pt x="97" y="418"/>
                  </a:lnTo>
                  <a:lnTo>
                    <a:pt x="17" y="563"/>
                  </a:lnTo>
                  <a:lnTo>
                    <a:pt x="1" y="787"/>
                  </a:lnTo>
                  <a:lnTo>
                    <a:pt x="17" y="964"/>
                  </a:lnTo>
                  <a:lnTo>
                    <a:pt x="97" y="1109"/>
                  </a:lnTo>
                  <a:lnTo>
                    <a:pt x="226" y="1205"/>
                  </a:lnTo>
                  <a:lnTo>
                    <a:pt x="370" y="1237"/>
                  </a:lnTo>
                  <a:lnTo>
                    <a:pt x="451" y="1221"/>
                  </a:lnTo>
                  <a:lnTo>
                    <a:pt x="531" y="1189"/>
                  </a:lnTo>
                  <a:lnTo>
                    <a:pt x="579" y="1157"/>
                  </a:lnTo>
                  <a:lnTo>
                    <a:pt x="643" y="1077"/>
                  </a:lnTo>
                  <a:lnTo>
                    <a:pt x="643" y="1205"/>
                  </a:lnTo>
                  <a:lnTo>
                    <a:pt x="868" y="120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797925" y="3491300"/>
              <a:ext cx="20900" cy="23725"/>
            </a:xfrm>
            <a:custGeom>
              <a:avLst/>
              <a:gdLst/>
              <a:ahLst/>
              <a:cxnLst/>
              <a:rect l="0" t="0" r="0" b="0"/>
              <a:pathLst>
                <a:path w="836" h="949" extrusionOk="0">
                  <a:moveTo>
                    <a:pt x="483" y="193"/>
                  </a:moveTo>
                  <a:lnTo>
                    <a:pt x="531" y="241"/>
                  </a:lnTo>
                  <a:lnTo>
                    <a:pt x="579" y="290"/>
                  </a:lnTo>
                  <a:lnTo>
                    <a:pt x="595" y="386"/>
                  </a:lnTo>
                  <a:lnTo>
                    <a:pt x="226" y="386"/>
                  </a:lnTo>
                  <a:lnTo>
                    <a:pt x="242" y="306"/>
                  </a:lnTo>
                  <a:lnTo>
                    <a:pt x="290" y="241"/>
                  </a:lnTo>
                  <a:lnTo>
                    <a:pt x="338" y="193"/>
                  </a:lnTo>
                  <a:close/>
                  <a:moveTo>
                    <a:pt x="418" y="1"/>
                  </a:moveTo>
                  <a:lnTo>
                    <a:pt x="242" y="17"/>
                  </a:lnTo>
                  <a:lnTo>
                    <a:pt x="113" y="129"/>
                  </a:lnTo>
                  <a:lnTo>
                    <a:pt x="17" y="258"/>
                  </a:lnTo>
                  <a:lnTo>
                    <a:pt x="1" y="482"/>
                  </a:lnTo>
                  <a:lnTo>
                    <a:pt x="1" y="595"/>
                  </a:lnTo>
                  <a:lnTo>
                    <a:pt x="65" y="771"/>
                  </a:lnTo>
                  <a:lnTo>
                    <a:pt x="129" y="836"/>
                  </a:lnTo>
                  <a:lnTo>
                    <a:pt x="258" y="916"/>
                  </a:lnTo>
                  <a:lnTo>
                    <a:pt x="418" y="948"/>
                  </a:lnTo>
                  <a:lnTo>
                    <a:pt x="515" y="932"/>
                  </a:lnTo>
                  <a:lnTo>
                    <a:pt x="675" y="868"/>
                  </a:lnTo>
                  <a:lnTo>
                    <a:pt x="739" y="820"/>
                  </a:lnTo>
                  <a:lnTo>
                    <a:pt x="804" y="723"/>
                  </a:lnTo>
                  <a:lnTo>
                    <a:pt x="820" y="659"/>
                  </a:lnTo>
                  <a:lnTo>
                    <a:pt x="579" y="659"/>
                  </a:lnTo>
                  <a:lnTo>
                    <a:pt x="563" y="691"/>
                  </a:lnTo>
                  <a:lnTo>
                    <a:pt x="547" y="707"/>
                  </a:lnTo>
                  <a:lnTo>
                    <a:pt x="499" y="739"/>
                  </a:lnTo>
                  <a:lnTo>
                    <a:pt x="418" y="755"/>
                  </a:lnTo>
                  <a:lnTo>
                    <a:pt x="354" y="755"/>
                  </a:lnTo>
                  <a:lnTo>
                    <a:pt x="306" y="723"/>
                  </a:lnTo>
                  <a:lnTo>
                    <a:pt x="242" y="659"/>
                  </a:lnTo>
                  <a:lnTo>
                    <a:pt x="226" y="531"/>
                  </a:lnTo>
                  <a:lnTo>
                    <a:pt x="836" y="531"/>
                  </a:lnTo>
                  <a:lnTo>
                    <a:pt x="836" y="434"/>
                  </a:lnTo>
                  <a:lnTo>
                    <a:pt x="820" y="354"/>
                  </a:lnTo>
                  <a:lnTo>
                    <a:pt x="804" y="258"/>
                  </a:lnTo>
                  <a:lnTo>
                    <a:pt x="756" y="177"/>
                  </a:lnTo>
                  <a:lnTo>
                    <a:pt x="691" y="97"/>
                  </a:lnTo>
                  <a:lnTo>
                    <a:pt x="611" y="4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820425" y="3492100"/>
              <a:ext cx="22100" cy="22125"/>
            </a:xfrm>
            <a:custGeom>
              <a:avLst/>
              <a:gdLst/>
              <a:ahLst/>
              <a:cxnLst/>
              <a:rect l="0" t="0" r="0" b="0"/>
              <a:pathLst>
                <a:path w="884" h="885" extrusionOk="0">
                  <a:moveTo>
                    <a:pt x="16" y="1"/>
                  </a:moveTo>
                  <a:lnTo>
                    <a:pt x="305" y="434"/>
                  </a:lnTo>
                  <a:lnTo>
                    <a:pt x="0" y="884"/>
                  </a:lnTo>
                  <a:lnTo>
                    <a:pt x="289" y="884"/>
                  </a:lnTo>
                  <a:lnTo>
                    <a:pt x="434" y="611"/>
                  </a:lnTo>
                  <a:lnTo>
                    <a:pt x="594" y="884"/>
                  </a:lnTo>
                  <a:lnTo>
                    <a:pt x="883" y="884"/>
                  </a:lnTo>
                  <a:lnTo>
                    <a:pt x="578" y="434"/>
                  </a:lnTo>
                  <a:lnTo>
                    <a:pt x="867" y="1"/>
                  </a:lnTo>
                  <a:lnTo>
                    <a:pt x="594" y="1"/>
                  </a:lnTo>
                  <a:lnTo>
                    <a:pt x="450" y="2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844100" y="3491300"/>
              <a:ext cx="21300" cy="23725"/>
            </a:xfrm>
            <a:custGeom>
              <a:avLst/>
              <a:gdLst/>
              <a:ahLst/>
              <a:cxnLst/>
              <a:rect l="0" t="0" r="0" b="0"/>
              <a:pathLst>
                <a:path w="852" h="949" extrusionOk="0">
                  <a:moveTo>
                    <a:pt x="499" y="193"/>
                  </a:moveTo>
                  <a:lnTo>
                    <a:pt x="547" y="241"/>
                  </a:lnTo>
                  <a:lnTo>
                    <a:pt x="595" y="290"/>
                  </a:lnTo>
                  <a:lnTo>
                    <a:pt x="611" y="386"/>
                  </a:lnTo>
                  <a:lnTo>
                    <a:pt x="242" y="386"/>
                  </a:lnTo>
                  <a:lnTo>
                    <a:pt x="258" y="306"/>
                  </a:lnTo>
                  <a:lnTo>
                    <a:pt x="306" y="241"/>
                  </a:lnTo>
                  <a:lnTo>
                    <a:pt x="354" y="193"/>
                  </a:lnTo>
                  <a:close/>
                  <a:moveTo>
                    <a:pt x="418" y="1"/>
                  </a:moveTo>
                  <a:lnTo>
                    <a:pt x="242" y="17"/>
                  </a:lnTo>
                  <a:lnTo>
                    <a:pt x="113" y="129"/>
                  </a:lnTo>
                  <a:lnTo>
                    <a:pt x="17" y="258"/>
                  </a:lnTo>
                  <a:lnTo>
                    <a:pt x="1" y="482"/>
                  </a:lnTo>
                  <a:lnTo>
                    <a:pt x="1" y="595"/>
                  </a:lnTo>
                  <a:lnTo>
                    <a:pt x="81" y="771"/>
                  </a:lnTo>
                  <a:lnTo>
                    <a:pt x="129" y="836"/>
                  </a:lnTo>
                  <a:lnTo>
                    <a:pt x="274" y="916"/>
                  </a:lnTo>
                  <a:lnTo>
                    <a:pt x="434" y="948"/>
                  </a:lnTo>
                  <a:lnTo>
                    <a:pt x="531" y="932"/>
                  </a:lnTo>
                  <a:lnTo>
                    <a:pt x="691" y="868"/>
                  </a:lnTo>
                  <a:lnTo>
                    <a:pt x="756" y="820"/>
                  </a:lnTo>
                  <a:lnTo>
                    <a:pt x="820" y="723"/>
                  </a:lnTo>
                  <a:lnTo>
                    <a:pt x="836" y="659"/>
                  </a:lnTo>
                  <a:lnTo>
                    <a:pt x="595" y="659"/>
                  </a:lnTo>
                  <a:lnTo>
                    <a:pt x="579" y="691"/>
                  </a:lnTo>
                  <a:lnTo>
                    <a:pt x="547" y="707"/>
                  </a:lnTo>
                  <a:lnTo>
                    <a:pt x="499" y="739"/>
                  </a:lnTo>
                  <a:lnTo>
                    <a:pt x="434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58" y="659"/>
                  </a:lnTo>
                  <a:lnTo>
                    <a:pt x="242" y="531"/>
                  </a:lnTo>
                  <a:lnTo>
                    <a:pt x="852" y="531"/>
                  </a:lnTo>
                  <a:lnTo>
                    <a:pt x="852" y="434"/>
                  </a:lnTo>
                  <a:lnTo>
                    <a:pt x="836" y="354"/>
                  </a:lnTo>
                  <a:lnTo>
                    <a:pt x="820" y="258"/>
                  </a:lnTo>
                  <a:lnTo>
                    <a:pt x="772" y="177"/>
                  </a:lnTo>
                  <a:lnTo>
                    <a:pt x="707" y="97"/>
                  </a:lnTo>
                  <a:lnTo>
                    <a:pt x="627" y="49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867800" y="3491300"/>
              <a:ext cx="20100" cy="23725"/>
            </a:xfrm>
            <a:custGeom>
              <a:avLst/>
              <a:gdLst/>
              <a:ahLst/>
              <a:cxnLst/>
              <a:rect l="0" t="0" r="0" b="0"/>
              <a:pathLst>
                <a:path w="804" h="949" extrusionOk="0">
                  <a:moveTo>
                    <a:pt x="402" y="1"/>
                  </a:moveTo>
                  <a:lnTo>
                    <a:pt x="225" y="17"/>
                  </a:lnTo>
                  <a:lnTo>
                    <a:pt x="129" y="81"/>
                  </a:lnTo>
                  <a:lnTo>
                    <a:pt x="48" y="177"/>
                  </a:lnTo>
                  <a:lnTo>
                    <a:pt x="32" y="306"/>
                  </a:lnTo>
                  <a:lnTo>
                    <a:pt x="32" y="402"/>
                  </a:lnTo>
                  <a:lnTo>
                    <a:pt x="81" y="466"/>
                  </a:lnTo>
                  <a:lnTo>
                    <a:pt x="161" y="515"/>
                  </a:lnTo>
                  <a:lnTo>
                    <a:pt x="305" y="547"/>
                  </a:lnTo>
                  <a:lnTo>
                    <a:pt x="482" y="595"/>
                  </a:lnTo>
                  <a:lnTo>
                    <a:pt x="546" y="627"/>
                  </a:lnTo>
                  <a:lnTo>
                    <a:pt x="562" y="643"/>
                  </a:lnTo>
                  <a:lnTo>
                    <a:pt x="579" y="675"/>
                  </a:lnTo>
                  <a:lnTo>
                    <a:pt x="562" y="723"/>
                  </a:lnTo>
                  <a:lnTo>
                    <a:pt x="530" y="739"/>
                  </a:lnTo>
                  <a:lnTo>
                    <a:pt x="482" y="755"/>
                  </a:lnTo>
                  <a:lnTo>
                    <a:pt x="322" y="755"/>
                  </a:lnTo>
                  <a:lnTo>
                    <a:pt x="273" y="723"/>
                  </a:lnTo>
                  <a:lnTo>
                    <a:pt x="241" y="691"/>
                  </a:lnTo>
                  <a:lnTo>
                    <a:pt x="241" y="627"/>
                  </a:lnTo>
                  <a:lnTo>
                    <a:pt x="0" y="627"/>
                  </a:lnTo>
                  <a:lnTo>
                    <a:pt x="16" y="755"/>
                  </a:lnTo>
                  <a:lnTo>
                    <a:pt x="97" y="852"/>
                  </a:lnTo>
                  <a:lnTo>
                    <a:pt x="209" y="932"/>
                  </a:lnTo>
                  <a:lnTo>
                    <a:pt x="402" y="948"/>
                  </a:lnTo>
                  <a:lnTo>
                    <a:pt x="595" y="932"/>
                  </a:lnTo>
                  <a:lnTo>
                    <a:pt x="707" y="852"/>
                  </a:lnTo>
                  <a:lnTo>
                    <a:pt x="787" y="771"/>
                  </a:lnTo>
                  <a:lnTo>
                    <a:pt x="803" y="643"/>
                  </a:lnTo>
                  <a:lnTo>
                    <a:pt x="803" y="547"/>
                  </a:lnTo>
                  <a:lnTo>
                    <a:pt x="739" y="482"/>
                  </a:lnTo>
                  <a:lnTo>
                    <a:pt x="659" y="418"/>
                  </a:lnTo>
                  <a:lnTo>
                    <a:pt x="530" y="386"/>
                  </a:lnTo>
                  <a:lnTo>
                    <a:pt x="354" y="338"/>
                  </a:lnTo>
                  <a:lnTo>
                    <a:pt x="289" y="306"/>
                  </a:lnTo>
                  <a:lnTo>
                    <a:pt x="257" y="290"/>
                  </a:lnTo>
                  <a:lnTo>
                    <a:pt x="257" y="258"/>
                  </a:lnTo>
                  <a:lnTo>
                    <a:pt x="257" y="225"/>
                  </a:lnTo>
                  <a:lnTo>
                    <a:pt x="289" y="193"/>
                  </a:lnTo>
                  <a:lnTo>
                    <a:pt x="322" y="177"/>
                  </a:lnTo>
                  <a:lnTo>
                    <a:pt x="482" y="177"/>
                  </a:lnTo>
                  <a:lnTo>
                    <a:pt x="530" y="225"/>
                  </a:lnTo>
                  <a:lnTo>
                    <a:pt x="546" y="258"/>
                  </a:lnTo>
                  <a:lnTo>
                    <a:pt x="546" y="290"/>
                  </a:lnTo>
                  <a:lnTo>
                    <a:pt x="787" y="290"/>
                  </a:lnTo>
                  <a:lnTo>
                    <a:pt x="755" y="145"/>
                  </a:lnTo>
                  <a:lnTo>
                    <a:pt x="659" y="65"/>
                  </a:lnTo>
                  <a:lnTo>
                    <a:pt x="546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248450" y="3485675"/>
              <a:ext cx="30125" cy="34150"/>
            </a:xfrm>
            <a:custGeom>
              <a:avLst/>
              <a:gdLst/>
              <a:ahLst/>
              <a:cxnLst/>
              <a:rect l="0" t="0" r="0" b="0"/>
              <a:pathLst>
                <a:path w="1205" h="1366" extrusionOk="0">
                  <a:moveTo>
                    <a:pt x="0" y="1"/>
                  </a:moveTo>
                  <a:lnTo>
                    <a:pt x="0" y="1366"/>
                  </a:lnTo>
                  <a:lnTo>
                    <a:pt x="1205" y="6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713200" y="3540700"/>
              <a:ext cx="595900" cy="30525"/>
            </a:xfrm>
            <a:custGeom>
              <a:avLst/>
              <a:gdLst/>
              <a:ahLst/>
              <a:cxnLst/>
              <a:rect l="0" t="0" r="0" b="0"/>
              <a:pathLst>
                <a:path w="23836" h="1221" extrusionOk="0">
                  <a:moveTo>
                    <a:pt x="1" y="0"/>
                  </a:moveTo>
                  <a:lnTo>
                    <a:pt x="17" y="257"/>
                  </a:lnTo>
                  <a:lnTo>
                    <a:pt x="210" y="691"/>
                  </a:lnTo>
                  <a:lnTo>
                    <a:pt x="531" y="1012"/>
                  </a:lnTo>
                  <a:lnTo>
                    <a:pt x="981" y="1205"/>
                  </a:lnTo>
                  <a:lnTo>
                    <a:pt x="1221" y="1221"/>
                  </a:lnTo>
                  <a:lnTo>
                    <a:pt x="22615" y="1221"/>
                  </a:lnTo>
                  <a:lnTo>
                    <a:pt x="22872" y="1205"/>
                  </a:lnTo>
                  <a:lnTo>
                    <a:pt x="23305" y="1012"/>
                  </a:lnTo>
                  <a:lnTo>
                    <a:pt x="23627" y="691"/>
                  </a:lnTo>
                  <a:lnTo>
                    <a:pt x="23819" y="257"/>
                  </a:lnTo>
                  <a:lnTo>
                    <a:pt x="23835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74175" y="2421625"/>
              <a:ext cx="485875" cy="341325"/>
            </a:xfrm>
            <a:custGeom>
              <a:avLst/>
              <a:gdLst/>
              <a:ahLst/>
              <a:cxnLst/>
              <a:rect l="0" t="0" r="0" b="0"/>
              <a:pathLst>
                <a:path w="19435" h="13653" extrusionOk="0">
                  <a:moveTo>
                    <a:pt x="1221" y="1"/>
                  </a:moveTo>
                  <a:lnTo>
                    <a:pt x="980" y="17"/>
                  </a:lnTo>
                  <a:lnTo>
                    <a:pt x="530" y="193"/>
                  </a:lnTo>
                  <a:lnTo>
                    <a:pt x="209" y="531"/>
                  </a:lnTo>
                  <a:lnTo>
                    <a:pt x="17" y="964"/>
                  </a:lnTo>
                  <a:lnTo>
                    <a:pt x="0" y="1205"/>
                  </a:lnTo>
                  <a:lnTo>
                    <a:pt x="0" y="12448"/>
                  </a:lnTo>
                  <a:lnTo>
                    <a:pt x="17" y="12689"/>
                  </a:lnTo>
                  <a:lnTo>
                    <a:pt x="209" y="13123"/>
                  </a:lnTo>
                  <a:lnTo>
                    <a:pt x="530" y="13460"/>
                  </a:lnTo>
                  <a:lnTo>
                    <a:pt x="980" y="13637"/>
                  </a:lnTo>
                  <a:lnTo>
                    <a:pt x="1221" y="13653"/>
                  </a:lnTo>
                  <a:lnTo>
                    <a:pt x="18214" y="13653"/>
                  </a:lnTo>
                  <a:lnTo>
                    <a:pt x="18471" y="13637"/>
                  </a:lnTo>
                  <a:lnTo>
                    <a:pt x="18904" y="13460"/>
                  </a:lnTo>
                  <a:lnTo>
                    <a:pt x="19226" y="13123"/>
                  </a:lnTo>
                  <a:lnTo>
                    <a:pt x="19418" y="12689"/>
                  </a:lnTo>
                  <a:lnTo>
                    <a:pt x="19434" y="12448"/>
                  </a:lnTo>
                  <a:lnTo>
                    <a:pt x="19434" y="1205"/>
                  </a:lnTo>
                  <a:lnTo>
                    <a:pt x="19418" y="964"/>
                  </a:lnTo>
                  <a:lnTo>
                    <a:pt x="19226" y="531"/>
                  </a:lnTo>
                  <a:lnTo>
                    <a:pt x="18904" y="193"/>
                  </a:lnTo>
                  <a:lnTo>
                    <a:pt x="18471" y="17"/>
                  </a:lnTo>
                  <a:lnTo>
                    <a:pt x="18214" y="1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74175" y="2421625"/>
              <a:ext cx="485875" cy="91175"/>
            </a:xfrm>
            <a:custGeom>
              <a:avLst/>
              <a:gdLst/>
              <a:ahLst/>
              <a:cxnLst/>
              <a:rect l="0" t="0" r="0" b="0"/>
              <a:pathLst>
                <a:path w="19435" h="3647" extrusionOk="0">
                  <a:moveTo>
                    <a:pt x="1221" y="1"/>
                  </a:moveTo>
                  <a:lnTo>
                    <a:pt x="980" y="17"/>
                  </a:lnTo>
                  <a:lnTo>
                    <a:pt x="530" y="193"/>
                  </a:lnTo>
                  <a:lnTo>
                    <a:pt x="209" y="531"/>
                  </a:lnTo>
                  <a:lnTo>
                    <a:pt x="17" y="964"/>
                  </a:lnTo>
                  <a:lnTo>
                    <a:pt x="0" y="1205"/>
                  </a:lnTo>
                  <a:lnTo>
                    <a:pt x="0" y="3646"/>
                  </a:lnTo>
                  <a:lnTo>
                    <a:pt x="19434" y="3646"/>
                  </a:lnTo>
                  <a:lnTo>
                    <a:pt x="19434" y="1205"/>
                  </a:lnTo>
                  <a:lnTo>
                    <a:pt x="19418" y="964"/>
                  </a:lnTo>
                  <a:lnTo>
                    <a:pt x="19226" y="531"/>
                  </a:lnTo>
                  <a:lnTo>
                    <a:pt x="18904" y="193"/>
                  </a:lnTo>
                  <a:lnTo>
                    <a:pt x="18471" y="17"/>
                  </a:lnTo>
                  <a:lnTo>
                    <a:pt x="18214" y="1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178575" y="2447325"/>
              <a:ext cx="24925" cy="32950"/>
            </a:xfrm>
            <a:custGeom>
              <a:avLst/>
              <a:gdLst/>
              <a:ahLst/>
              <a:cxnLst/>
              <a:rect l="0" t="0" r="0" b="0"/>
              <a:pathLst>
                <a:path w="997" h="1318" extrusionOk="0">
                  <a:moveTo>
                    <a:pt x="530" y="225"/>
                  </a:moveTo>
                  <a:lnTo>
                    <a:pt x="611" y="241"/>
                  </a:lnTo>
                  <a:lnTo>
                    <a:pt x="675" y="274"/>
                  </a:lnTo>
                  <a:lnTo>
                    <a:pt x="723" y="322"/>
                  </a:lnTo>
                  <a:lnTo>
                    <a:pt x="723" y="418"/>
                  </a:lnTo>
                  <a:lnTo>
                    <a:pt x="723" y="514"/>
                  </a:lnTo>
                  <a:lnTo>
                    <a:pt x="675" y="563"/>
                  </a:lnTo>
                  <a:lnTo>
                    <a:pt x="611" y="611"/>
                  </a:lnTo>
                  <a:lnTo>
                    <a:pt x="273" y="611"/>
                  </a:lnTo>
                  <a:lnTo>
                    <a:pt x="273" y="225"/>
                  </a:lnTo>
                  <a:close/>
                  <a:moveTo>
                    <a:pt x="0" y="1"/>
                  </a:moveTo>
                  <a:lnTo>
                    <a:pt x="0" y="1318"/>
                  </a:lnTo>
                  <a:lnTo>
                    <a:pt x="273" y="1318"/>
                  </a:lnTo>
                  <a:lnTo>
                    <a:pt x="273" y="836"/>
                  </a:lnTo>
                  <a:lnTo>
                    <a:pt x="546" y="836"/>
                  </a:lnTo>
                  <a:lnTo>
                    <a:pt x="755" y="820"/>
                  </a:lnTo>
                  <a:lnTo>
                    <a:pt x="884" y="739"/>
                  </a:lnTo>
                  <a:lnTo>
                    <a:pt x="932" y="691"/>
                  </a:lnTo>
                  <a:lnTo>
                    <a:pt x="996" y="531"/>
                  </a:lnTo>
                  <a:lnTo>
                    <a:pt x="996" y="418"/>
                  </a:lnTo>
                  <a:lnTo>
                    <a:pt x="980" y="225"/>
                  </a:lnTo>
                  <a:lnTo>
                    <a:pt x="884" y="97"/>
                  </a:lnTo>
                  <a:lnTo>
                    <a:pt x="755" y="1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206675" y="2454950"/>
              <a:ext cx="24925" cy="26125"/>
            </a:xfrm>
            <a:custGeom>
              <a:avLst/>
              <a:gdLst/>
              <a:ahLst/>
              <a:cxnLst/>
              <a:rect l="0" t="0" r="0" b="0"/>
              <a:pathLst>
                <a:path w="997" h="1045" extrusionOk="0">
                  <a:moveTo>
                    <a:pt x="595" y="226"/>
                  </a:moveTo>
                  <a:lnTo>
                    <a:pt x="659" y="306"/>
                  </a:lnTo>
                  <a:lnTo>
                    <a:pt x="723" y="386"/>
                  </a:lnTo>
                  <a:lnTo>
                    <a:pt x="723" y="531"/>
                  </a:lnTo>
                  <a:lnTo>
                    <a:pt x="723" y="659"/>
                  </a:lnTo>
                  <a:lnTo>
                    <a:pt x="659" y="756"/>
                  </a:lnTo>
                  <a:lnTo>
                    <a:pt x="595" y="820"/>
                  </a:lnTo>
                  <a:lnTo>
                    <a:pt x="386" y="820"/>
                  </a:lnTo>
                  <a:lnTo>
                    <a:pt x="322" y="756"/>
                  </a:lnTo>
                  <a:lnTo>
                    <a:pt x="274" y="659"/>
                  </a:lnTo>
                  <a:lnTo>
                    <a:pt x="258" y="531"/>
                  </a:lnTo>
                  <a:lnTo>
                    <a:pt x="274" y="386"/>
                  </a:lnTo>
                  <a:lnTo>
                    <a:pt x="322" y="306"/>
                  </a:lnTo>
                  <a:lnTo>
                    <a:pt x="386" y="226"/>
                  </a:lnTo>
                  <a:close/>
                  <a:moveTo>
                    <a:pt x="499" y="1"/>
                  </a:moveTo>
                  <a:lnTo>
                    <a:pt x="370" y="17"/>
                  </a:lnTo>
                  <a:lnTo>
                    <a:pt x="193" y="81"/>
                  </a:lnTo>
                  <a:lnTo>
                    <a:pt x="129" y="161"/>
                  </a:lnTo>
                  <a:lnTo>
                    <a:pt x="17" y="322"/>
                  </a:lnTo>
                  <a:lnTo>
                    <a:pt x="1" y="531"/>
                  </a:lnTo>
                  <a:lnTo>
                    <a:pt x="17" y="723"/>
                  </a:lnTo>
                  <a:lnTo>
                    <a:pt x="129" y="884"/>
                  </a:lnTo>
                  <a:lnTo>
                    <a:pt x="193" y="964"/>
                  </a:lnTo>
                  <a:lnTo>
                    <a:pt x="386" y="1029"/>
                  </a:lnTo>
                  <a:lnTo>
                    <a:pt x="499" y="1045"/>
                  </a:lnTo>
                  <a:lnTo>
                    <a:pt x="611" y="1029"/>
                  </a:lnTo>
                  <a:lnTo>
                    <a:pt x="804" y="964"/>
                  </a:lnTo>
                  <a:lnTo>
                    <a:pt x="868" y="884"/>
                  </a:lnTo>
                  <a:lnTo>
                    <a:pt x="964" y="723"/>
                  </a:lnTo>
                  <a:lnTo>
                    <a:pt x="996" y="531"/>
                  </a:lnTo>
                  <a:lnTo>
                    <a:pt x="964" y="322"/>
                  </a:lnTo>
                  <a:lnTo>
                    <a:pt x="868" y="161"/>
                  </a:lnTo>
                  <a:lnTo>
                    <a:pt x="804" y="81"/>
                  </a:lnTo>
                  <a:lnTo>
                    <a:pt x="611" y="17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234375" y="2455350"/>
              <a:ext cx="22125" cy="25725"/>
            </a:xfrm>
            <a:custGeom>
              <a:avLst/>
              <a:gdLst/>
              <a:ahLst/>
              <a:cxnLst/>
              <a:rect l="0" t="0" r="0" b="0"/>
              <a:pathLst>
                <a:path w="885" h="1029" extrusionOk="0">
                  <a:moveTo>
                    <a:pt x="434" y="1"/>
                  </a:moveTo>
                  <a:lnTo>
                    <a:pt x="258" y="17"/>
                  </a:lnTo>
                  <a:lnTo>
                    <a:pt x="145" y="97"/>
                  </a:lnTo>
                  <a:lnTo>
                    <a:pt x="49" y="193"/>
                  </a:lnTo>
                  <a:lnTo>
                    <a:pt x="33" y="322"/>
                  </a:lnTo>
                  <a:lnTo>
                    <a:pt x="49" y="418"/>
                  </a:lnTo>
                  <a:lnTo>
                    <a:pt x="97" y="499"/>
                  </a:lnTo>
                  <a:lnTo>
                    <a:pt x="194" y="547"/>
                  </a:lnTo>
                  <a:lnTo>
                    <a:pt x="338" y="595"/>
                  </a:lnTo>
                  <a:lnTo>
                    <a:pt x="531" y="643"/>
                  </a:lnTo>
                  <a:lnTo>
                    <a:pt x="595" y="675"/>
                  </a:lnTo>
                  <a:lnTo>
                    <a:pt x="627" y="691"/>
                  </a:lnTo>
                  <a:lnTo>
                    <a:pt x="627" y="740"/>
                  </a:lnTo>
                  <a:lnTo>
                    <a:pt x="627" y="772"/>
                  </a:lnTo>
                  <a:lnTo>
                    <a:pt x="595" y="804"/>
                  </a:lnTo>
                  <a:lnTo>
                    <a:pt x="547" y="820"/>
                  </a:lnTo>
                  <a:lnTo>
                    <a:pt x="354" y="820"/>
                  </a:lnTo>
                  <a:lnTo>
                    <a:pt x="306" y="772"/>
                  </a:lnTo>
                  <a:lnTo>
                    <a:pt x="274" y="740"/>
                  </a:lnTo>
                  <a:lnTo>
                    <a:pt x="258" y="675"/>
                  </a:lnTo>
                  <a:lnTo>
                    <a:pt x="1" y="675"/>
                  </a:lnTo>
                  <a:lnTo>
                    <a:pt x="17" y="820"/>
                  </a:lnTo>
                  <a:lnTo>
                    <a:pt x="113" y="932"/>
                  </a:lnTo>
                  <a:lnTo>
                    <a:pt x="242" y="1013"/>
                  </a:lnTo>
                  <a:lnTo>
                    <a:pt x="451" y="1029"/>
                  </a:lnTo>
                  <a:lnTo>
                    <a:pt x="659" y="1013"/>
                  </a:lnTo>
                  <a:lnTo>
                    <a:pt x="788" y="932"/>
                  </a:lnTo>
                  <a:lnTo>
                    <a:pt x="868" y="836"/>
                  </a:lnTo>
                  <a:lnTo>
                    <a:pt x="884" y="691"/>
                  </a:lnTo>
                  <a:lnTo>
                    <a:pt x="884" y="595"/>
                  </a:lnTo>
                  <a:lnTo>
                    <a:pt x="820" y="515"/>
                  </a:lnTo>
                  <a:lnTo>
                    <a:pt x="724" y="450"/>
                  </a:lnTo>
                  <a:lnTo>
                    <a:pt x="595" y="402"/>
                  </a:lnTo>
                  <a:lnTo>
                    <a:pt x="386" y="354"/>
                  </a:lnTo>
                  <a:lnTo>
                    <a:pt x="322" y="338"/>
                  </a:lnTo>
                  <a:lnTo>
                    <a:pt x="290" y="306"/>
                  </a:lnTo>
                  <a:lnTo>
                    <a:pt x="290" y="274"/>
                  </a:lnTo>
                  <a:lnTo>
                    <a:pt x="290" y="242"/>
                  </a:lnTo>
                  <a:lnTo>
                    <a:pt x="322" y="210"/>
                  </a:lnTo>
                  <a:lnTo>
                    <a:pt x="370" y="193"/>
                  </a:lnTo>
                  <a:lnTo>
                    <a:pt x="531" y="193"/>
                  </a:lnTo>
                  <a:lnTo>
                    <a:pt x="579" y="242"/>
                  </a:lnTo>
                  <a:lnTo>
                    <a:pt x="595" y="274"/>
                  </a:lnTo>
                  <a:lnTo>
                    <a:pt x="611" y="322"/>
                  </a:lnTo>
                  <a:lnTo>
                    <a:pt x="868" y="322"/>
                  </a:lnTo>
                  <a:lnTo>
                    <a:pt x="836" y="161"/>
                  </a:lnTo>
                  <a:lnTo>
                    <a:pt x="740" y="65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258875" y="2449325"/>
              <a:ext cx="13675" cy="30950"/>
            </a:xfrm>
            <a:custGeom>
              <a:avLst/>
              <a:gdLst/>
              <a:ahLst/>
              <a:cxnLst/>
              <a:rect l="0" t="0" r="0" b="0"/>
              <a:pathLst>
                <a:path w="547" h="1238" extrusionOk="0">
                  <a:moveTo>
                    <a:pt x="129" y="1"/>
                  </a:moveTo>
                  <a:lnTo>
                    <a:pt x="129" y="274"/>
                  </a:lnTo>
                  <a:lnTo>
                    <a:pt x="1" y="274"/>
                  </a:lnTo>
                  <a:lnTo>
                    <a:pt x="1" y="451"/>
                  </a:lnTo>
                  <a:lnTo>
                    <a:pt x="129" y="451"/>
                  </a:lnTo>
                  <a:lnTo>
                    <a:pt x="129" y="1045"/>
                  </a:lnTo>
                  <a:lnTo>
                    <a:pt x="145" y="1125"/>
                  </a:lnTo>
                  <a:lnTo>
                    <a:pt x="177" y="1189"/>
                  </a:lnTo>
                  <a:lnTo>
                    <a:pt x="258" y="1238"/>
                  </a:lnTo>
                  <a:lnTo>
                    <a:pt x="547" y="1238"/>
                  </a:lnTo>
                  <a:lnTo>
                    <a:pt x="547" y="1045"/>
                  </a:lnTo>
                  <a:lnTo>
                    <a:pt x="402" y="1045"/>
                  </a:lnTo>
                  <a:lnTo>
                    <a:pt x="386" y="1013"/>
                  </a:lnTo>
                  <a:lnTo>
                    <a:pt x="386" y="965"/>
                  </a:lnTo>
                  <a:lnTo>
                    <a:pt x="386" y="451"/>
                  </a:lnTo>
                  <a:lnTo>
                    <a:pt x="547" y="451"/>
                  </a:lnTo>
                  <a:lnTo>
                    <a:pt x="547" y="274"/>
                  </a:lnTo>
                  <a:lnTo>
                    <a:pt x="386" y="2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73725" y="2483475"/>
              <a:ext cx="25325" cy="2425"/>
            </a:xfrm>
            <a:custGeom>
              <a:avLst/>
              <a:gdLst/>
              <a:ahLst/>
              <a:cxnLst/>
              <a:rect l="0" t="0" r="0" b="0"/>
              <a:pathLst>
                <a:path w="1013" h="97" extrusionOk="0">
                  <a:moveTo>
                    <a:pt x="1" y="0"/>
                  </a:moveTo>
                  <a:lnTo>
                    <a:pt x="1" y="96"/>
                  </a:lnTo>
                  <a:lnTo>
                    <a:pt x="1013" y="96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299825" y="2447325"/>
              <a:ext cx="31350" cy="32950"/>
            </a:xfrm>
            <a:custGeom>
              <a:avLst/>
              <a:gdLst/>
              <a:ahLst/>
              <a:cxnLst/>
              <a:rect l="0" t="0" r="0" b="0"/>
              <a:pathLst>
                <a:path w="1254" h="1318" extrusionOk="0">
                  <a:moveTo>
                    <a:pt x="627" y="306"/>
                  </a:moveTo>
                  <a:lnTo>
                    <a:pt x="788" y="820"/>
                  </a:lnTo>
                  <a:lnTo>
                    <a:pt x="451" y="820"/>
                  </a:lnTo>
                  <a:lnTo>
                    <a:pt x="627" y="306"/>
                  </a:lnTo>
                  <a:close/>
                  <a:moveTo>
                    <a:pt x="483" y="1"/>
                  </a:moveTo>
                  <a:lnTo>
                    <a:pt x="1" y="1318"/>
                  </a:lnTo>
                  <a:lnTo>
                    <a:pt x="290" y="1318"/>
                  </a:lnTo>
                  <a:lnTo>
                    <a:pt x="386" y="1045"/>
                  </a:lnTo>
                  <a:lnTo>
                    <a:pt x="868" y="1045"/>
                  </a:lnTo>
                  <a:lnTo>
                    <a:pt x="948" y="1318"/>
                  </a:lnTo>
                  <a:lnTo>
                    <a:pt x="1254" y="131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334375" y="2455750"/>
              <a:ext cx="22100" cy="24925"/>
            </a:xfrm>
            <a:custGeom>
              <a:avLst/>
              <a:gdLst/>
              <a:ahLst/>
              <a:cxnLst/>
              <a:rect l="0" t="0" r="0" b="0"/>
              <a:pathLst>
                <a:path w="884" h="997" extrusionOk="0">
                  <a:moveTo>
                    <a:pt x="0" y="1"/>
                  </a:moveTo>
                  <a:lnTo>
                    <a:pt x="0" y="595"/>
                  </a:lnTo>
                  <a:lnTo>
                    <a:pt x="16" y="740"/>
                  </a:lnTo>
                  <a:lnTo>
                    <a:pt x="48" y="836"/>
                  </a:lnTo>
                  <a:lnTo>
                    <a:pt x="96" y="916"/>
                  </a:lnTo>
                  <a:lnTo>
                    <a:pt x="241" y="981"/>
                  </a:lnTo>
                  <a:lnTo>
                    <a:pt x="337" y="997"/>
                  </a:lnTo>
                  <a:lnTo>
                    <a:pt x="402" y="997"/>
                  </a:lnTo>
                  <a:lnTo>
                    <a:pt x="466" y="981"/>
                  </a:lnTo>
                  <a:lnTo>
                    <a:pt x="530" y="948"/>
                  </a:lnTo>
                  <a:lnTo>
                    <a:pt x="578" y="900"/>
                  </a:lnTo>
                  <a:lnTo>
                    <a:pt x="594" y="884"/>
                  </a:lnTo>
                  <a:lnTo>
                    <a:pt x="610" y="868"/>
                  </a:lnTo>
                  <a:lnTo>
                    <a:pt x="626" y="852"/>
                  </a:lnTo>
                  <a:lnTo>
                    <a:pt x="642" y="836"/>
                  </a:lnTo>
                  <a:lnTo>
                    <a:pt x="642" y="981"/>
                  </a:lnTo>
                  <a:lnTo>
                    <a:pt x="883" y="981"/>
                  </a:lnTo>
                  <a:lnTo>
                    <a:pt x="883" y="1"/>
                  </a:lnTo>
                  <a:lnTo>
                    <a:pt x="626" y="1"/>
                  </a:lnTo>
                  <a:lnTo>
                    <a:pt x="626" y="531"/>
                  </a:lnTo>
                  <a:lnTo>
                    <a:pt x="626" y="627"/>
                  </a:lnTo>
                  <a:lnTo>
                    <a:pt x="594" y="675"/>
                  </a:lnTo>
                  <a:lnTo>
                    <a:pt x="530" y="772"/>
                  </a:lnTo>
                  <a:lnTo>
                    <a:pt x="418" y="788"/>
                  </a:lnTo>
                  <a:lnTo>
                    <a:pt x="337" y="772"/>
                  </a:lnTo>
                  <a:lnTo>
                    <a:pt x="289" y="708"/>
                  </a:lnTo>
                  <a:lnTo>
                    <a:pt x="273" y="659"/>
                  </a:lnTo>
                  <a:lnTo>
                    <a:pt x="273" y="595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360050" y="2449325"/>
              <a:ext cx="13700" cy="30950"/>
            </a:xfrm>
            <a:custGeom>
              <a:avLst/>
              <a:gdLst/>
              <a:ahLst/>
              <a:cxnLst/>
              <a:rect l="0" t="0" r="0" b="0"/>
              <a:pathLst>
                <a:path w="548" h="1238" extrusionOk="0">
                  <a:moveTo>
                    <a:pt x="129" y="1"/>
                  </a:moveTo>
                  <a:lnTo>
                    <a:pt x="129" y="274"/>
                  </a:lnTo>
                  <a:lnTo>
                    <a:pt x="1" y="274"/>
                  </a:lnTo>
                  <a:lnTo>
                    <a:pt x="1" y="451"/>
                  </a:lnTo>
                  <a:lnTo>
                    <a:pt x="129" y="451"/>
                  </a:lnTo>
                  <a:lnTo>
                    <a:pt x="129" y="1045"/>
                  </a:lnTo>
                  <a:lnTo>
                    <a:pt x="146" y="1125"/>
                  </a:lnTo>
                  <a:lnTo>
                    <a:pt x="178" y="1189"/>
                  </a:lnTo>
                  <a:lnTo>
                    <a:pt x="258" y="1238"/>
                  </a:lnTo>
                  <a:lnTo>
                    <a:pt x="547" y="1238"/>
                  </a:lnTo>
                  <a:lnTo>
                    <a:pt x="547" y="1045"/>
                  </a:lnTo>
                  <a:lnTo>
                    <a:pt x="402" y="1045"/>
                  </a:lnTo>
                  <a:lnTo>
                    <a:pt x="386" y="1013"/>
                  </a:lnTo>
                  <a:lnTo>
                    <a:pt x="386" y="965"/>
                  </a:lnTo>
                  <a:lnTo>
                    <a:pt x="386" y="451"/>
                  </a:lnTo>
                  <a:lnTo>
                    <a:pt x="547" y="451"/>
                  </a:lnTo>
                  <a:lnTo>
                    <a:pt x="547" y="274"/>
                  </a:lnTo>
                  <a:lnTo>
                    <a:pt x="386" y="2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377725" y="2447325"/>
              <a:ext cx="21700" cy="32950"/>
            </a:xfrm>
            <a:custGeom>
              <a:avLst/>
              <a:gdLst/>
              <a:ahLst/>
              <a:cxnLst/>
              <a:rect l="0" t="0" r="0" b="0"/>
              <a:pathLst>
                <a:path w="868" h="1318" extrusionOk="0">
                  <a:moveTo>
                    <a:pt x="1" y="1"/>
                  </a:moveTo>
                  <a:lnTo>
                    <a:pt x="1" y="1318"/>
                  </a:lnTo>
                  <a:lnTo>
                    <a:pt x="258" y="1318"/>
                  </a:lnTo>
                  <a:lnTo>
                    <a:pt x="258" y="788"/>
                  </a:lnTo>
                  <a:lnTo>
                    <a:pt x="258" y="675"/>
                  </a:lnTo>
                  <a:lnTo>
                    <a:pt x="306" y="595"/>
                  </a:lnTo>
                  <a:lnTo>
                    <a:pt x="370" y="547"/>
                  </a:lnTo>
                  <a:lnTo>
                    <a:pt x="450" y="531"/>
                  </a:lnTo>
                  <a:lnTo>
                    <a:pt x="547" y="547"/>
                  </a:lnTo>
                  <a:lnTo>
                    <a:pt x="595" y="595"/>
                  </a:lnTo>
                  <a:lnTo>
                    <a:pt x="611" y="643"/>
                  </a:lnTo>
                  <a:lnTo>
                    <a:pt x="611" y="723"/>
                  </a:lnTo>
                  <a:lnTo>
                    <a:pt x="611" y="1318"/>
                  </a:lnTo>
                  <a:lnTo>
                    <a:pt x="868" y="1318"/>
                  </a:lnTo>
                  <a:lnTo>
                    <a:pt x="868" y="739"/>
                  </a:lnTo>
                  <a:lnTo>
                    <a:pt x="868" y="627"/>
                  </a:lnTo>
                  <a:lnTo>
                    <a:pt x="868" y="563"/>
                  </a:lnTo>
                  <a:lnTo>
                    <a:pt x="852" y="498"/>
                  </a:lnTo>
                  <a:lnTo>
                    <a:pt x="820" y="450"/>
                  </a:lnTo>
                  <a:lnTo>
                    <a:pt x="772" y="386"/>
                  </a:lnTo>
                  <a:lnTo>
                    <a:pt x="691" y="354"/>
                  </a:lnTo>
                  <a:lnTo>
                    <a:pt x="627" y="322"/>
                  </a:lnTo>
                  <a:lnTo>
                    <a:pt x="450" y="322"/>
                  </a:lnTo>
                  <a:lnTo>
                    <a:pt x="386" y="354"/>
                  </a:lnTo>
                  <a:lnTo>
                    <a:pt x="306" y="386"/>
                  </a:lnTo>
                  <a:lnTo>
                    <a:pt x="258" y="466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403825" y="2454950"/>
              <a:ext cx="24925" cy="26125"/>
            </a:xfrm>
            <a:custGeom>
              <a:avLst/>
              <a:gdLst/>
              <a:ahLst/>
              <a:cxnLst/>
              <a:rect l="0" t="0" r="0" b="0"/>
              <a:pathLst>
                <a:path w="997" h="1045" extrusionOk="0">
                  <a:moveTo>
                    <a:pt x="611" y="226"/>
                  </a:moveTo>
                  <a:lnTo>
                    <a:pt x="675" y="306"/>
                  </a:lnTo>
                  <a:lnTo>
                    <a:pt x="723" y="386"/>
                  </a:lnTo>
                  <a:lnTo>
                    <a:pt x="723" y="531"/>
                  </a:lnTo>
                  <a:lnTo>
                    <a:pt x="723" y="659"/>
                  </a:lnTo>
                  <a:lnTo>
                    <a:pt x="675" y="756"/>
                  </a:lnTo>
                  <a:lnTo>
                    <a:pt x="611" y="820"/>
                  </a:lnTo>
                  <a:lnTo>
                    <a:pt x="402" y="820"/>
                  </a:lnTo>
                  <a:lnTo>
                    <a:pt x="322" y="756"/>
                  </a:lnTo>
                  <a:lnTo>
                    <a:pt x="274" y="659"/>
                  </a:lnTo>
                  <a:lnTo>
                    <a:pt x="274" y="531"/>
                  </a:lnTo>
                  <a:lnTo>
                    <a:pt x="274" y="386"/>
                  </a:lnTo>
                  <a:lnTo>
                    <a:pt x="322" y="306"/>
                  </a:lnTo>
                  <a:lnTo>
                    <a:pt x="402" y="226"/>
                  </a:lnTo>
                  <a:close/>
                  <a:moveTo>
                    <a:pt x="499" y="1"/>
                  </a:moveTo>
                  <a:lnTo>
                    <a:pt x="386" y="17"/>
                  </a:lnTo>
                  <a:lnTo>
                    <a:pt x="193" y="81"/>
                  </a:lnTo>
                  <a:lnTo>
                    <a:pt x="129" y="161"/>
                  </a:lnTo>
                  <a:lnTo>
                    <a:pt x="33" y="322"/>
                  </a:lnTo>
                  <a:lnTo>
                    <a:pt x="1" y="531"/>
                  </a:lnTo>
                  <a:lnTo>
                    <a:pt x="33" y="723"/>
                  </a:lnTo>
                  <a:lnTo>
                    <a:pt x="129" y="884"/>
                  </a:lnTo>
                  <a:lnTo>
                    <a:pt x="193" y="964"/>
                  </a:lnTo>
                  <a:lnTo>
                    <a:pt x="386" y="1029"/>
                  </a:lnTo>
                  <a:lnTo>
                    <a:pt x="499" y="1045"/>
                  </a:lnTo>
                  <a:lnTo>
                    <a:pt x="627" y="1029"/>
                  </a:lnTo>
                  <a:lnTo>
                    <a:pt x="804" y="964"/>
                  </a:lnTo>
                  <a:lnTo>
                    <a:pt x="868" y="884"/>
                  </a:lnTo>
                  <a:lnTo>
                    <a:pt x="980" y="723"/>
                  </a:lnTo>
                  <a:lnTo>
                    <a:pt x="996" y="531"/>
                  </a:lnTo>
                  <a:lnTo>
                    <a:pt x="980" y="322"/>
                  </a:lnTo>
                  <a:lnTo>
                    <a:pt x="868" y="161"/>
                  </a:lnTo>
                  <a:lnTo>
                    <a:pt x="804" y="81"/>
                  </a:lnTo>
                  <a:lnTo>
                    <a:pt x="627" y="17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433150" y="2455350"/>
              <a:ext cx="14075" cy="24925"/>
            </a:xfrm>
            <a:custGeom>
              <a:avLst/>
              <a:gdLst/>
              <a:ahLst/>
              <a:cxnLst/>
              <a:rect l="0" t="0" r="0" b="0"/>
              <a:pathLst>
                <a:path w="563" h="997" extrusionOk="0">
                  <a:moveTo>
                    <a:pt x="418" y="1"/>
                  </a:moveTo>
                  <a:lnTo>
                    <a:pt x="353" y="65"/>
                  </a:lnTo>
                  <a:lnTo>
                    <a:pt x="305" y="97"/>
                  </a:lnTo>
                  <a:lnTo>
                    <a:pt x="241" y="193"/>
                  </a:lnTo>
                  <a:lnTo>
                    <a:pt x="241" y="17"/>
                  </a:lnTo>
                  <a:lnTo>
                    <a:pt x="0" y="17"/>
                  </a:lnTo>
                  <a:lnTo>
                    <a:pt x="0" y="997"/>
                  </a:lnTo>
                  <a:lnTo>
                    <a:pt x="257" y="997"/>
                  </a:lnTo>
                  <a:lnTo>
                    <a:pt x="257" y="531"/>
                  </a:lnTo>
                  <a:lnTo>
                    <a:pt x="257" y="418"/>
                  </a:lnTo>
                  <a:lnTo>
                    <a:pt x="289" y="354"/>
                  </a:lnTo>
                  <a:lnTo>
                    <a:pt x="353" y="274"/>
                  </a:lnTo>
                  <a:lnTo>
                    <a:pt x="498" y="258"/>
                  </a:lnTo>
                  <a:lnTo>
                    <a:pt x="562" y="258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449600" y="2455350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1"/>
                  </a:moveTo>
                  <a:lnTo>
                    <a:pt x="258" y="17"/>
                  </a:lnTo>
                  <a:lnTo>
                    <a:pt x="129" y="97"/>
                  </a:lnTo>
                  <a:lnTo>
                    <a:pt x="49" y="193"/>
                  </a:lnTo>
                  <a:lnTo>
                    <a:pt x="33" y="322"/>
                  </a:lnTo>
                  <a:lnTo>
                    <a:pt x="33" y="418"/>
                  </a:lnTo>
                  <a:lnTo>
                    <a:pt x="97" y="499"/>
                  </a:lnTo>
                  <a:lnTo>
                    <a:pt x="177" y="547"/>
                  </a:lnTo>
                  <a:lnTo>
                    <a:pt x="322" y="595"/>
                  </a:lnTo>
                  <a:lnTo>
                    <a:pt x="515" y="643"/>
                  </a:lnTo>
                  <a:lnTo>
                    <a:pt x="595" y="675"/>
                  </a:lnTo>
                  <a:lnTo>
                    <a:pt x="627" y="691"/>
                  </a:lnTo>
                  <a:lnTo>
                    <a:pt x="627" y="740"/>
                  </a:lnTo>
                  <a:lnTo>
                    <a:pt x="611" y="772"/>
                  </a:lnTo>
                  <a:lnTo>
                    <a:pt x="579" y="804"/>
                  </a:lnTo>
                  <a:lnTo>
                    <a:pt x="531" y="820"/>
                  </a:lnTo>
                  <a:lnTo>
                    <a:pt x="354" y="820"/>
                  </a:lnTo>
                  <a:lnTo>
                    <a:pt x="290" y="772"/>
                  </a:lnTo>
                  <a:lnTo>
                    <a:pt x="258" y="740"/>
                  </a:lnTo>
                  <a:lnTo>
                    <a:pt x="258" y="675"/>
                  </a:lnTo>
                  <a:lnTo>
                    <a:pt x="1" y="675"/>
                  </a:lnTo>
                  <a:lnTo>
                    <a:pt x="17" y="820"/>
                  </a:lnTo>
                  <a:lnTo>
                    <a:pt x="113" y="932"/>
                  </a:lnTo>
                  <a:lnTo>
                    <a:pt x="241" y="1013"/>
                  </a:lnTo>
                  <a:lnTo>
                    <a:pt x="450" y="1029"/>
                  </a:lnTo>
                  <a:lnTo>
                    <a:pt x="643" y="1013"/>
                  </a:lnTo>
                  <a:lnTo>
                    <a:pt x="772" y="932"/>
                  </a:lnTo>
                  <a:lnTo>
                    <a:pt x="868" y="836"/>
                  </a:lnTo>
                  <a:lnTo>
                    <a:pt x="884" y="691"/>
                  </a:lnTo>
                  <a:lnTo>
                    <a:pt x="868" y="595"/>
                  </a:lnTo>
                  <a:lnTo>
                    <a:pt x="804" y="515"/>
                  </a:lnTo>
                  <a:lnTo>
                    <a:pt x="723" y="450"/>
                  </a:lnTo>
                  <a:lnTo>
                    <a:pt x="579" y="402"/>
                  </a:lnTo>
                  <a:lnTo>
                    <a:pt x="386" y="354"/>
                  </a:lnTo>
                  <a:lnTo>
                    <a:pt x="322" y="338"/>
                  </a:lnTo>
                  <a:lnTo>
                    <a:pt x="290" y="306"/>
                  </a:lnTo>
                  <a:lnTo>
                    <a:pt x="274" y="274"/>
                  </a:lnTo>
                  <a:lnTo>
                    <a:pt x="290" y="242"/>
                  </a:lnTo>
                  <a:lnTo>
                    <a:pt x="306" y="210"/>
                  </a:lnTo>
                  <a:lnTo>
                    <a:pt x="354" y="193"/>
                  </a:lnTo>
                  <a:lnTo>
                    <a:pt x="515" y="193"/>
                  </a:lnTo>
                  <a:lnTo>
                    <a:pt x="579" y="242"/>
                  </a:lnTo>
                  <a:lnTo>
                    <a:pt x="595" y="274"/>
                  </a:lnTo>
                  <a:lnTo>
                    <a:pt x="595" y="322"/>
                  </a:lnTo>
                  <a:lnTo>
                    <a:pt x="852" y="322"/>
                  </a:lnTo>
                  <a:lnTo>
                    <a:pt x="820" y="161"/>
                  </a:lnTo>
                  <a:lnTo>
                    <a:pt x="723" y="6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499400" y="2451750"/>
              <a:ext cx="34150" cy="30525"/>
            </a:xfrm>
            <a:custGeom>
              <a:avLst/>
              <a:gdLst/>
              <a:ahLst/>
              <a:cxnLst/>
              <a:rect l="0" t="0" r="0" b="0"/>
              <a:pathLst>
                <a:path w="1366" h="1221" extrusionOk="0">
                  <a:moveTo>
                    <a:pt x="0" y="0"/>
                  </a:moveTo>
                  <a:lnTo>
                    <a:pt x="675" y="1221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089825" y="2538075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67" y="129"/>
                  </a:moveTo>
                  <a:lnTo>
                    <a:pt x="563" y="209"/>
                  </a:lnTo>
                  <a:lnTo>
                    <a:pt x="595" y="273"/>
                  </a:lnTo>
                  <a:lnTo>
                    <a:pt x="627" y="354"/>
                  </a:lnTo>
                  <a:lnTo>
                    <a:pt x="627" y="450"/>
                  </a:lnTo>
                  <a:lnTo>
                    <a:pt x="611" y="611"/>
                  </a:lnTo>
                  <a:lnTo>
                    <a:pt x="563" y="707"/>
                  </a:lnTo>
                  <a:lnTo>
                    <a:pt x="483" y="787"/>
                  </a:lnTo>
                  <a:lnTo>
                    <a:pt x="386" y="803"/>
                  </a:lnTo>
                  <a:lnTo>
                    <a:pt x="322" y="787"/>
                  </a:lnTo>
                  <a:lnTo>
                    <a:pt x="210" y="723"/>
                  </a:lnTo>
                  <a:lnTo>
                    <a:pt x="178" y="659"/>
                  </a:lnTo>
                  <a:lnTo>
                    <a:pt x="161" y="579"/>
                  </a:lnTo>
                  <a:lnTo>
                    <a:pt x="145" y="482"/>
                  </a:lnTo>
                  <a:lnTo>
                    <a:pt x="161" y="370"/>
                  </a:lnTo>
                  <a:lnTo>
                    <a:pt x="178" y="289"/>
                  </a:lnTo>
                  <a:lnTo>
                    <a:pt x="210" y="209"/>
                  </a:lnTo>
                  <a:lnTo>
                    <a:pt x="322" y="129"/>
                  </a:lnTo>
                  <a:close/>
                  <a:moveTo>
                    <a:pt x="418" y="0"/>
                  </a:moveTo>
                  <a:lnTo>
                    <a:pt x="322" y="16"/>
                  </a:lnTo>
                  <a:lnTo>
                    <a:pt x="242" y="49"/>
                  </a:lnTo>
                  <a:lnTo>
                    <a:pt x="194" y="81"/>
                  </a:lnTo>
                  <a:lnTo>
                    <a:pt x="145" y="145"/>
                  </a:lnTo>
                  <a:lnTo>
                    <a:pt x="145" y="32"/>
                  </a:lnTo>
                  <a:lnTo>
                    <a:pt x="1" y="32"/>
                  </a:lnTo>
                  <a:lnTo>
                    <a:pt x="1" y="1237"/>
                  </a:lnTo>
                  <a:lnTo>
                    <a:pt x="161" y="1237"/>
                  </a:lnTo>
                  <a:lnTo>
                    <a:pt x="161" y="803"/>
                  </a:lnTo>
                  <a:lnTo>
                    <a:pt x="210" y="852"/>
                  </a:lnTo>
                  <a:lnTo>
                    <a:pt x="242" y="884"/>
                  </a:lnTo>
                  <a:lnTo>
                    <a:pt x="322" y="916"/>
                  </a:lnTo>
                  <a:lnTo>
                    <a:pt x="531" y="916"/>
                  </a:lnTo>
                  <a:lnTo>
                    <a:pt x="627" y="852"/>
                  </a:lnTo>
                  <a:lnTo>
                    <a:pt x="691" y="771"/>
                  </a:lnTo>
                  <a:lnTo>
                    <a:pt x="772" y="579"/>
                  </a:lnTo>
                  <a:lnTo>
                    <a:pt x="772" y="434"/>
                  </a:lnTo>
                  <a:lnTo>
                    <a:pt x="756" y="241"/>
                  </a:lnTo>
                  <a:lnTo>
                    <a:pt x="675" y="113"/>
                  </a:lnTo>
                  <a:lnTo>
                    <a:pt x="563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111925" y="2538075"/>
              <a:ext cx="20500" cy="23300"/>
            </a:xfrm>
            <a:custGeom>
              <a:avLst/>
              <a:gdLst/>
              <a:ahLst/>
              <a:cxnLst/>
              <a:rect l="0" t="0" r="0" b="0"/>
              <a:pathLst>
                <a:path w="820" h="932" extrusionOk="0">
                  <a:moveTo>
                    <a:pt x="418" y="129"/>
                  </a:moveTo>
                  <a:lnTo>
                    <a:pt x="546" y="145"/>
                  </a:lnTo>
                  <a:lnTo>
                    <a:pt x="627" y="241"/>
                  </a:lnTo>
                  <a:lnTo>
                    <a:pt x="659" y="322"/>
                  </a:lnTo>
                  <a:lnTo>
                    <a:pt x="659" y="450"/>
                  </a:lnTo>
                  <a:lnTo>
                    <a:pt x="659" y="579"/>
                  </a:lnTo>
                  <a:lnTo>
                    <a:pt x="611" y="691"/>
                  </a:lnTo>
                  <a:lnTo>
                    <a:pt x="546" y="787"/>
                  </a:lnTo>
                  <a:lnTo>
                    <a:pt x="418" y="803"/>
                  </a:lnTo>
                  <a:lnTo>
                    <a:pt x="289" y="787"/>
                  </a:lnTo>
                  <a:lnTo>
                    <a:pt x="225" y="707"/>
                  </a:lnTo>
                  <a:lnTo>
                    <a:pt x="161" y="611"/>
                  </a:lnTo>
                  <a:lnTo>
                    <a:pt x="161" y="482"/>
                  </a:lnTo>
                  <a:lnTo>
                    <a:pt x="161" y="338"/>
                  </a:lnTo>
                  <a:lnTo>
                    <a:pt x="225" y="225"/>
                  </a:lnTo>
                  <a:lnTo>
                    <a:pt x="289" y="145"/>
                  </a:lnTo>
                  <a:lnTo>
                    <a:pt x="418" y="129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3" y="129"/>
                  </a:lnTo>
                  <a:lnTo>
                    <a:pt x="16" y="273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3"/>
                  </a:lnTo>
                  <a:lnTo>
                    <a:pt x="225" y="900"/>
                  </a:lnTo>
                  <a:lnTo>
                    <a:pt x="402" y="932"/>
                  </a:lnTo>
                  <a:lnTo>
                    <a:pt x="498" y="916"/>
                  </a:lnTo>
                  <a:lnTo>
                    <a:pt x="659" y="852"/>
                  </a:lnTo>
                  <a:lnTo>
                    <a:pt x="723" y="787"/>
                  </a:lnTo>
                  <a:lnTo>
                    <a:pt x="803" y="643"/>
                  </a:lnTo>
                  <a:lnTo>
                    <a:pt x="819" y="434"/>
                  </a:lnTo>
                  <a:lnTo>
                    <a:pt x="803" y="241"/>
                  </a:lnTo>
                  <a:lnTo>
                    <a:pt x="707" y="113"/>
                  </a:lnTo>
                  <a:lnTo>
                    <a:pt x="578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135200" y="2538075"/>
              <a:ext cx="18100" cy="23300"/>
            </a:xfrm>
            <a:custGeom>
              <a:avLst/>
              <a:gdLst/>
              <a:ahLst/>
              <a:cxnLst/>
              <a:rect l="0" t="0" r="0" b="0"/>
              <a:pathLst>
                <a:path w="724" h="932" extrusionOk="0">
                  <a:moveTo>
                    <a:pt x="354" y="0"/>
                  </a:moveTo>
                  <a:lnTo>
                    <a:pt x="226" y="16"/>
                  </a:lnTo>
                  <a:lnTo>
                    <a:pt x="129" y="81"/>
                  </a:lnTo>
                  <a:lnTo>
                    <a:pt x="49" y="161"/>
                  </a:lnTo>
                  <a:lnTo>
                    <a:pt x="33" y="273"/>
                  </a:lnTo>
                  <a:lnTo>
                    <a:pt x="49" y="370"/>
                  </a:lnTo>
                  <a:lnTo>
                    <a:pt x="129" y="434"/>
                  </a:lnTo>
                  <a:lnTo>
                    <a:pt x="193" y="466"/>
                  </a:lnTo>
                  <a:lnTo>
                    <a:pt x="290" y="498"/>
                  </a:lnTo>
                  <a:lnTo>
                    <a:pt x="402" y="530"/>
                  </a:lnTo>
                  <a:lnTo>
                    <a:pt x="499" y="546"/>
                  </a:lnTo>
                  <a:lnTo>
                    <a:pt x="531" y="579"/>
                  </a:lnTo>
                  <a:lnTo>
                    <a:pt x="579" y="611"/>
                  </a:lnTo>
                  <a:lnTo>
                    <a:pt x="579" y="659"/>
                  </a:lnTo>
                  <a:lnTo>
                    <a:pt x="579" y="723"/>
                  </a:lnTo>
                  <a:lnTo>
                    <a:pt x="515" y="771"/>
                  </a:lnTo>
                  <a:lnTo>
                    <a:pt x="450" y="803"/>
                  </a:lnTo>
                  <a:lnTo>
                    <a:pt x="370" y="803"/>
                  </a:lnTo>
                  <a:lnTo>
                    <a:pt x="258" y="787"/>
                  </a:lnTo>
                  <a:lnTo>
                    <a:pt x="177" y="739"/>
                  </a:lnTo>
                  <a:lnTo>
                    <a:pt x="161" y="691"/>
                  </a:lnTo>
                  <a:lnTo>
                    <a:pt x="145" y="627"/>
                  </a:lnTo>
                  <a:lnTo>
                    <a:pt x="1" y="627"/>
                  </a:lnTo>
                  <a:lnTo>
                    <a:pt x="33" y="739"/>
                  </a:lnTo>
                  <a:lnTo>
                    <a:pt x="97" y="836"/>
                  </a:lnTo>
                  <a:lnTo>
                    <a:pt x="193" y="916"/>
                  </a:lnTo>
                  <a:lnTo>
                    <a:pt x="370" y="932"/>
                  </a:lnTo>
                  <a:lnTo>
                    <a:pt x="531" y="916"/>
                  </a:lnTo>
                  <a:lnTo>
                    <a:pt x="643" y="836"/>
                  </a:lnTo>
                  <a:lnTo>
                    <a:pt x="707" y="755"/>
                  </a:lnTo>
                  <a:lnTo>
                    <a:pt x="723" y="643"/>
                  </a:lnTo>
                  <a:lnTo>
                    <a:pt x="707" y="530"/>
                  </a:lnTo>
                  <a:lnTo>
                    <a:pt x="643" y="466"/>
                  </a:lnTo>
                  <a:lnTo>
                    <a:pt x="579" y="434"/>
                  </a:lnTo>
                  <a:lnTo>
                    <a:pt x="434" y="386"/>
                  </a:lnTo>
                  <a:lnTo>
                    <a:pt x="338" y="370"/>
                  </a:lnTo>
                  <a:lnTo>
                    <a:pt x="274" y="354"/>
                  </a:lnTo>
                  <a:lnTo>
                    <a:pt x="242" y="338"/>
                  </a:lnTo>
                  <a:lnTo>
                    <a:pt x="193" y="289"/>
                  </a:lnTo>
                  <a:lnTo>
                    <a:pt x="177" y="241"/>
                  </a:lnTo>
                  <a:lnTo>
                    <a:pt x="193" y="193"/>
                  </a:lnTo>
                  <a:lnTo>
                    <a:pt x="226" y="161"/>
                  </a:lnTo>
                  <a:lnTo>
                    <a:pt x="274" y="129"/>
                  </a:lnTo>
                  <a:lnTo>
                    <a:pt x="467" y="129"/>
                  </a:lnTo>
                  <a:lnTo>
                    <a:pt x="531" y="177"/>
                  </a:lnTo>
                  <a:lnTo>
                    <a:pt x="547" y="225"/>
                  </a:lnTo>
                  <a:lnTo>
                    <a:pt x="563" y="273"/>
                  </a:lnTo>
                  <a:lnTo>
                    <a:pt x="691" y="273"/>
                  </a:lnTo>
                  <a:lnTo>
                    <a:pt x="691" y="193"/>
                  </a:lnTo>
                  <a:lnTo>
                    <a:pt x="643" y="113"/>
                  </a:lnTo>
                  <a:lnTo>
                    <a:pt x="547" y="1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155275" y="2532450"/>
              <a:ext cx="10075" cy="28525"/>
            </a:xfrm>
            <a:custGeom>
              <a:avLst/>
              <a:gdLst/>
              <a:ahLst/>
              <a:cxnLst/>
              <a:rect l="0" t="0" r="0" b="0"/>
              <a:pathLst>
                <a:path w="403" h="1141" extrusionOk="0">
                  <a:moveTo>
                    <a:pt x="129" y="0"/>
                  </a:moveTo>
                  <a:lnTo>
                    <a:pt x="129" y="241"/>
                  </a:lnTo>
                  <a:lnTo>
                    <a:pt x="1" y="241"/>
                  </a:lnTo>
                  <a:lnTo>
                    <a:pt x="1" y="370"/>
                  </a:lnTo>
                  <a:lnTo>
                    <a:pt x="129" y="370"/>
                  </a:lnTo>
                  <a:lnTo>
                    <a:pt x="129" y="948"/>
                  </a:lnTo>
                  <a:lnTo>
                    <a:pt x="129" y="1028"/>
                  </a:lnTo>
                  <a:lnTo>
                    <a:pt x="161" y="1077"/>
                  </a:lnTo>
                  <a:lnTo>
                    <a:pt x="210" y="1125"/>
                  </a:lnTo>
                  <a:lnTo>
                    <a:pt x="306" y="1141"/>
                  </a:lnTo>
                  <a:lnTo>
                    <a:pt x="322" y="1125"/>
                  </a:lnTo>
                  <a:lnTo>
                    <a:pt x="402" y="1125"/>
                  </a:lnTo>
                  <a:lnTo>
                    <a:pt x="402" y="1012"/>
                  </a:lnTo>
                  <a:lnTo>
                    <a:pt x="322" y="1012"/>
                  </a:lnTo>
                  <a:lnTo>
                    <a:pt x="306" y="996"/>
                  </a:lnTo>
                  <a:lnTo>
                    <a:pt x="274" y="980"/>
                  </a:lnTo>
                  <a:lnTo>
                    <a:pt x="274" y="932"/>
                  </a:lnTo>
                  <a:lnTo>
                    <a:pt x="274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74" y="24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166525" y="2563775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0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192225" y="2530450"/>
              <a:ext cx="4050" cy="30125"/>
            </a:xfrm>
            <a:custGeom>
              <a:avLst/>
              <a:gdLst/>
              <a:ahLst/>
              <a:cxnLst/>
              <a:rect l="0" t="0" r="0" b="0"/>
              <a:pathLst>
                <a:path w="162" h="1205" extrusionOk="0">
                  <a:moveTo>
                    <a:pt x="0" y="0"/>
                  </a:moveTo>
                  <a:lnTo>
                    <a:pt x="0" y="161"/>
                  </a:lnTo>
                  <a:lnTo>
                    <a:pt x="161" y="161"/>
                  </a:lnTo>
                  <a:lnTo>
                    <a:pt x="161" y="0"/>
                  </a:lnTo>
                  <a:close/>
                  <a:moveTo>
                    <a:pt x="0" y="337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3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200250" y="2530450"/>
              <a:ext cx="19300" cy="30925"/>
            </a:xfrm>
            <a:custGeom>
              <a:avLst/>
              <a:gdLst/>
              <a:ahLst/>
              <a:cxnLst/>
              <a:rect l="0" t="0" r="0" b="0"/>
              <a:pathLst>
                <a:path w="772" h="1237" extrusionOk="0">
                  <a:moveTo>
                    <a:pt x="402" y="434"/>
                  </a:moveTo>
                  <a:lnTo>
                    <a:pt x="499" y="450"/>
                  </a:lnTo>
                  <a:lnTo>
                    <a:pt x="563" y="514"/>
                  </a:lnTo>
                  <a:lnTo>
                    <a:pt x="627" y="611"/>
                  </a:lnTo>
                  <a:lnTo>
                    <a:pt x="627" y="771"/>
                  </a:lnTo>
                  <a:lnTo>
                    <a:pt x="627" y="916"/>
                  </a:lnTo>
                  <a:lnTo>
                    <a:pt x="563" y="1012"/>
                  </a:lnTo>
                  <a:lnTo>
                    <a:pt x="499" y="1092"/>
                  </a:lnTo>
                  <a:lnTo>
                    <a:pt x="402" y="1108"/>
                  </a:lnTo>
                  <a:lnTo>
                    <a:pt x="274" y="1092"/>
                  </a:lnTo>
                  <a:lnTo>
                    <a:pt x="209" y="1012"/>
                  </a:lnTo>
                  <a:lnTo>
                    <a:pt x="161" y="900"/>
                  </a:lnTo>
                  <a:lnTo>
                    <a:pt x="145" y="771"/>
                  </a:lnTo>
                  <a:lnTo>
                    <a:pt x="161" y="627"/>
                  </a:lnTo>
                  <a:lnTo>
                    <a:pt x="225" y="530"/>
                  </a:lnTo>
                  <a:lnTo>
                    <a:pt x="290" y="450"/>
                  </a:lnTo>
                  <a:lnTo>
                    <a:pt x="402" y="434"/>
                  </a:lnTo>
                  <a:close/>
                  <a:moveTo>
                    <a:pt x="627" y="0"/>
                  </a:moveTo>
                  <a:lnTo>
                    <a:pt x="627" y="434"/>
                  </a:lnTo>
                  <a:lnTo>
                    <a:pt x="579" y="386"/>
                  </a:lnTo>
                  <a:lnTo>
                    <a:pt x="547" y="354"/>
                  </a:lnTo>
                  <a:lnTo>
                    <a:pt x="466" y="321"/>
                  </a:lnTo>
                  <a:lnTo>
                    <a:pt x="370" y="305"/>
                  </a:lnTo>
                  <a:lnTo>
                    <a:pt x="290" y="321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7" y="594"/>
                  </a:lnTo>
                  <a:lnTo>
                    <a:pt x="1" y="787"/>
                  </a:lnTo>
                  <a:lnTo>
                    <a:pt x="17" y="964"/>
                  </a:lnTo>
                  <a:lnTo>
                    <a:pt x="97" y="1108"/>
                  </a:lnTo>
                  <a:lnTo>
                    <a:pt x="209" y="1205"/>
                  </a:lnTo>
                  <a:lnTo>
                    <a:pt x="354" y="1237"/>
                  </a:lnTo>
                  <a:lnTo>
                    <a:pt x="434" y="1221"/>
                  </a:lnTo>
                  <a:lnTo>
                    <a:pt x="515" y="1189"/>
                  </a:lnTo>
                  <a:lnTo>
                    <a:pt x="579" y="1157"/>
                  </a:lnTo>
                  <a:lnTo>
                    <a:pt x="643" y="1076"/>
                  </a:lnTo>
                  <a:lnTo>
                    <a:pt x="643" y="1205"/>
                  </a:lnTo>
                  <a:lnTo>
                    <a:pt x="772" y="1205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238000" y="2530450"/>
              <a:ext cx="4025" cy="30125"/>
            </a:xfrm>
            <a:custGeom>
              <a:avLst/>
              <a:gdLst/>
              <a:ahLst/>
              <a:cxnLst/>
              <a:rect l="0" t="0" r="0" b="0"/>
              <a:pathLst>
                <a:path w="161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48425" y="2530450"/>
              <a:ext cx="24125" cy="30125"/>
            </a:xfrm>
            <a:custGeom>
              <a:avLst/>
              <a:gdLst/>
              <a:ahLst/>
              <a:cxnLst/>
              <a:rect l="0" t="0" r="0" b="0"/>
              <a:pathLst>
                <a:path w="965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62" y="1205"/>
                  </a:lnTo>
                  <a:lnTo>
                    <a:pt x="162" y="225"/>
                  </a:lnTo>
                  <a:lnTo>
                    <a:pt x="772" y="1205"/>
                  </a:lnTo>
                  <a:lnTo>
                    <a:pt x="965" y="1205"/>
                  </a:lnTo>
                  <a:lnTo>
                    <a:pt x="965" y="0"/>
                  </a:lnTo>
                  <a:lnTo>
                    <a:pt x="804" y="0"/>
                  </a:lnTo>
                  <a:lnTo>
                    <a:pt x="804" y="98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276150" y="2530450"/>
              <a:ext cx="24500" cy="30125"/>
            </a:xfrm>
            <a:custGeom>
              <a:avLst/>
              <a:gdLst/>
              <a:ahLst/>
              <a:cxnLst/>
              <a:rect l="0" t="0" r="0" b="0"/>
              <a:pathLst>
                <a:path w="980" h="1205" extrusionOk="0">
                  <a:moveTo>
                    <a:pt x="0" y="0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78" y="1205"/>
                  </a:lnTo>
                  <a:lnTo>
                    <a:pt x="578" y="145"/>
                  </a:lnTo>
                  <a:lnTo>
                    <a:pt x="980" y="145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303850" y="253005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73" y="0"/>
                  </a:moveTo>
                  <a:lnTo>
                    <a:pt x="145" y="225"/>
                  </a:lnTo>
                  <a:lnTo>
                    <a:pt x="81" y="353"/>
                  </a:lnTo>
                  <a:lnTo>
                    <a:pt x="16" y="546"/>
                  </a:lnTo>
                  <a:lnTo>
                    <a:pt x="0" y="787"/>
                  </a:lnTo>
                  <a:lnTo>
                    <a:pt x="0" y="851"/>
                  </a:lnTo>
                  <a:lnTo>
                    <a:pt x="16" y="916"/>
                  </a:lnTo>
                  <a:lnTo>
                    <a:pt x="33" y="1060"/>
                  </a:lnTo>
                  <a:lnTo>
                    <a:pt x="81" y="1173"/>
                  </a:lnTo>
                  <a:lnTo>
                    <a:pt x="113" y="1269"/>
                  </a:lnTo>
                  <a:lnTo>
                    <a:pt x="145" y="1317"/>
                  </a:lnTo>
                  <a:lnTo>
                    <a:pt x="177" y="1397"/>
                  </a:lnTo>
                  <a:lnTo>
                    <a:pt x="290" y="1558"/>
                  </a:lnTo>
                  <a:lnTo>
                    <a:pt x="386" y="1558"/>
                  </a:lnTo>
                  <a:lnTo>
                    <a:pt x="273" y="1349"/>
                  </a:lnTo>
                  <a:lnTo>
                    <a:pt x="225" y="1205"/>
                  </a:lnTo>
                  <a:lnTo>
                    <a:pt x="161" y="1012"/>
                  </a:lnTo>
                  <a:lnTo>
                    <a:pt x="161" y="771"/>
                  </a:lnTo>
                  <a:lnTo>
                    <a:pt x="161" y="546"/>
                  </a:lnTo>
                  <a:lnTo>
                    <a:pt x="209" y="370"/>
                  </a:lnTo>
                  <a:lnTo>
                    <a:pt x="273" y="22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319100" y="2531250"/>
              <a:ext cx="10475" cy="29325"/>
            </a:xfrm>
            <a:custGeom>
              <a:avLst/>
              <a:gdLst/>
              <a:ahLst/>
              <a:cxnLst/>
              <a:rect l="0" t="0" r="0" b="0"/>
              <a:pathLst>
                <a:path w="419" h="1173" extrusionOk="0">
                  <a:moveTo>
                    <a:pt x="306" y="0"/>
                  </a:moveTo>
                  <a:lnTo>
                    <a:pt x="274" y="129"/>
                  </a:lnTo>
                  <a:lnTo>
                    <a:pt x="210" y="177"/>
                  </a:lnTo>
                  <a:lnTo>
                    <a:pt x="129" y="209"/>
                  </a:lnTo>
                  <a:lnTo>
                    <a:pt x="1" y="225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73"/>
                  </a:lnTo>
                  <a:lnTo>
                    <a:pt x="418" y="117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342000" y="2531250"/>
              <a:ext cx="10850" cy="29325"/>
            </a:xfrm>
            <a:custGeom>
              <a:avLst/>
              <a:gdLst/>
              <a:ahLst/>
              <a:cxnLst/>
              <a:rect l="0" t="0" r="0" b="0"/>
              <a:pathLst>
                <a:path w="434" h="1173" extrusionOk="0">
                  <a:moveTo>
                    <a:pt x="321" y="0"/>
                  </a:moveTo>
                  <a:lnTo>
                    <a:pt x="289" y="129"/>
                  </a:lnTo>
                  <a:lnTo>
                    <a:pt x="225" y="177"/>
                  </a:lnTo>
                  <a:lnTo>
                    <a:pt x="145" y="209"/>
                  </a:lnTo>
                  <a:lnTo>
                    <a:pt x="0" y="225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73"/>
                  </a:lnTo>
                  <a:lnTo>
                    <a:pt x="434" y="117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362875" y="2530050"/>
              <a:ext cx="9250" cy="38975"/>
            </a:xfrm>
            <a:custGeom>
              <a:avLst/>
              <a:gdLst/>
              <a:ahLst/>
              <a:cxnLst/>
              <a:rect l="0" t="0" r="0" b="0"/>
              <a:pathLst>
                <a:path w="370" h="1559" extrusionOk="0">
                  <a:moveTo>
                    <a:pt x="0" y="0"/>
                  </a:moveTo>
                  <a:lnTo>
                    <a:pt x="97" y="209"/>
                  </a:lnTo>
                  <a:lnTo>
                    <a:pt x="161" y="337"/>
                  </a:lnTo>
                  <a:lnTo>
                    <a:pt x="209" y="546"/>
                  </a:lnTo>
                  <a:lnTo>
                    <a:pt x="225" y="771"/>
                  </a:lnTo>
                  <a:lnTo>
                    <a:pt x="209" y="996"/>
                  </a:lnTo>
                  <a:lnTo>
                    <a:pt x="161" y="1189"/>
                  </a:lnTo>
                  <a:lnTo>
                    <a:pt x="113" y="1333"/>
                  </a:lnTo>
                  <a:lnTo>
                    <a:pt x="0" y="1558"/>
                  </a:lnTo>
                  <a:lnTo>
                    <a:pt x="97" y="1558"/>
                  </a:lnTo>
                  <a:lnTo>
                    <a:pt x="225" y="1333"/>
                  </a:lnTo>
                  <a:lnTo>
                    <a:pt x="306" y="1205"/>
                  </a:lnTo>
                  <a:lnTo>
                    <a:pt x="370" y="996"/>
                  </a:lnTo>
                  <a:lnTo>
                    <a:pt x="370" y="771"/>
                  </a:lnTo>
                  <a:lnTo>
                    <a:pt x="370" y="675"/>
                  </a:lnTo>
                  <a:lnTo>
                    <a:pt x="354" y="578"/>
                  </a:lnTo>
                  <a:lnTo>
                    <a:pt x="338" y="482"/>
                  </a:lnTo>
                  <a:lnTo>
                    <a:pt x="306" y="370"/>
                  </a:lnTo>
                  <a:lnTo>
                    <a:pt x="273" y="305"/>
                  </a:lnTo>
                  <a:lnTo>
                    <a:pt x="241" y="241"/>
                  </a:lnTo>
                  <a:lnTo>
                    <a:pt x="209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375325" y="25605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090225" y="2614350"/>
              <a:ext cx="17700" cy="22525"/>
            </a:xfrm>
            <a:custGeom>
              <a:avLst/>
              <a:gdLst/>
              <a:ahLst/>
              <a:cxnLst/>
              <a:rect l="0" t="0" r="0" b="0"/>
              <a:pathLst>
                <a:path w="708" h="901" extrusionOk="0">
                  <a:moveTo>
                    <a:pt x="1" y="1"/>
                  </a:moveTo>
                  <a:lnTo>
                    <a:pt x="1" y="595"/>
                  </a:lnTo>
                  <a:lnTo>
                    <a:pt x="1" y="708"/>
                  </a:lnTo>
                  <a:lnTo>
                    <a:pt x="33" y="772"/>
                  </a:lnTo>
                  <a:lnTo>
                    <a:pt x="81" y="836"/>
                  </a:lnTo>
                  <a:lnTo>
                    <a:pt x="210" y="900"/>
                  </a:lnTo>
                  <a:lnTo>
                    <a:pt x="290" y="900"/>
                  </a:lnTo>
                  <a:lnTo>
                    <a:pt x="402" y="884"/>
                  </a:lnTo>
                  <a:lnTo>
                    <a:pt x="499" y="836"/>
                  </a:lnTo>
                  <a:lnTo>
                    <a:pt x="531" y="804"/>
                  </a:lnTo>
                  <a:lnTo>
                    <a:pt x="563" y="756"/>
                  </a:lnTo>
                  <a:lnTo>
                    <a:pt x="563" y="884"/>
                  </a:lnTo>
                  <a:lnTo>
                    <a:pt x="708" y="884"/>
                  </a:lnTo>
                  <a:lnTo>
                    <a:pt x="708" y="1"/>
                  </a:lnTo>
                  <a:lnTo>
                    <a:pt x="563" y="1"/>
                  </a:lnTo>
                  <a:lnTo>
                    <a:pt x="563" y="435"/>
                  </a:lnTo>
                  <a:lnTo>
                    <a:pt x="547" y="547"/>
                  </a:lnTo>
                  <a:lnTo>
                    <a:pt x="531" y="627"/>
                  </a:lnTo>
                  <a:lnTo>
                    <a:pt x="499" y="692"/>
                  </a:lnTo>
                  <a:lnTo>
                    <a:pt x="386" y="772"/>
                  </a:lnTo>
                  <a:lnTo>
                    <a:pt x="322" y="772"/>
                  </a:lnTo>
                  <a:lnTo>
                    <a:pt x="226" y="756"/>
                  </a:lnTo>
                  <a:lnTo>
                    <a:pt x="178" y="692"/>
                  </a:lnTo>
                  <a:lnTo>
                    <a:pt x="162" y="643"/>
                  </a:lnTo>
                  <a:lnTo>
                    <a:pt x="145" y="579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112325" y="2613950"/>
              <a:ext cx="18100" cy="23325"/>
            </a:xfrm>
            <a:custGeom>
              <a:avLst/>
              <a:gdLst/>
              <a:ahLst/>
              <a:cxnLst/>
              <a:rect l="0" t="0" r="0" b="0"/>
              <a:pathLst>
                <a:path w="724" h="933" extrusionOk="0">
                  <a:moveTo>
                    <a:pt x="354" y="1"/>
                  </a:moveTo>
                  <a:lnTo>
                    <a:pt x="209" y="17"/>
                  </a:lnTo>
                  <a:lnTo>
                    <a:pt x="113" y="81"/>
                  </a:lnTo>
                  <a:lnTo>
                    <a:pt x="32" y="162"/>
                  </a:lnTo>
                  <a:lnTo>
                    <a:pt x="16" y="274"/>
                  </a:lnTo>
                  <a:lnTo>
                    <a:pt x="32" y="370"/>
                  </a:lnTo>
                  <a:lnTo>
                    <a:pt x="113" y="435"/>
                  </a:lnTo>
                  <a:lnTo>
                    <a:pt x="177" y="467"/>
                  </a:lnTo>
                  <a:lnTo>
                    <a:pt x="273" y="499"/>
                  </a:lnTo>
                  <a:lnTo>
                    <a:pt x="402" y="531"/>
                  </a:lnTo>
                  <a:lnTo>
                    <a:pt x="482" y="547"/>
                  </a:lnTo>
                  <a:lnTo>
                    <a:pt x="514" y="579"/>
                  </a:lnTo>
                  <a:lnTo>
                    <a:pt x="562" y="611"/>
                  </a:lnTo>
                  <a:lnTo>
                    <a:pt x="562" y="659"/>
                  </a:lnTo>
                  <a:lnTo>
                    <a:pt x="562" y="724"/>
                  </a:lnTo>
                  <a:lnTo>
                    <a:pt x="514" y="772"/>
                  </a:lnTo>
                  <a:lnTo>
                    <a:pt x="450" y="804"/>
                  </a:lnTo>
                  <a:lnTo>
                    <a:pt x="370" y="804"/>
                  </a:lnTo>
                  <a:lnTo>
                    <a:pt x="241" y="788"/>
                  </a:lnTo>
                  <a:lnTo>
                    <a:pt x="177" y="740"/>
                  </a:lnTo>
                  <a:lnTo>
                    <a:pt x="145" y="692"/>
                  </a:lnTo>
                  <a:lnTo>
                    <a:pt x="129" y="627"/>
                  </a:lnTo>
                  <a:lnTo>
                    <a:pt x="0" y="627"/>
                  </a:lnTo>
                  <a:lnTo>
                    <a:pt x="16" y="740"/>
                  </a:lnTo>
                  <a:lnTo>
                    <a:pt x="81" y="836"/>
                  </a:lnTo>
                  <a:lnTo>
                    <a:pt x="177" y="916"/>
                  </a:lnTo>
                  <a:lnTo>
                    <a:pt x="354" y="932"/>
                  </a:lnTo>
                  <a:lnTo>
                    <a:pt x="530" y="916"/>
                  </a:lnTo>
                  <a:lnTo>
                    <a:pt x="627" y="836"/>
                  </a:lnTo>
                  <a:lnTo>
                    <a:pt x="707" y="756"/>
                  </a:lnTo>
                  <a:lnTo>
                    <a:pt x="723" y="643"/>
                  </a:lnTo>
                  <a:lnTo>
                    <a:pt x="707" y="531"/>
                  </a:lnTo>
                  <a:lnTo>
                    <a:pt x="627" y="467"/>
                  </a:lnTo>
                  <a:lnTo>
                    <a:pt x="562" y="435"/>
                  </a:lnTo>
                  <a:lnTo>
                    <a:pt x="418" y="386"/>
                  </a:lnTo>
                  <a:lnTo>
                    <a:pt x="321" y="370"/>
                  </a:lnTo>
                  <a:lnTo>
                    <a:pt x="257" y="354"/>
                  </a:lnTo>
                  <a:lnTo>
                    <a:pt x="225" y="322"/>
                  </a:lnTo>
                  <a:lnTo>
                    <a:pt x="177" y="290"/>
                  </a:lnTo>
                  <a:lnTo>
                    <a:pt x="161" y="242"/>
                  </a:lnTo>
                  <a:lnTo>
                    <a:pt x="177" y="194"/>
                  </a:lnTo>
                  <a:lnTo>
                    <a:pt x="209" y="162"/>
                  </a:lnTo>
                  <a:lnTo>
                    <a:pt x="257" y="129"/>
                  </a:lnTo>
                  <a:lnTo>
                    <a:pt x="450" y="129"/>
                  </a:lnTo>
                  <a:lnTo>
                    <a:pt x="514" y="178"/>
                  </a:lnTo>
                  <a:lnTo>
                    <a:pt x="546" y="226"/>
                  </a:lnTo>
                  <a:lnTo>
                    <a:pt x="546" y="274"/>
                  </a:lnTo>
                  <a:lnTo>
                    <a:pt x="691" y="274"/>
                  </a:lnTo>
                  <a:lnTo>
                    <a:pt x="675" y="194"/>
                  </a:lnTo>
                  <a:lnTo>
                    <a:pt x="627" y="113"/>
                  </a:lnTo>
                  <a:lnTo>
                    <a:pt x="530" y="17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133200" y="2613950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02" y="129"/>
                  </a:moveTo>
                  <a:lnTo>
                    <a:pt x="530" y="145"/>
                  </a:lnTo>
                  <a:lnTo>
                    <a:pt x="611" y="242"/>
                  </a:lnTo>
                  <a:lnTo>
                    <a:pt x="627" y="306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74"/>
                  </a:lnTo>
                  <a:lnTo>
                    <a:pt x="225" y="210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7" y="274"/>
                  </a:lnTo>
                  <a:lnTo>
                    <a:pt x="0" y="467"/>
                  </a:lnTo>
                  <a:lnTo>
                    <a:pt x="17" y="675"/>
                  </a:lnTo>
                  <a:lnTo>
                    <a:pt x="113" y="804"/>
                  </a:lnTo>
                  <a:lnTo>
                    <a:pt x="241" y="900"/>
                  </a:lnTo>
                  <a:lnTo>
                    <a:pt x="386" y="932"/>
                  </a:lnTo>
                  <a:lnTo>
                    <a:pt x="450" y="916"/>
                  </a:lnTo>
                  <a:lnTo>
                    <a:pt x="514" y="916"/>
                  </a:lnTo>
                  <a:lnTo>
                    <a:pt x="595" y="884"/>
                  </a:lnTo>
                  <a:lnTo>
                    <a:pt x="675" y="820"/>
                  </a:lnTo>
                  <a:lnTo>
                    <a:pt x="707" y="788"/>
                  </a:lnTo>
                  <a:lnTo>
                    <a:pt x="739" y="724"/>
                  </a:lnTo>
                  <a:lnTo>
                    <a:pt x="771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79" y="724"/>
                  </a:lnTo>
                  <a:lnTo>
                    <a:pt x="514" y="788"/>
                  </a:lnTo>
                  <a:lnTo>
                    <a:pt x="402" y="804"/>
                  </a:lnTo>
                  <a:lnTo>
                    <a:pt x="290" y="788"/>
                  </a:lnTo>
                  <a:lnTo>
                    <a:pt x="225" y="724"/>
                  </a:lnTo>
                  <a:lnTo>
                    <a:pt x="177" y="627"/>
                  </a:lnTo>
                  <a:lnTo>
                    <a:pt x="161" y="499"/>
                  </a:lnTo>
                  <a:lnTo>
                    <a:pt x="803" y="499"/>
                  </a:lnTo>
                  <a:lnTo>
                    <a:pt x="787" y="386"/>
                  </a:lnTo>
                  <a:lnTo>
                    <a:pt x="787" y="306"/>
                  </a:lnTo>
                  <a:lnTo>
                    <a:pt x="771" y="226"/>
                  </a:lnTo>
                  <a:lnTo>
                    <a:pt x="723" y="162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157700" y="2613950"/>
              <a:ext cx="10450" cy="22525"/>
            </a:xfrm>
            <a:custGeom>
              <a:avLst/>
              <a:gdLst/>
              <a:ahLst/>
              <a:cxnLst/>
              <a:rect l="0" t="0" r="0" b="0"/>
              <a:pathLst>
                <a:path w="418" h="901" extrusionOk="0">
                  <a:moveTo>
                    <a:pt x="386" y="1"/>
                  </a:moveTo>
                  <a:lnTo>
                    <a:pt x="289" y="17"/>
                  </a:lnTo>
                  <a:lnTo>
                    <a:pt x="225" y="65"/>
                  </a:lnTo>
                  <a:lnTo>
                    <a:pt x="161" y="129"/>
                  </a:lnTo>
                  <a:lnTo>
                    <a:pt x="145" y="178"/>
                  </a:lnTo>
                  <a:lnTo>
                    <a:pt x="145" y="17"/>
                  </a:lnTo>
                  <a:lnTo>
                    <a:pt x="0" y="17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386"/>
                  </a:lnTo>
                  <a:lnTo>
                    <a:pt x="161" y="306"/>
                  </a:lnTo>
                  <a:lnTo>
                    <a:pt x="209" y="226"/>
                  </a:lnTo>
                  <a:lnTo>
                    <a:pt x="273" y="162"/>
                  </a:lnTo>
                  <a:lnTo>
                    <a:pt x="418" y="16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168925" y="2639250"/>
              <a:ext cx="22925" cy="2450"/>
            </a:xfrm>
            <a:custGeom>
              <a:avLst/>
              <a:gdLst/>
              <a:ahLst/>
              <a:cxnLst/>
              <a:rect l="0" t="0" r="0" b="0"/>
              <a:pathLst>
                <a:path w="917" h="98" extrusionOk="0">
                  <a:moveTo>
                    <a:pt x="1" y="1"/>
                  </a:moveTo>
                  <a:lnTo>
                    <a:pt x="1" y="97"/>
                  </a:lnTo>
                  <a:lnTo>
                    <a:pt x="916" y="97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194625" y="2606325"/>
              <a:ext cx="3650" cy="30150"/>
            </a:xfrm>
            <a:custGeom>
              <a:avLst/>
              <a:gdLst/>
              <a:ahLst/>
              <a:cxnLst/>
              <a:rect l="0" t="0" r="0" b="0"/>
              <a:pathLst>
                <a:path w="146" h="1206" extrusionOk="0">
                  <a:moveTo>
                    <a:pt x="1" y="1"/>
                  </a:moveTo>
                  <a:lnTo>
                    <a:pt x="1" y="161"/>
                  </a:lnTo>
                  <a:lnTo>
                    <a:pt x="145" y="161"/>
                  </a:lnTo>
                  <a:lnTo>
                    <a:pt x="145" y="1"/>
                  </a:lnTo>
                  <a:close/>
                  <a:moveTo>
                    <a:pt x="1" y="322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202250" y="2606325"/>
              <a:ext cx="19700" cy="30950"/>
            </a:xfrm>
            <a:custGeom>
              <a:avLst/>
              <a:gdLst/>
              <a:ahLst/>
              <a:cxnLst/>
              <a:rect l="0" t="0" r="0" b="0"/>
              <a:pathLst>
                <a:path w="788" h="1238" extrusionOk="0">
                  <a:moveTo>
                    <a:pt x="419" y="434"/>
                  </a:moveTo>
                  <a:lnTo>
                    <a:pt x="499" y="450"/>
                  </a:lnTo>
                  <a:lnTo>
                    <a:pt x="579" y="515"/>
                  </a:lnTo>
                  <a:lnTo>
                    <a:pt x="627" y="611"/>
                  </a:lnTo>
                  <a:lnTo>
                    <a:pt x="643" y="756"/>
                  </a:lnTo>
                  <a:lnTo>
                    <a:pt x="627" y="916"/>
                  </a:lnTo>
                  <a:lnTo>
                    <a:pt x="579" y="1013"/>
                  </a:lnTo>
                  <a:lnTo>
                    <a:pt x="515" y="1093"/>
                  </a:lnTo>
                  <a:lnTo>
                    <a:pt x="419" y="1109"/>
                  </a:lnTo>
                  <a:lnTo>
                    <a:pt x="290" y="1093"/>
                  </a:lnTo>
                  <a:lnTo>
                    <a:pt x="226" y="1013"/>
                  </a:lnTo>
                  <a:lnTo>
                    <a:pt x="178" y="900"/>
                  </a:lnTo>
                  <a:lnTo>
                    <a:pt x="162" y="772"/>
                  </a:lnTo>
                  <a:lnTo>
                    <a:pt x="178" y="627"/>
                  </a:lnTo>
                  <a:lnTo>
                    <a:pt x="226" y="531"/>
                  </a:lnTo>
                  <a:lnTo>
                    <a:pt x="306" y="450"/>
                  </a:lnTo>
                  <a:lnTo>
                    <a:pt x="419" y="434"/>
                  </a:lnTo>
                  <a:close/>
                  <a:moveTo>
                    <a:pt x="643" y="1"/>
                  </a:moveTo>
                  <a:lnTo>
                    <a:pt x="643" y="434"/>
                  </a:lnTo>
                  <a:lnTo>
                    <a:pt x="595" y="386"/>
                  </a:lnTo>
                  <a:lnTo>
                    <a:pt x="547" y="354"/>
                  </a:lnTo>
                  <a:lnTo>
                    <a:pt x="483" y="322"/>
                  </a:lnTo>
                  <a:lnTo>
                    <a:pt x="386" y="306"/>
                  </a:lnTo>
                  <a:lnTo>
                    <a:pt x="290" y="322"/>
                  </a:lnTo>
                  <a:lnTo>
                    <a:pt x="162" y="386"/>
                  </a:lnTo>
                  <a:lnTo>
                    <a:pt x="97" y="450"/>
                  </a:lnTo>
                  <a:lnTo>
                    <a:pt x="17" y="595"/>
                  </a:lnTo>
                  <a:lnTo>
                    <a:pt x="1" y="788"/>
                  </a:lnTo>
                  <a:lnTo>
                    <a:pt x="33" y="964"/>
                  </a:lnTo>
                  <a:lnTo>
                    <a:pt x="113" y="1109"/>
                  </a:lnTo>
                  <a:lnTo>
                    <a:pt x="226" y="1205"/>
                  </a:lnTo>
                  <a:lnTo>
                    <a:pt x="370" y="1237"/>
                  </a:lnTo>
                  <a:lnTo>
                    <a:pt x="451" y="1221"/>
                  </a:lnTo>
                  <a:lnTo>
                    <a:pt x="531" y="1189"/>
                  </a:lnTo>
                  <a:lnTo>
                    <a:pt x="595" y="1157"/>
                  </a:lnTo>
                  <a:lnTo>
                    <a:pt x="643" y="1077"/>
                  </a:lnTo>
                  <a:lnTo>
                    <a:pt x="643" y="1205"/>
                  </a:lnTo>
                  <a:lnTo>
                    <a:pt x="788" y="1205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240000" y="2606325"/>
              <a:ext cx="4450" cy="30150"/>
            </a:xfrm>
            <a:custGeom>
              <a:avLst/>
              <a:gdLst/>
              <a:ahLst/>
              <a:cxnLst/>
              <a:rect l="0" t="0" r="0" b="0"/>
              <a:pathLst>
                <a:path w="178" h="1206" extrusionOk="0">
                  <a:moveTo>
                    <a:pt x="1" y="1"/>
                  </a:moveTo>
                  <a:lnTo>
                    <a:pt x="1" y="1205"/>
                  </a:lnTo>
                  <a:lnTo>
                    <a:pt x="177" y="1205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250850" y="2606325"/>
              <a:ext cx="23700" cy="30150"/>
            </a:xfrm>
            <a:custGeom>
              <a:avLst/>
              <a:gdLst/>
              <a:ahLst/>
              <a:cxnLst/>
              <a:rect l="0" t="0" r="0" b="0"/>
              <a:pathLst>
                <a:path w="948" h="1206" extrusionOk="0">
                  <a:moveTo>
                    <a:pt x="0" y="1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226"/>
                  </a:lnTo>
                  <a:lnTo>
                    <a:pt x="771" y="1205"/>
                  </a:lnTo>
                  <a:lnTo>
                    <a:pt x="948" y="1205"/>
                  </a:lnTo>
                  <a:lnTo>
                    <a:pt x="948" y="1"/>
                  </a:lnTo>
                  <a:lnTo>
                    <a:pt x="803" y="1"/>
                  </a:lnTo>
                  <a:lnTo>
                    <a:pt x="803" y="964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278550" y="2606325"/>
              <a:ext cx="24125" cy="30150"/>
            </a:xfrm>
            <a:custGeom>
              <a:avLst/>
              <a:gdLst/>
              <a:ahLst/>
              <a:cxnLst/>
              <a:rect l="0" t="0" r="0" b="0"/>
              <a:pathLst>
                <a:path w="965" h="1206" extrusionOk="0">
                  <a:moveTo>
                    <a:pt x="1" y="1"/>
                  </a:moveTo>
                  <a:lnTo>
                    <a:pt x="1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63" y="1205"/>
                  </a:lnTo>
                  <a:lnTo>
                    <a:pt x="563" y="145"/>
                  </a:lnTo>
                  <a:lnTo>
                    <a:pt x="964" y="145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306250" y="260592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274" y="1"/>
                  </a:moveTo>
                  <a:lnTo>
                    <a:pt x="145" y="209"/>
                  </a:lnTo>
                  <a:lnTo>
                    <a:pt x="81" y="354"/>
                  </a:lnTo>
                  <a:lnTo>
                    <a:pt x="17" y="547"/>
                  </a:lnTo>
                  <a:lnTo>
                    <a:pt x="1" y="788"/>
                  </a:lnTo>
                  <a:lnTo>
                    <a:pt x="1" y="852"/>
                  </a:lnTo>
                  <a:lnTo>
                    <a:pt x="1" y="916"/>
                  </a:lnTo>
                  <a:lnTo>
                    <a:pt x="33" y="1061"/>
                  </a:lnTo>
                  <a:lnTo>
                    <a:pt x="65" y="1173"/>
                  </a:lnTo>
                  <a:lnTo>
                    <a:pt x="97" y="1253"/>
                  </a:lnTo>
                  <a:lnTo>
                    <a:pt x="129" y="1318"/>
                  </a:lnTo>
                  <a:lnTo>
                    <a:pt x="177" y="1398"/>
                  </a:lnTo>
                  <a:lnTo>
                    <a:pt x="274" y="1559"/>
                  </a:lnTo>
                  <a:lnTo>
                    <a:pt x="386" y="1559"/>
                  </a:lnTo>
                  <a:lnTo>
                    <a:pt x="274" y="1350"/>
                  </a:lnTo>
                  <a:lnTo>
                    <a:pt x="226" y="1205"/>
                  </a:lnTo>
                  <a:lnTo>
                    <a:pt x="161" y="1013"/>
                  </a:lnTo>
                  <a:lnTo>
                    <a:pt x="145" y="772"/>
                  </a:lnTo>
                  <a:lnTo>
                    <a:pt x="161" y="547"/>
                  </a:lnTo>
                  <a:lnTo>
                    <a:pt x="210" y="370"/>
                  </a:lnTo>
                  <a:lnTo>
                    <a:pt x="258" y="22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2321125" y="2607125"/>
              <a:ext cx="10850" cy="29350"/>
            </a:xfrm>
            <a:custGeom>
              <a:avLst/>
              <a:gdLst/>
              <a:ahLst/>
              <a:cxnLst/>
              <a:rect l="0" t="0" r="0" b="0"/>
              <a:pathLst>
                <a:path w="434" h="1174" extrusionOk="0">
                  <a:moveTo>
                    <a:pt x="321" y="1"/>
                  </a:moveTo>
                  <a:lnTo>
                    <a:pt x="289" y="129"/>
                  </a:lnTo>
                  <a:lnTo>
                    <a:pt x="225" y="178"/>
                  </a:lnTo>
                  <a:lnTo>
                    <a:pt x="145" y="210"/>
                  </a:lnTo>
                  <a:lnTo>
                    <a:pt x="0" y="226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73"/>
                  </a:lnTo>
                  <a:lnTo>
                    <a:pt x="434" y="117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344400" y="2607125"/>
              <a:ext cx="10875" cy="29350"/>
            </a:xfrm>
            <a:custGeom>
              <a:avLst/>
              <a:gdLst/>
              <a:ahLst/>
              <a:cxnLst/>
              <a:rect l="0" t="0" r="0" b="0"/>
              <a:pathLst>
                <a:path w="435" h="1174" extrusionOk="0">
                  <a:moveTo>
                    <a:pt x="322" y="1"/>
                  </a:moveTo>
                  <a:lnTo>
                    <a:pt x="274" y="129"/>
                  </a:lnTo>
                  <a:lnTo>
                    <a:pt x="225" y="178"/>
                  </a:lnTo>
                  <a:lnTo>
                    <a:pt x="145" y="210"/>
                  </a:lnTo>
                  <a:lnTo>
                    <a:pt x="1" y="226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73"/>
                  </a:lnTo>
                  <a:lnTo>
                    <a:pt x="434" y="117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364875" y="260592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1" y="1"/>
                  </a:moveTo>
                  <a:lnTo>
                    <a:pt x="113" y="209"/>
                  </a:lnTo>
                  <a:lnTo>
                    <a:pt x="161" y="338"/>
                  </a:lnTo>
                  <a:lnTo>
                    <a:pt x="226" y="547"/>
                  </a:lnTo>
                  <a:lnTo>
                    <a:pt x="226" y="772"/>
                  </a:lnTo>
                  <a:lnTo>
                    <a:pt x="226" y="996"/>
                  </a:lnTo>
                  <a:lnTo>
                    <a:pt x="177" y="1189"/>
                  </a:lnTo>
                  <a:lnTo>
                    <a:pt x="129" y="1318"/>
                  </a:lnTo>
                  <a:lnTo>
                    <a:pt x="1" y="1559"/>
                  </a:lnTo>
                  <a:lnTo>
                    <a:pt x="113" y="1559"/>
                  </a:lnTo>
                  <a:lnTo>
                    <a:pt x="242" y="1334"/>
                  </a:lnTo>
                  <a:lnTo>
                    <a:pt x="306" y="1205"/>
                  </a:lnTo>
                  <a:lnTo>
                    <a:pt x="370" y="996"/>
                  </a:lnTo>
                  <a:lnTo>
                    <a:pt x="386" y="772"/>
                  </a:lnTo>
                  <a:lnTo>
                    <a:pt x="386" y="675"/>
                  </a:lnTo>
                  <a:lnTo>
                    <a:pt x="370" y="579"/>
                  </a:lnTo>
                  <a:lnTo>
                    <a:pt x="354" y="483"/>
                  </a:lnTo>
                  <a:lnTo>
                    <a:pt x="322" y="370"/>
                  </a:lnTo>
                  <a:lnTo>
                    <a:pt x="290" y="306"/>
                  </a:lnTo>
                  <a:lnTo>
                    <a:pt x="258" y="242"/>
                  </a:lnTo>
                  <a:lnTo>
                    <a:pt x="209" y="17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377325" y="26364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074175" y="2660550"/>
              <a:ext cx="485875" cy="72300"/>
            </a:xfrm>
            <a:custGeom>
              <a:avLst/>
              <a:gdLst/>
              <a:ahLst/>
              <a:cxnLst/>
              <a:rect l="0" t="0" r="0" b="0"/>
              <a:pathLst>
                <a:path w="19435" h="2892" extrusionOk="0">
                  <a:moveTo>
                    <a:pt x="0" y="0"/>
                  </a:moveTo>
                  <a:lnTo>
                    <a:pt x="0" y="2891"/>
                  </a:lnTo>
                  <a:lnTo>
                    <a:pt x="19434" y="2891"/>
                  </a:lnTo>
                  <a:lnTo>
                    <a:pt x="19434" y="0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097875" y="2675800"/>
              <a:ext cx="6450" cy="30125"/>
            </a:xfrm>
            <a:custGeom>
              <a:avLst/>
              <a:gdLst/>
              <a:ahLst/>
              <a:cxnLst/>
              <a:rect l="0" t="0" r="0" b="0"/>
              <a:pathLst>
                <a:path w="258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257" y="1205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109500" y="2683425"/>
              <a:ext cx="20100" cy="22500"/>
            </a:xfrm>
            <a:custGeom>
              <a:avLst/>
              <a:gdLst/>
              <a:ahLst/>
              <a:cxnLst/>
              <a:rect l="0" t="0" r="0" b="0"/>
              <a:pathLst>
                <a:path w="804" h="900" extrusionOk="0">
                  <a:moveTo>
                    <a:pt x="386" y="0"/>
                  </a:moveTo>
                  <a:lnTo>
                    <a:pt x="306" y="49"/>
                  </a:lnTo>
                  <a:lnTo>
                    <a:pt x="274" y="81"/>
                  </a:lnTo>
                  <a:lnTo>
                    <a:pt x="226" y="145"/>
                  </a:lnTo>
                  <a:lnTo>
                    <a:pt x="226" y="17"/>
                  </a:lnTo>
                  <a:lnTo>
                    <a:pt x="1" y="17"/>
                  </a:lnTo>
                  <a:lnTo>
                    <a:pt x="1" y="900"/>
                  </a:lnTo>
                  <a:lnTo>
                    <a:pt x="242" y="900"/>
                  </a:lnTo>
                  <a:lnTo>
                    <a:pt x="242" y="418"/>
                  </a:lnTo>
                  <a:lnTo>
                    <a:pt x="242" y="338"/>
                  </a:lnTo>
                  <a:lnTo>
                    <a:pt x="258" y="290"/>
                  </a:lnTo>
                  <a:lnTo>
                    <a:pt x="306" y="209"/>
                  </a:lnTo>
                  <a:lnTo>
                    <a:pt x="418" y="193"/>
                  </a:lnTo>
                  <a:lnTo>
                    <a:pt x="499" y="193"/>
                  </a:lnTo>
                  <a:lnTo>
                    <a:pt x="547" y="257"/>
                  </a:lnTo>
                  <a:lnTo>
                    <a:pt x="563" y="290"/>
                  </a:lnTo>
                  <a:lnTo>
                    <a:pt x="563" y="354"/>
                  </a:lnTo>
                  <a:lnTo>
                    <a:pt x="563" y="900"/>
                  </a:lnTo>
                  <a:lnTo>
                    <a:pt x="804" y="900"/>
                  </a:lnTo>
                  <a:lnTo>
                    <a:pt x="804" y="306"/>
                  </a:lnTo>
                  <a:lnTo>
                    <a:pt x="788" y="145"/>
                  </a:lnTo>
                  <a:lnTo>
                    <a:pt x="724" y="65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133600" y="2675800"/>
              <a:ext cx="21700" cy="30950"/>
            </a:xfrm>
            <a:custGeom>
              <a:avLst/>
              <a:gdLst/>
              <a:ahLst/>
              <a:cxnLst/>
              <a:rect l="0" t="0" r="0" b="0"/>
              <a:pathLst>
                <a:path w="868" h="1238" extrusionOk="0">
                  <a:moveTo>
                    <a:pt x="434" y="498"/>
                  </a:moveTo>
                  <a:lnTo>
                    <a:pt x="498" y="514"/>
                  </a:lnTo>
                  <a:lnTo>
                    <a:pt x="547" y="546"/>
                  </a:lnTo>
                  <a:lnTo>
                    <a:pt x="627" y="627"/>
                  </a:lnTo>
                  <a:lnTo>
                    <a:pt x="643" y="771"/>
                  </a:lnTo>
                  <a:lnTo>
                    <a:pt x="627" y="884"/>
                  </a:lnTo>
                  <a:lnTo>
                    <a:pt x="579" y="964"/>
                  </a:lnTo>
                  <a:lnTo>
                    <a:pt x="531" y="1028"/>
                  </a:lnTo>
                  <a:lnTo>
                    <a:pt x="434" y="1044"/>
                  </a:lnTo>
                  <a:lnTo>
                    <a:pt x="338" y="1028"/>
                  </a:lnTo>
                  <a:lnTo>
                    <a:pt x="290" y="964"/>
                  </a:lnTo>
                  <a:lnTo>
                    <a:pt x="241" y="884"/>
                  </a:lnTo>
                  <a:lnTo>
                    <a:pt x="241" y="771"/>
                  </a:lnTo>
                  <a:lnTo>
                    <a:pt x="241" y="659"/>
                  </a:lnTo>
                  <a:lnTo>
                    <a:pt x="290" y="579"/>
                  </a:lnTo>
                  <a:lnTo>
                    <a:pt x="338" y="514"/>
                  </a:lnTo>
                  <a:lnTo>
                    <a:pt x="434" y="498"/>
                  </a:lnTo>
                  <a:close/>
                  <a:moveTo>
                    <a:pt x="627" y="0"/>
                  </a:moveTo>
                  <a:lnTo>
                    <a:pt x="627" y="434"/>
                  </a:lnTo>
                  <a:lnTo>
                    <a:pt x="579" y="370"/>
                  </a:lnTo>
                  <a:lnTo>
                    <a:pt x="531" y="338"/>
                  </a:lnTo>
                  <a:lnTo>
                    <a:pt x="466" y="305"/>
                  </a:lnTo>
                  <a:lnTo>
                    <a:pt x="386" y="305"/>
                  </a:lnTo>
                  <a:lnTo>
                    <a:pt x="225" y="322"/>
                  </a:lnTo>
                  <a:lnTo>
                    <a:pt x="97" y="434"/>
                  </a:lnTo>
                  <a:lnTo>
                    <a:pt x="17" y="579"/>
                  </a:lnTo>
                  <a:lnTo>
                    <a:pt x="1" y="787"/>
                  </a:lnTo>
                  <a:lnTo>
                    <a:pt x="17" y="964"/>
                  </a:lnTo>
                  <a:lnTo>
                    <a:pt x="113" y="1109"/>
                  </a:lnTo>
                  <a:lnTo>
                    <a:pt x="225" y="1221"/>
                  </a:lnTo>
                  <a:lnTo>
                    <a:pt x="370" y="1237"/>
                  </a:lnTo>
                  <a:lnTo>
                    <a:pt x="450" y="1237"/>
                  </a:lnTo>
                  <a:lnTo>
                    <a:pt x="531" y="1205"/>
                  </a:lnTo>
                  <a:lnTo>
                    <a:pt x="595" y="1157"/>
                  </a:lnTo>
                  <a:lnTo>
                    <a:pt x="643" y="1076"/>
                  </a:lnTo>
                  <a:lnTo>
                    <a:pt x="643" y="1205"/>
                  </a:lnTo>
                  <a:lnTo>
                    <a:pt x="868" y="120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158900" y="2683025"/>
              <a:ext cx="20900" cy="23725"/>
            </a:xfrm>
            <a:custGeom>
              <a:avLst/>
              <a:gdLst/>
              <a:ahLst/>
              <a:cxnLst/>
              <a:rect l="0" t="0" r="0" b="0"/>
              <a:pathLst>
                <a:path w="836" h="949" extrusionOk="0">
                  <a:moveTo>
                    <a:pt x="418" y="193"/>
                  </a:moveTo>
                  <a:lnTo>
                    <a:pt x="482" y="209"/>
                  </a:lnTo>
                  <a:lnTo>
                    <a:pt x="546" y="241"/>
                  </a:lnTo>
                  <a:lnTo>
                    <a:pt x="579" y="306"/>
                  </a:lnTo>
                  <a:lnTo>
                    <a:pt x="595" y="386"/>
                  </a:lnTo>
                  <a:lnTo>
                    <a:pt x="241" y="386"/>
                  </a:lnTo>
                  <a:lnTo>
                    <a:pt x="257" y="306"/>
                  </a:lnTo>
                  <a:lnTo>
                    <a:pt x="289" y="241"/>
                  </a:lnTo>
                  <a:lnTo>
                    <a:pt x="338" y="209"/>
                  </a:lnTo>
                  <a:lnTo>
                    <a:pt x="418" y="193"/>
                  </a:lnTo>
                  <a:close/>
                  <a:moveTo>
                    <a:pt x="418" y="0"/>
                  </a:moveTo>
                  <a:lnTo>
                    <a:pt x="241" y="33"/>
                  </a:lnTo>
                  <a:lnTo>
                    <a:pt x="113" y="129"/>
                  </a:lnTo>
                  <a:lnTo>
                    <a:pt x="16" y="273"/>
                  </a:lnTo>
                  <a:lnTo>
                    <a:pt x="0" y="482"/>
                  </a:lnTo>
                  <a:lnTo>
                    <a:pt x="0" y="595"/>
                  </a:lnTo>
                  <a:lnTo>
                    <a:pt x="65" y="771"/>
                  </a:lnTo>
                  <a:lnTo>
                    <a:pt x="129" y="836"/>
                  </a:lnTo>
                  <a:lnTo>
                    <a:pt x="257" y="932"/>
                  </a:lnTo>
                  <a:lnTo>
                    <a:pt x="418" y="948"/>
                  </a:lnTo>
                  <a:lnTo>
                    <a:pt x="514" y="948"/>
                  </a:lnTo>
                  <a:lnTo>
                    <a:pt x="675" y="884"/>
                  </a:lnTo>
                  <a:lnTo>
                    <a:pt x="739" y="820"/>
                  </a:lnTo>
                  <a:lnTo>
                    <a:pt x="803" y="739"/>
                  </a:lnTo>
                  <a:lnTo>
                    <a:pt x="819" y="659"/>
                  </a:lnTo>
                  <a:lnTo>
                    <a:pt x="595" y="659"/>
                  </a:lnTo>
                  <a:lnTo>
                    <a:pt x="562" y="691"/>
                  </a:lnTo>
                  <a:lnTo>
                    <a:pt x="546" y="723"/>
                  </a:lnTo>
                  <a:lnTo>
                    <a:pt x="498" y="755"/>
                  </a:lnTo>
                  <a:lnTo>
                    <a:pt x="370" y="755"/>
                  </a:lnTo>
                  <a:lnTo>
                    <a:pt x="306" y="723"/>
                  </a:lnTo>
                  <a:lnTo>
                    <a:pt x="241" y="659"/>
                  </a:lnTo>
                  <a:lnTo>
                    <a:pt x="225" y="547"/>
                  </a:lnTo>
                  <a:lnTo>
                    <a:pt x="836" y="547"/>
                  </a:lnTo>
                  <a:lnTo>
                    <a:pt x="836" y="434"/>
                  </a:lnTo>
                  <a:lnTo>
                    <a:pt x="836" y="370"/>
                  </a:lnTo>
                  <a:lnTo>
                    <a:pt x="803" y="257"/>
                  </a:lnTo>
                  <a:lnTo>
                    <a:pt x="755" y="177"/>
                  </a:lnTo>
                  <a:lnTo>
                    <a:pt x="691" y="97"/>
                  </a:lnTo>
                  <a:lnTo>
                    <a:pt x="611" y="49"/>
                  </a:lnTo>
                  <a:lnTo>
                    <a:pt x="514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81375" y="2683825"/>
              <a:ext cx="22125" cy="22100"/>
            </a:xfrm>
            <a:custGeom>
              <a:avLst/>
              <a:gdLst/>
              <a:ahLst/>
              <a:cxnLst/>
              <a:rect l="0" t="0" r="0" b="0"/>
              <a:pathLst>
                <a:path w="885" h="884" extrusionOk="0">
                  <a:moveTo>
                    <a:pt x="17" y="1"/>
                  </a:moveTo>
                  <a:lnTo>
                    <a:pt x="306" y="434"/>
                  </a:lnTo>
                  <a:lnTo>
                    <a:pt x="1" y="884"/>
                  </a:lnTo>
                  <a:lnTo>
                    <a:pt x="290" y="884"/>
                  </a:lnTo>
                  <a:lnTo>
                    <a:pt x="434" y="627"/>
                  </a:lnTo>
                  <a:lnTo>
                    <a:pt x="595" y="884"/>
                  </a:lnTo>
                  <a:lnTo>
                    <a:pt x="884" y="884"/>
                  </a:lnTo>
                  <a:lnTo>
                    <a:pt x="579" y="434"/>
                  </a:lnTo>
                  <a:lnTo>
                    <a:pt x="868" y="1"/>
                  </a:lnTo>
                  <a:lnTo>
                    <a:pt x="595" y="1"/>
                  </a:lnTo>
                  <a:lnTo>
                    <a:pt x="450" y="258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205075" y="2683025"/>
              <a:ext cx="21300" cy="23725"/>
            </a:xfrm>
            <a:custGeom>
              <a:avLst/>
              <a:gdLst/>
              <a:ahLst/>
              <a:cxnLst/>
              <a:rect l="0" t="0" r="0" b="0"/>
              <a:pathLst>
                <a:path w="852" h="949" extrusionOk="0">
                  <a:moveTo>
                    <a:pt x="418" y="193"/>
                  </a:moveTo>
                  <a:lnTo>
                    <a:pt x="498" y="209"/>
                  </a:lnTo>
                  <a:lnTo>
                    <a:pt x="546" y="241"/>
                  </a:lnTo>
                  <a:lnTo>
                    <a:pt x="595" y="306"/>
                  </a:lnTo>
                  <a:lnTo>
                    <a:pt x="611" y="386"/>
                  </a:lnTo>
                  <a:lnTo>
                    <a:pt x="241" y="386"/>
                  </a:lnTo>
                  <a:lnTo>
                    <a:pt x="257" y="306"/>
                  </a:lnTo>
                  <a:lnTo>
                    <a:pt x="306" y="241"/>
                  </a:lnTo>
                  <a:lnTo>
                    <a:pt x="354" y="209"/>
                  </a:lnTo>
                  <a:lnTo>
                    <a:pt x="418" y="193"/>
                  </a:lnTo>
                  <a:close/>
                  <a:moveTo>
                    <a:pt x="418" y="0"/>
                  </a:moveTo>
                  <a:lnTo>
                    <a:pt x="257" y="33"/>
                  </a:lnTo>
                  <a:lnTo>
                    <a:pt x="129" y="129"/>
                  </a:lnTo>
                  <a:lnTo>
                    <a:pt x="16" y="273"/>
                  </a:lnTo>
                  <a:lnTo>
                    <a:pt x="0" y="482"/>
                  </a:lnTo>
                  <a:lnTo>
                    <a:pt x="16" y="595"/>
                  </a:lnTo>
                  <a:lnTo>
                    <a:pt x="81" y="771"/>
                  </a:lnTo>
                  <a:lnTo>
                    <a:pt x="129" y="836"/>
                  </a:lnTo>
                  <a:lnTo>
                    <a:pt x="273" y="932"/>
                  </a:lnTo>
                  <a:lnTo>
                    <a:pt x="434" y="948"/>
                  </a:lnTo>
                  <a:lnTo>
                    <a:pt x="530" y="948"/>
                  </a:lnTo>
                  <a:lnTo>
                    <a:pt x="691" y="884"/>
                  </a:lnTo>
                  <a:lnTo>
                    <a:pt x="755" y="820"/>
                  </a:lnTo>
                  <a:lnTo>
                    <a:pt x="819" y="739"/>
                  </a:lnTo>
                  <a:lnTo>
                    <a:pt x="836" y="659"/>
                  </a:lnTo>
                  <a:lnTo>
                    <a:pt x="595" y="659"/>
                  </a:lnTo>
                  <a:lnTo>
                    <a:pt x="579" y="691"/>
                  </a:lnTo>
                  <a:lnTo>
                    <a:pt x="546" y="723"/>
                  </a:lnTo>
                  <a:lnTo>
                    <a:pt x="498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57" y="659"/>
                  </a:lnTo>
                  <a:lnTo>
                    <a:pt x="241" y="547"/>
                  </a:lnTo>
                  <a:lnTo>
                    <a:pt x="852" y="547"/>
                  </a:lnTo>
                  <a:lnTo>
                    <a:pt x="852" y="434"/>
                  </a:lnTo>
                  <a:lnTo>
                    <a:pt x="836" y="370"/>
                  </a:lnTo>
                  <a:lnTo>
                    <a:pt x="819" y="257"/>
                  </a:lnTo>
                  <a:lnTo>
                    <a:pt x="771" y="177"/>
                  </a:lnTo>
                  <a:lnTo>
                    <a:pt x="707" y="97"/>
                  </a:lnTo>
                  <a:lnTo>
                    <a:pt x="627" y="49"/>
                  </a:lnTo>
                  <a:lnTo>
                    <a:pt x="530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228750" y="2683025"/>
              <a:ext cx="20125" cy="23725"/>
            </a:xfrm>
            <a:custGeom>
              <a:avLst/>
              <a:gdLst/>
              <a:ahLst/>
              <a:cxnLst/>
              <a:rect l="0" t="0" r="0" b="0"/>
              <a:pathLst>
                <a:path w="805" h="949" extrusionOk="0">
                  <a:moveTo>
                    <a:pt x="403" y="0"/>
                  </a:moveTo>
                  <a:lnTo>
                    <a:pt x="242" y="16"/>
                  </a:lnTo>
                  <a:lnTo>
                    <a:pt x="129" y="97"/>
                  </a:lnTo>
                  <a:lnTo>
                    <a:pt x="49" y="193"/>
                  </a:lnTo>
                  <a:lnTo>
                    <a:pt x="33" y="306"/>
                  </a:lnTo>
                  <a:lnTo>
                    <a:pt x="33" y="402"/>
                  </a:lnTo>
                  <a:lnTo>
                    <a:pt x="81" y="466"/>
                  </a:lnTo>
                  <a:lnTo>
                    <a:pt x="162" y="514"/>
                  </a:lnTo>
                  <a:lnTo>
                    <a:pt x="306" y="563"/>
                  </a:lnTo>
                  <a:lnTo>
                    <a:pt x="483" y="595"/>
                  </a:lnTo>
                  <a:lnTo>
                    <a:pt x="547" y="627"/>
                  </a:lnTo>
                  <a:lnTo>
                    <a:pt x="579" y="659"/>
                  </a:lnTo>
                  <a:lnTo>
                    <a:pt x="579" y="691"/>
                  </a:lnTo>
                  <a:lnTo>
                    <a:pt x="563" y="723"/>
                  </a:lnTo>
                  <a:lnTo>
                    <a:pt x="531" y="755"/>
                  </a:lnTo>
                  <a:lnTo>
                    <a:pt x="499" y="771"/>
                  </a:lnTo>
                  <a:lnTo>
                    <a:pt x="435" y="771"/>
                  </a:lnTo>
                  <a:lnTo>
                    <a:pt x="322" y="755"/>
                  </a:lnTo>
                  <a:lnTo>
                    <a:pt x="274" y="723"/>
                  </a:lnTo>
                  <a:lnTo>
                    <a:pt x="242" y="691"/>
                  </a:lnTo>
                  <a:lnTo>
                    <a:pt x="242" y="643"/>
                  </a:lnTo>
                  <a:lnTo>
                    <a:pt x="1" y="643"/>
                  </a:lnTo>
                  <a:lnTo>
                    <a:pt x="17" y="771"/>
                  </a:lnTo>
                  <a:lnTo>
                    <a:pt x="97" y="868"/>
                  </a:lnTo>
                  <a:lnTo>
                    <a:pt x="226" y="932"/>
                  </a:lnTo>
                  <a:lnTo>
                    <a:pt x="403" y="948"/>
                  </a:lnTo>
                  <a:lnTo>
                    <a:pt x="595" y="932"/>
                  </a:lnTo>
                  <a:lnTo>
                    <a:pt x="708" y="868"/>
                  </a:lnTo>
                  <a:lnTo>
                    <a:pt x="788" y="771"/>
                  </a:lnTo>
                  <a:lnTo>
                    <a:pt x="804" y="643"/>
                  </a:lnTo>
                  <a:lnTo>
                    <a:pt x="804" y="563"/>
                  </a:lnTo>
                  <a:lnTo>
                    <a:pt x="740" y="482"/>
                  </a:lnTo>
                  <a:lnTo>
                    <a:pt x="659" y="418"/>
                  </a:lnTo>
                  <a:lnTo>
                    <a:pt x="531" y="386"/>
                  </a:lnTo>
                  <a:lnTo>
                    <a:pt x="354" y="338"/>
                  </a:lnTo>
                  <a:lnTo>
                    <a:pt x="290" y="322"/>
                  </a:lnTo>
                  <a:lnTo>
                    <a:pt x="258" y="306"/>
                  </a:lnTo>
                  <a:lnTo>
                    <a:pt x="258" y="257"/>
                  </a:lnTo>
                  <a:lnTo>
                    <a:pt x="258" y="225"/>
                  </a:lnTo>
                  <a:lnTo>
                    <a:pt x="290" y="209"/>
                  </a:lnTo>
                  <a:lnTo>
                    <a:pt x="338" y="193"/>
                  </a:lnTo>
                  <a:lnTo>
                    <a:pt x="403" y="177"/>
                  </a:lnTo>
                  <a:lnTo>
                    <a:pt x="483" y="193"/>
                  </a:lnTo>
                  <a:lnTo>
                    <a:pt x="531" y="225"/>
                  </a:lnTo>
                  <a:lnTo>
                    <a:pt x="547" y="257"/>
                  </a:lnTo>
                  <a:lnTo>
                    <a:pt x="563" y="306"/>
                  </a:lnTo>
                  <a:lnTo>
                    <a:pt x="788" y="306"/>
                  </a:lnTo>
                  <a:lnTo>
                    <a:pt x="756" y="161"/>
                  </a:lnTo>
                  <a:lnTo>
                    <a:pt x="659" y="65"/>
                  </a:lnTo>
                  <a:lnTo>
                    <a:pt x="547" y="16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499400" y="2677800"/>
              <a:ext cx="30125" cy="34150"/>
            </a:xfrm>
            <a:custGeom>
              <a:avLst/>
              <a:gdLst/>
              <a:ahLst/>
              <a:cxnLst/>
              <a:rect l="0" t="0" r="0" b="0"/>
              <a:pathLst>
                <a:path w="1205" h="1366" extrusionOk="0">
                  <a:moveTo>
                    <a:pt x="0" y="1"/>
                  </a:moveTo>
                  <a:lnTo>
                    <a:pt x="0" y="1366"/>
                  </a:lnTo>
                  <a:lnTo>
                    <a:pt x="1205" y="6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074175" y="2732825"/>
              <a:ext cx="485875" cy="30125"/>
            </a:xfrm>
            <a:custGeom>
              <a:avLst/>
              <a:gdLst/>
              <a:ahLst/>
              <a:cxnLst/>
              <a:rect l="0" t="0" r="0" b="0"/>
              <a:pathLst>
                <a:path w="19435" h="1205" extrusionOk="0">
                  <a:moveTo>
                    <a:pt x="0" y="0"/>
                  </a:moveTo>
                  <a:lnTo>
                    <a:pt x="17" y="241"/>
                  </a:lnTo>
                  <a:lnTo>
                    <a:pt x="209" y="675"/>
                  </a:lnTo>
                  <a:lnTo>
                    <a:pt x="530" y="1012"/>
                  </a:lnTo>
                  <a:lnTo>
                    <a:pt x="980" y="1189"/>
                  </a:lnTo>
                  <a:lnTo>
                    <a:pt x="1221" y="1205"/>
                  </a:lnTo>
                  <a:lnTo>
                    <a:pt x="18214" y="1205"/>
                  </a:lnTo>
                  <a:lnTo>
                    <a:pt x="18471" y="1189"/>
                  </a:lnTo>
                  <a:lnTo>
                    <a:pt x="18904" y="1012"/>
                  </a:lnTo>
                  <a:lnTo>
                    <a:pt x="19226" y="675"/>
                  </a:lnTo>
                  <a:lnTo>
                    <a:pt x="19418" y="241"/>
                  </a:lnTo>
                  <a:lnTo>
                    <a:pt x="19434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286175" y="2421625"/>
              <a:ext cx="546525" cy="341325"/>
            </a:xfrm>
            <a:custGeom>
              <a:avLst/>
              <a:gdLst/>
              <a:ahLst/>
              <a:cxnLst/>
              <a:rect l="0" t="0" r="0" b="0"/>
              <a:pathLst>
                <a:path w="21861" h="13653" extrusionOk="0">
                  <a:moveTo>
                    <a:pt x="1222" y="1"/>
                  </a:moveTo>
                  <a:lnTo>
                    <a:pt x="965" y="17"/>
                  </a:lnTo>
                  <a:lnTo>
                    <a:pt x="531" y="193"/>
                  </a:lnTo>
                  <a:lnTo>
                    <a:pt x="210" y="531"/>
                  </a:lnTo>
                  <a:lnTo>
                    <a:pt x="17" y="964"/>
                  </a:lnTo>
                  <a:lnTo>
                    <a:pt x="1" y="1205"/>
                  </a:lnTo>
                  <a:lnTo>
                    <a:pt x="1" y="12448"/>
                  </a:lnTo>
                  <a:lnTo>
                    <a:pt x="17" y="12689"/>
                  </a:lnTo>
                  <a:lnTo>
                    <a:pt x="210" y="13123"/>
                  </a:lnTo>
                  <a:lnTo>
                    <a:pt x="531" y="13460"/>
                  </a:lnTo>
                  <a:lnTo>
                    <a:pt x="965" y="13637"/>
                  </a:lnTo>
                  <a:lnTo>
                    <a:pt x="1222" y="13653"/>
                  </a:lnTo>
                  <a:lnTo>
                    <a:pt x="20639" y="13653"/>
                  </a:lnTo>
                  <a:lnTo>
                    <a:pt x="20896" y="13637"/>
                  </a:lnTo>
                  <a:lnTo>
                    <a:pt x="21330" y="13460"/>
                  </a:lnTo>
                  <a:lnTo>
                    <a:pt x="21651" y="13123"/>
                  </a:lnTo>
                  <a:lnTo>
                    <a:pt x="21844" y="12689"/>
                  </a:lnTo>
                  <a:lnTo>
                    <a:pt x="21860" y="12448"/>
                  </a:lnTo>
                  <a:lnTo>
                    <a:pt x="21860" y="1205"/>
                  </a:lnTo>
                  <a:lnTo>
                    <a:pt x="21844" y="964"/>
                  </a:lnTo>
                  <a:lnTo>
                    <a:pt x="21651" y="531"/>
                  </a:lnTo>
                  <a:lnTo>
                    <a:pt x="21330" y="193"/>
                  </a:lnTo>
                  <a:lnTo>
                    <a:pt x="20896" y="17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286175" y="2421625"/>
              <a:ext cx="546525" cy="91175"/>
            </a:xfrm>
            <a:custGeom>
              <a:avLst/>
              <a:gdLst/>
              <a:ahLst/>
              <a:cxnLst/>
              <a:rect l="0" t="0" r="0" b="0"/>
              <a:pathLst>
                <a:path w="21861" h="3647" extrusionOk="0">
                  <a:moveTo>
                    <a:pt x="1222" y="1"/>
                  </a:moveTo>
                  <a:lnTo>
                    <a:pt x="965" y="17"/>
                  </a:lnTo>
                  <a:lnTo>
                    <a:pt x="531" y="193"/>
                  </a:lnTo>
                  <a:lnTo>
                    <a:pt x="210" y="531"/>
                  </a:lnTo>
                  <a:lnTo>
                    <a:pt x="17" y="964"/>
                  </a:lnTo>
                  <a:lnTo>
                    <a:pt x="1" y="1205"/>
                  </a:lnTo>
                  <a:lnTo>
                    <a:pt x="1" y="3646"/>
                  </a:lnTo>
                  <a:lnTo>
                    <a:pt x="21860" y="3646"/>
                  </a:lnTo>
                  <a:lnTo>
                    <a:pt x="21860" y="1205"/>
                  </a:lnTo>
                  <a:lnTo>
                    <a:pt x="21844" y="964"/>
                  </a:lnTo>
                  <a:lnTo>
                    <a:pt x="21651" y="531"/>
                  </a:lnTo>
                  <a:lnTo>
                    <a:pt x="21330" y="193"/>
                  </a:lnTo>
                  <a:lnTo>
                    <a:pt x="20896" y="17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390575" y="2447325"/>
              <a:ext cx="24925" cy="32950"/>
            </a:xfrm>
            <a:custGeom>
              <a:avLst/>
              <a:gdLst/>
              <a:ahLst/>
              <a:cxnLst/>
              <a:rect l="0" t="0" r="0" b="0"/>
              <a:pathLst>
                <a:path w="997" h="1318" extrusionOk="0">
                  <a:moveTo>
                    <a:pt x="515" y="225"/>
                  </a:moveTo>
                  <a:lnTo>
                    <a:pt x="611" y="241"/>
                  </a:lnTo>
                  <a:lnTo>
                    <a:pt x="675" y="274"/>
                  </a:lnTo>
                  <a:lnTo>
                    <a:pt x="708" y="322"/>
                  </a:lnTo>
                  <a:lnTo>
                    <a:pt x="724" y="418"/>
                  </a:lnTo>
                  <a:lnTo>
                    <a:pt x="708" y="514"/>
                  </a:lnTo>
                  <a:lnTo>
                    <a:pt x="675" y="563"/>
                  </a:lnTo>
                  <a:lnTo>
                    <a:pt x="611" y="611"/>
                  </a:lnTo>
                  <a:lnTo>
                    <a:pt x="258" y="611"/>
                  </a:lnTo>
                  <a:lnTo>
                    <a:pt x="258" y="225"/>
                  </a:lnTo>
                  <a:close/>
                  <a:moveTo>
                    <a:pt x="1" y="1"/>
                  </a:moveTo>
                  <a:lnTo>
                    <a:pt x="1" y="1318"/>
                  </a:lnTo>
                  <a:lnTo>
                    <a:pt x="258" y="1318"/>
                  </a:lnTo>
                  <a:lnTo>
                    <a:pt x="258" y="836"/>
                  </a:lnTo>
                  <a:lnTo>
                    <a:pt x="547" y="836"/>
                  </a:lnTo>
                  <a:lnTo>
                    <a:pt x="740" y="820"/>
                  </a:lnTo>
                  <a:lnTo>
                    <a:pt x="884" y="739"/>
                  </a:lnTo>
                  <a:lnTo>
                    <a:pt x="932" y="691"/>
                  </a:lnTo>
                  <a:lnTo>
                    <a:pt x="997" y="531"/>
                  </a:lnTo>
                  <a:lnTo>
                    <a:pt x="997" y="418"/>
                  </a:lnTo>
                  <a:lnTo>
                    <a:pt x="981" y="225"/>
                  </a:lnTo>
                  <a:lnTo>
                    <a:pt x="884" y="97"/>
                  </a:lnTo>
                  <a:lnTo>
                    <a:pt x="756" y="17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418700" y="2454950"/>
              <a:ext cx="24500" cy="26125"/>
            </a:xfrm>
            <a:custGeom>
              <a:avLst/>
              <a:gdLst/>
              <a:ahLst/>
              <a:cxnLst/>
              <a:rect l="0" t="0" r="0" b="0"/>
              <a:pathLst>
                <a:path w="980" h="1045" extrusionOk="0">
                  <a:moveTo>
                    <a:pt x="594" y="226"/>
                  </a:moveTo>
                  <a:lnTo>
                    <a:pt x="659" y="306"/>
                  </a:lnTo>
                  <a:lnTo>
                    <a:pt x="707" y="386"/>
                  </a:lnTo>
                  <a:lnTo>
                    <a:pt x="723" y="531"/>
                  </a:lnTo>
                  <a:lnTo>
                    <a:pt x="707" y="659"/>
                  </a:lnTo>
                  <a:lnTo>
                    <a:pt x="659" y="756"/>
                  </a:lnTo>
                  <a:lnTo>
                    <a:pt x="594" y="820"/>
                  </a:lnTo>
                  <a:lnTo>
                    <a:pt x="386" y="820"/>
                  </a:lnTo>
                  <a:lnTo>
                    <a:pt x="321" y="756"/>
                  </a:lnTo>
                  <a:lnTo>
                    <a:pt x="273" y="659"/>
                  </a:lnTo>
                  <a:lnTo>
                    <a:pt x="257" y="531"/>
                  </a:lnTo>
                  <a:lnTo>
                    <a:pt x="273" y="386"/>
                  </a:lnTo>
                  <a:lnTo>
                    <a:pt x="321" y="306"/>
                  </a:lnTo>
                  <a:lnTo>
                    <a:pt x="386" y="226"/>
                  </a:lnTo>
                  <a:close/>
                  <a:moveTo>
                    <a:pt x="498" y="1"/>
                  </a:moveTo>
                  <a:lnTo>
                    <a:pt x="370" y="17"/>
                  </a:lnTo>
                  <a:lnTo>
                    <a:pt x="193" y="81"/>
                  </a:lnTo>
                  <a:lnTo>
                    <a:pt x="113" y="161"/>
                  </a:lnTo>
                  <a:lnTo>
                    <a:pt x="16" y="322"/>
                  </a:lnTo>
                  <a:lnTo>
                    <a:pt x="0" y="531"/>
                  </a:lnTo>
                  <a:lnTo>
                    <a:pt x="16" y="723"/>
                  </a:lnTo>
                  <a:lnTo>
                    <a:pt x="113" y="884"/>
                  </a:lnTo>
                  <a:lnTo>
                    <a:pt x="193" y="964"/>
                  </a:lnTo>
                  <a:lnTo>
                    <a:pt x="370" y="1029"/>
                  </a:lnTo>
                  <a:lnTo>
                    <a:pt x="498" y="1045"/>
                  </a:lnTo>
                  <a:lnTo>
                    <a:pt x="610" y="1029"/>
                  </a:lnTo>
                  <a:lnTo>
                    <a:pt x="803" y="964"/>
                  </a:lnTo>
                  <a:lnTo>
                    <a:pt x="867" y="884"/>
                  </a:lnTo>
                  <a:lnTo>
                    <a:pt x="964" y="723"/>
                  </a:lnTo>
                  <a:lnTo>
                    <a:pt x="980" y="531"/>
                  </a:lnTo>
                  <a:lnTo>
                    <a:pt x="964" y="322"/>
                  </a:lnTo>
                  <a:lnTo>
                    <a:pt x="867" y="161"/>
                  </a:lnTo>
                  <a:lnTo>
                    <a:pt x="803" y="81"/>
                  </a:lnTo>
                  <a:lnTo>
                    <a:pt x="610" y="1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446400" y="2455350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1"/>
                  </a:moveTo>
                  <a:lnTo>
                    <a:pt x="257" y="17"/>
                  </a:lnTo>
                  <a:lnTo>
                    <a:pt x="129" y="97"/>
                  </a:lnTo>
                  <a:lnTo>
                    <a:pt x="48" y="193"/>
                  </a:lnTo>
                  <a:lnTo>
                    <a:pt x="32" y="322"/>
                  </a:lnTo>
                  <a:lnTo>
                    <a:pt x="48" y="418"/>
                  </a:lnTo>
                  <a:lnTo>
                    <a:pt x="97" y="499"/>
                  </a:lnTo>
                  <a:lnTo>
                    <a:pt x="177" y="547"/>
                  </a:lnTo>
                  <a:lnTo>
                    <a:pt x="338" y="595"/>
                  </a:lnTo>
                  <a:lnTo>
                    <a:pt x="530" y="643"/>
                  </a:lnTo>
                  <a:lnTo>
                    <a:pt x="595" y="675"/>
                  </a:lnTo>
                  <a:lnTo>
                    <a:pt x="627" y="691"/>
                  </a:lnTo>
                  <a:lnTo>
                    <a:pt x="627" y="740"/>
                  </a:lnTo>
                  <a:lnTo>
                    <a:pt x="627" y="772"/>
                  </a:lnTo>
                  <a:lnTo>
                    <a:pt x="579" y="804"/>
                  </a:lnTo>
                  <a:lnTo>
                    <a:pt x="530" y="820"/>
                  </a:lnTo>
                  <a:lnTo>
                    <a:pt x="354" y="820"/>
                  </a:lnTo>
                  <a:lnTo>
                    <a:pt x="289" y="772"/>
                  </a:lnTo>
                  <a:lnTo>
                    <a:pt x="273" y="740"/>
                  </a:lnTo>
                  <a:lnTo>
                    <a:pt x="257" y="675"/>
                  </a:lnTo>
                  <a:lnTo>
                    <a:pt x="0" y="675"/>
                  </a:lnTo>
                  <a:lnTo>
                    <a:pt x="16" y="820"/>
                  </a:lnTo>
                  <a:lnTo>
                    <a:pt x="113" y="932"/>
                  </a:lnTo>
                  <a:lnTo>
                    <a:pt x="241" y="1013"/>
                  </a:lnTo>
                  <a:lnTo>
                    <a:pt x="450" y="1029"/>
                  </a:lnTo>
                  <a:lnTo>
                    <a:pt x="659" y="1013"/>
                  </a:lnTo>
                  <a:lnTo>
                    <a:pt x="771" y="932"/>
                  </a:lnTo>
                  <a:lnTo>
                    <a:pt x="868" y="836"/>
                  </a:lnTo>
                  <a:lnTo>
                    <a:pt x="884" y="691"/>
                  </a:lnTo>
                  <a:lnTo>
                    <a:pt x="868" y="595"/>
                  </a:lnTo>
                  <a:lnTo>
                    <a:pt x="803" y="515"/>
                  </a:lnTo>
                  <a:lnTo>
                    <a:pt x="723" y="450"/>
                  </a:lnTo>
                  <a:lnTo>
                    <a:pt x="579" y="402"/>
                  </a:lnTo>
                  <a:lnTo>
                    <a:pt x="386" y="354"/>
                  </a:lnTo>
                  <a:lnTo>
                    <a:pt x="322" y="338"/>
                  </a:lnTo>
                  <a:lnTo>
                    <a:pt x="289" y="306"/>
                  </a:lnTo>
                  <a:lnTo>
                    <a:pt x="289" y="274"/>
                  </a:lnTo>
                  <a:lnTo>
                    <a:pt x="289" y="242"/>
                  </a:lnTo>
                  <a:lnTo>
                    <a:pt x="322" y="210"/>
                  </a:lnTo>
                  <a:lnTo>
                    <a:pt x="354" y="193"/>
                  </a:lnTo>
                  <a:lnTo>
                    <a:pt x="530" y="193"/>
                  </a:lnTo>
                  <a:lnTo>
                    <a:pt x="579" y="242"/>
                  </a:lnTo>
                  <a:lnTo>
                    <a:pt x="595" y="274"/>
                  </a:lnTo>
                  <a:lnTo>
                    <a:pt x="611" y="322"/>
                  </a:lnTo>
                  <a:lnTo>
                    <a:pt x="852" y="322"/>
                  </a:lnTo>
                  <a:lnTo>
                    <a:pt x="819" y="161"/>
                  </a:lnTo>
                  <a:lnTo>
                    <a:pt x="723" y="6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470900" y="2449325"/>
              <a:ext cx="13275" cy="30950"/>
            </a:xfrm>
            <a:custGeom>
              <a:avLst/>
              <a:gdLst/>
              <a:ahLst/>
              <a:cxnLst/>
              <a:rect l="0" t="0" r="0" b="0"/>
              <a:pathLst>
                <a:path w="531" h="1238" extrusionOk="0">
                  <a:moveTo>
                    <a:pt x="129" y="1"/>
                  </a:moveTo>
                  <a:lnTo>
                    <a:pt x="129" y="274"/>
                  </a:lnTo>
                  <a:lnTo>
                    <a:pt x="0" y="274"/>
                  </a:lnTo>
                  <a:lnTo>
                    <a:pt x="0" y="451"/>
                  </a:lnTo>
                  <a:lnTo>
                    <a:pt x="129" y="451"/>
                  </a:lnTo>
                  <a:lnTo>
                    <a:pt x="129" y="1045"/>
                  </a:lnTo>
                  <a:lnTo>
                    <a:pt x="129" y="1125"/>
                  </a:lnTo>
                  <a:lnTo>
                    <a:pt x="177" y="1189"/>
                  </a:lnTo>
                  <a:lnTo>
                    <a:pt x="257" y="1238"/>
                  </a:lnTo>
                  <a:lnTo>
                    <a:pt x="530" y="1238"/>
                  </a:lnTo>
                  <a:lnTo>
                    <a:pt x="530" y="1045"/>
                  </a:lnTo>
                  <a:lnTo>
                    <a:pt x="402" y="1045"/>
                  </a:lnTo>
                  <a:lnTo>
                    <a:pt x="386" y="1013"/>
                  </a:lnTo>
                  <a:lnTo>
                    <a:pt x="386" y="965"/>
                  </a:lnTo>
                  <a:lnTo>
                    <a:pt x="386" y="451"/>
                  </a:lnTo>
                  <a:lnTo>
                    <a:pt x="530" y="451"/>
                  </a:lnTo>
                  <a:lnTo>
                    <a:pt x="530" y="274"/>
                  </a:lnTo>
                  <a:lnTo>
                    <a:pt x="386" y="2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485350" y="2483475"/>
              <a:ext cx="25325" cy="2425"/>
            </a:xfrm>
            <a:custGeom>
              <a:avLst/>
              <a:gdLst/>
              <a:ahLst/>
              <a:cxnLst/>
              <a:rect l="0" t="0" r="0" b="0"/>
              <a:pathLst>
                <a:path w="1013" h="97" extrusionOk="0">
                  <a:moveTo>
                    <a:pt x="0" y="0"/>
                  </a:moveTo>
                  <a:lnTo>
                    <a:pt x="0" y="96"/>
                  </a:lnTo>
                  <a:lnTo>
                    <a:pt x="1012" y="96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512650" y="2446525"/>
              <a:ext cx="29325" cy="34550"/>
            </a:xfrm>
            <a:custGeom>
              <a:avLst/>
              <a:gdLst/>
              <a:ahLst/>
              <a:cxnLst/>
              <a:rect l="0" t="0" r="0" b="0"/>
              <a:pathLst>
                <a:path w="1173" h="1382" extrusionOk="0">
                  <a:moveTo>
                    <a:pt x="595" y="0"/>
                  </a:moveTo>
                  <a:lnTo>
                    <a:pt x="482" y="16"/>
                  </a:lnTo>
                  <a:lnTo>
                    <a:pt x="273" y="97"/>
                  </a:lnTo>
                  <a:lnTo>
                    <a:pt x="193" y="161"/>
                  </a:lnTo>
                  <a:lnTo>
                    <a:pt x="113" y="273"/>
                  </a:lnTo>
                  <a:lnTo>
                    <a:pt x="16" y="530"/>
                  </a:lnTo>
                  <a:lnTo>
                    <a:pt x="0" y="691"/>
                  </a:lnTo>
                  <a:lnTo>
                    <a:pt x="16" y="852"/>
                  </a:lnTo>
                  <a:lnTo>
                    <a:pt x="97" y="1109"/>
                  </a:lnTo>
                  <a:lnTo>
                    <a:pt x="161" y="1205"/>
                  </a:lnTo>
                  <a:lnTo>
                    <a:pt x="257" y="1285"/>
                  </a:lnTo>
                  <a:lnTo>
                    <a:pt x="482" y="1366"/>
                  </a:lnTo>
                  <a:lnTo>
                    <a:pt x="611" y="1382"/>
                  </a:lnTo>
                  <a:lnTo>
                    <a:pt x="723" y="1382"/>
                  </a:lnTo>
                  <a:lnTo>
                    <a:pt x="916" y="1301"/>
                  </a:lnTo>
                  <a:lnTo>
                    <a:pt x="980" y="1237"/>
                  </a:lnTo>
                  <a:lnTo>
                    <a:pt x="1109" y="1093"/>
                  </a:lnTo>
                  <a:lnTo>
                    <a:pt x="1173" y="900"/>
                  </a:lnTo>
                  <a:lnTo>
                    <a:pt x="900" y="900"/>
                  </a:lnTo>
                  <a:lnTo>
                    <a:pt x="868" y="996"/>
                  </a:lnTo>
                  <a:lnTo>
                    <a:pt x="836" y="1044"/>
                  </a:lnTo>
                  <a:lnTo>
                    <a:pt x="739" y="1125"/>
                  </a:lnTo>
                  <a:lnTo>
                    <a:pt x="611" y="1141"/>
                  </a:lnTo>
                  <a:lnTo>
                    <a:pt x="482" y="1125"/>
                  </a:lnTo>
                  <a:lnTo>
                    <a:pt x="370" y="1028"/>
                  </a:lnTo>
                  <a:lnTo>
                    <a:pt x="306" y="900"/>
                  </a:lnTo>
                  <a:lnTo>
                    <a:pt x="289" y="707"/>
                  </a:lnTo>
                  <a:lnTo>
                    <a:pt x="306" y="498"/>
                  </a:lnTo>
                  <a:lnTo>
                    <a:pt x="370" y="370"/>
                  </a:lnTo>
                  <a:lnTo>
                    <a:pt x="466" y="257"/>
                  </a:lnTo>
                  <a:lnTo>
                    <a:pt x="611" y="241"/>
                  </a:lnTo>
                  <a:lnTo>
                    <a:pt x="739" y="257"/>
                  </a:lnTo>
                  <a:lnTo>
                    <a:pt x="836" y="322"/>
                  </a:lnTo>
                  <a:lnTo>
                    <a:pt x="868" y="386"/>
                  </a:lnTo>
                  <a:lnTo>
                    <a:pt x="900" y="466"/>
                  </a:lnTo>
                  <a:lnTo>
                    <a:pt x="1173" y="466"/>
                  </a:lnTo>
                  <a:lnTo>
                    <a:pt x="1157" y="354"/>
                  </a:lnTo>
                  <a:lnTo>
                    <a:pt x="1076" y="225"/>
                  </a:lnTo>
                  <a:lnTo>
                    <a:pt x="996" y="129"/>
                  </a:lnTo>
                  <a:lnTo>
                    <a:pt x="755" y="16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544775" y="2455350"/>
              <a:ext cx="22900" cy="25325"/>
            </a:xfrm>
            <a:custGeom>
              <a:avLst/>
              <a:gdLst/>
              <a:ahLst/>
              <a:cxnLst/>
              <a:rect l="0" t="0" r="0" b="0"/>
              <a:pathLst>
                <a:path w="916" h="1013" extrusionOk="0">
                  <a:moveTo>
                    <a:pt x="611" y="515"/>
                  </a:moveTo>
                  <a:lnTo>
                    <a:pt x="611" y="611"/>
                  </a:lnTo>
                  <a:lnTo>
                    <a:pt x="595" y="724"/>
                  </a:lnTo>
                  <a:lnTo>
                    <a:pt x="530" y="788"/>
                  </a:lnTo>
                  <a:lnTo>
                    <a:pt x="466" y="836"/>
                  </a:lnTo>
                  <a:lnTo>
                    <a:pt x="338" y="836"/>
                  </a:lnTo>
                  <a:lnTo>
                    <a:pt x="289" y="804"/>
                  </a:lnTo>
                  <a:lnTo>
                    <a:pt x="273" y="772"/>
                  </a:lnTo>
                  <a:lnTo>
                    <a:pt x="257" y="707"/>
                  </a:lnTo>
                  <a:lnTo>
                    <a:pt x="273" y="643"/>
                  </a:lnTo>
                  <a:lnTo>
                    <a:pt x="322" y="611"/>
                  </a:lnTo>
                  <a:lnTo>
                    <a:pt x="370" y="579"/>
                  </a:lnTo>
                  <a:lnTo>
                    <a:pt x="434" y="563"/>
                  </a:lnTo>
                  <a:lnTo>
                    <a:pt x="498" y="563"/>
                  </a:lnTo>
                  <a:lnTo>
                    <a:pt x="530" y="547"/>
                  </a:lnTo>
                  <a:lnTo>
                    <a:pt x="562" y="547"/>
                  </a:lnTo>
                  <a:lnTo>
                    <a:pt x="578" y="531"/>
                  </a:lnTo>
                  <a:lnTo>
                    <a:pt x="611" y="515"/>
                  </a:lnTo>
                  <a:close/>
                  <a:moveTo>
                    <a:pt x="338" y="1"/>
                  </a:moveTo>
                  <a:lnTo>
                    <a:pt x="161" y="65"/>
                  </a:lnTo>
                  <a:lnTo>
                    <a:pt x="113" y="129"/>
                  </a:lnTo>
                  <a:lnTo>
                    <a:pt x="48" y="210"/>
                  </a:lnTo>
                  <a:lnTo>
                    <a:pt x="32" y="338"/>
                  </a:lnTo>
                  <a:lnTo>
                    <a:pt x="289" y="338"/>
                  </a:lnTo>
                  <a:lnTo>
                    <a:pt x="289" y="290"/>
                  </a:lnTo>
                  <a:lnTo>
                    <a:pt x="322" y="242"/>
                  </a:lnTo>
                  <a:lnTo>
                    <a:pt x="370" y="210"/>
                  </a:lnTo>
                  <a:lnTo>
                    <a:pt x="514" y="210"/>
                  </a:lnTo>
                  <a:lnTo>
                    <a:pt x="562" y="226"/>
                  </a:lnTo>
                  <a:lnTo>
                    <a:pt x="595" y="258"/>
                  </a:lnTo>
                  <a:lnTo>
                    <a:pt x="611" y="306"/>
                  </a:lnTo>
                  <a:lnTo>
                    <a:pt x="595" y="354"/>
                  </a:lnTo>
                  <a:lnTo>
                    <a:pt x="546" y="386"/>
                  </a:lnTo>
                  <a:lnTo>
                    <a:pt x="514" y="386"/>
                  </a:lnTo>
                  <a:lnTo>
                    <a:pt x="450" y="402"/>
                  </a:lnTo>
                  <a:lnTo>
                    <a:pt x="370" y="418"/>
                  </a:lnTo>
                  <a:lnTo>
                    <a:pt x="225" y="434"/>
                  </a:lnTo>
                  <a:lnTo>
                    <a:pt x="145" y="467"/>
                  </a:lnTo>
                  <a:lnTo>
                    <a:pt x="81" y="515"/>
                  </a:lnTo>
                  <a:lnTo>
                    <a:pt x="16" y="643"/>
                  </a:lnTo>
                  <a:lnTo>
                    <a:pt x="0" y="740"/>
                  </a:lnTo>
                  <a:lnTo>
                    <a:pt x="16" y="852"/>
                  </a:lnTo>
                  <a:lnTo>
                    <a:pt x="97" y="948"/>
                  </a:lnTo>
                  <a:lnTo>
                    <a:pt x="193" y="1013"/>
                  </a:lnTo>
                  <a:lnTo>
                    <a:pt x="402" y="1013"/>
                  </a:lnTo>
                  <a:lnTo>
                    <a:pt x="498" y="980"/>
                  </a:lnTo>
                  <a:lnTo>
                    <a:pt x="562" y="932"/>
                  </a:lnTo>
                  <a:lnTo>
                    <a:pt x="611" y="868"/>
                  </a:lnTo>
                  <a:lnTo>
                    <a:pt x="611" y="900"/>
                  </a:lnTo>
                  <a:lnTo>
                    <a:pt x="627" y="932"/>
                  </a:lnTo>
                  <a:lnTo>
                    <a:pt x="627" y="964"/>
                  </a:lnTo>
                  <a:lnTo>
                    <a:pt x="643" y="997"/>
                  </a:lnTo>
                  <a:lnTo>
                    <a:pt x="916" y="997"/>
                  </a:lnTo>
                  <a:lnTo>
                    <a:pt x="916" y="948"/>
                  </a:lnTo>
                  <a:lnTo>
                    <a:pt x="900" y="932"/>
                  </a:lnTo>
                  <a:lnTo>
                    <a:pt x="884" y="916"/>
                  </a:lnTo>
                  <a:lnTo>
                    <a:pt x="868" y="900"/>
                  </a:lnTo>
                  <a:lnTo>
                    <a:pt x="868" y="852"/>
                  </a:lnTo>
                  <a:lnTo>
                    <a:pt x="868" y="788"/>
                  </a:lnTo>
                  <a:lnTo>
                    <a:pt x="868" y="740"/>
                  </a:lnTo>
                  <a:lnTo>
                    <a:pt x="868" y="306"/>
                  </a:lnTo>
                  <a:lnTo>
                    <a:pt x="852" y="210"/>
                  </a:lnTo>
                  <a:lnTo>
                    <a:pt x="787" y="97"/>
                  </a:lnTo>
                  <a:lnTo>
                    <a:pt x="739" y="65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569275" y="2449325"/>
              <a:ext cx="13675" cy="30950"/>
            </a:xfrm>
            <a:custGeom>
              <a:avLst/>
              <a:gdLst/>
              <a:ahLst/>
              <a:cxnLst/>
              <a:rect l="0" t="0" r="0" b="0"/>
              <a:pathLst>
                <a:path w="547" h="1238" extrusionOk="0">
                  <a:moveTo>
                    <a:pt x="145" y="1"/>
                  </a:moveTo>
                  <a:lnTo>
                    <a:pt x="145" y="274"/>
                  </a:lnTo>
                  <a:lnTo>
                    <a:pt x="0" y="274"/>
                  </a:lnTo>
                  <a:lnTo>
                    <a:pt x="0" y="451"/>
                  </a:lnTo>
                  <a:lnTo>
                    <a:pt x="145" y="451"/>
                  </a:lnTo>
                  <a:lnTo>
                    <a:pt x="145" y="1045"/>
                  </a:lnTo>
                  <a:lnTo>
                    <a:pt x="145" y="1125"/>
                  </a:lnTo>
                  <a:lnTo>
                    <a:pt x="177" y="1189"/>
                  </a:lnTo>
                  <a:lnTo>
                    <a:pt x="273" y="1238"/>
                  </a:lnTo>
                  <a:lnTo>
                    <a:pt x="546" y="1238"/>
                  </a:lnTo>
                  <a:lnTo>
                    <a:pt x="546" y="1045"/>
                  </a:lnTo>
                  <a:lnTo>
                    <a:pt x="402" y="1045"/>
                  </a:lnTo>
                  <a:lnTo>
                    <a:pt x="402" y="1013"/>
                  </a:lnTo>
                  <a:lnTo>
                    <a:pt x="385" y="965"/>
                  </a:lnTo>
                  <a:lnTo>
                    <a:pt x="385" y="451"/>
                  </a:lnTo>
                  <a:lnTo>
                    <a:pt x="546" y="451"/>
                  </a:lnTo>
                  <a:lnTo>
                    <a:pt x="546" y="274"/>
                  </a:lnTo>
                  <a:lnTo>
                    <a:pt x="385" y="274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585325" y="2455350"/>
              <a:ext cx="22900" cy="25725"/>
            </a:xfrm>
            <a:custGeom>
              <a:avLst/>
              <a:gdLst/>
              <a:ahLst/>
              <a:cxnLst/>
              <a:rect l="0" t="0" r="0" b="0"/>
              <a:pathLst>
                <a:path w="916" h="1029" extrusionOk="0">
                  <a:moveTo>
                    <a:pt x="530" y="210"/>
                  </a:moveTo>
                  <a:lnTo>
                    <a:pt x="595" y="258"/>
                  </a:lnTo>
                  <a:lnTo>
                    <a:pt x="627" y="322"/>
                  </a:lnTo>
                  <a:lnTo>
                    <a:pt x="643" y="402"/>
                  </a:lnTo>
                  <a:lnTo>
                    <a:pt x="257" y="402"/>
                  </a:lnTo>
                  <a:lnTo>
                    <a:pt x="273" y="322"/>
                  </a:lnTo>
                  <a:lnTo>
                    <a:pt x="322" y="258"/>
                  </a:lnTo>
                  <a:lnTo>
                    <a:pt x="370" y="210"/>
                  </a:lnTo>
                  <a:close/>
                  <a:moveTo>
                    <a:pt x="354" y="1"/>
                  </a:moveTo>
                  <a:lnTo>
                    <a:pt x="193" y="65"/>
                  </a:lnTo>
                  <a:lnTo>
                    <a:pt x="113" y="129"/>
                  </a:lnTo>
                  <a:lnTo>
                    <a:pt x="65" y="193"/>
                  </a:lnTo>
                  <a:lnTo>
                    <a:pt x="0" y="386"/>
                  </a:lnTo>
                  <a:lnTo>
                    <a:pt x="0" y="515"/>
                  </a:lnTo>
                  <a:lnTo>
                    <a:pt x="0" y="643"/>
                  </a:lnTo>
                  <a:lnTo>
                    <a:pt x="65" y="836"/>
                  </a:lnTo>
                  <a:lnTo>
                    <a:pt x="129" y="900"/>
                  </a:lnTo>
                  <a:lnTo>
                    <a:pt x="290" y="997"/>
                  </a:lnTo>
                  <a:lnTo>
                    <a:pt x="466" y="1029"/>
                  </a:lnTo>
                  <a:lnTo>
                    <a:pt x="563" y="1013"/>
                  </a:lnTo>
                  <a:lnTo>
                    <a:pt x="739" y="948"/>
                  </a:lnTo>
                  <a:lnTo>
                    <a:pt x="804" y="884"/>
                  </a:lnTo>
                  <a:lnTo>
                    <a:pt x="884" y="788"/>
                  </a:lnTo>
                  <a:lnTo>
                    <a:pt x="900" y="707"/>
                  </a:lnTo>
                  <a:lnTo>
                    <a:pt x="643" y="707"/>
                  </a:lnTo>
                  <a:lnTo>
                    <a:pt x="627" y="740"/>
                  </a:lnTo>
                  <a:lnTo>
                    <a:pt x="595" y="772"/>
                  </a:lnTo>
                  <a:lnTo>
                    <a:pt x="547" y="804"/>
                  </a:lnTo>
                  <a:lnTo>
                    <a:pt x="466" y="820"/>
                  </a:lnTo>
                  <a:lnTo>
                    <a:pt x="402" y="804"/>
                  </a:lnTo>
                  <a:lnTo>
                    <a:pt x="338" y="788"/>
                  </a:lnTo>
                  <a:lnTo>
                    <a:pt x="273" y="707"/>
                  </a:lnTo>
                  <a:lnTo>
                    <a:pt x="241" y="579"/>
                  </a:lnTo>
                  <a:lnTo>
                    <a:pt x="916" y="579"/>
                  </a:lnTo>
                  <a:lnTo>
                    <a:pt x="916" y="467"/>
                  </a:lnTo>
                  <a:lnTo>
                    <a:pt x="900" y="386"/>
                  </a:lnTo>
                  <a:lnTo>
                    <a:pt x="884" y="274"/>
                  </a:lnTo>
                  <a:lnTo>
                    <a:pt x="836" y="177"/>
                  </a:lnTo>
                  <a:lnTo>
                    <a:pt x="755" y="97"/>
                  </a:lnTo>
                  <a:lnTo>
                    <a:pt x="675" y="33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611025" y="2455350"/>
              <a:ext cx="23300" cy="34575"/>
            </a:xfrm>
            <a:custGeom>
              <a:avLst/>
              <a:gdLst/>
              <a:ahLst/>
              <a:cxnLst/>
              <a:rect l="0" t="0" r="0" b="0"/>
              <a:pathLst>
                <a:path w="932" h="1383" extrusionOk="0">
                  <a:moveTo>
                    <a:pt x="562" y="226"/>
                  </a:moveTo>
                  <a:lnTo>
                    <a:pt x="627" y="290"/>
                  </a:lnTo>
                  <a:lnTo>
                    <a:pt x="675" y="370"/>
                  </a:lnTo>
                  <a:lnTo>
                    <a:pt x="675" y="499"/>
                  </a:lnTo>
                  <a:lnTo>
                    <a:pt x="675" y="627"/>
                  </a:lnTo>
                  <a:lnTo>
                    <a:pt x="627" y="707"/>
                  </a:lnTo>
                  <a:lnTo>
                    <a:pt x="562" y="772"/>
                  </a:lnTo>
                  <a:lnTo>
                    <a:pt x="466" y="788"/>
                  </a:lnTo>
                  <a:lnTo>
                    <a:pt x="354" y="756"/>
                  </a:lnTo>
                  <a:lnTo>
                    <a:pt x="289" y="659"/>
                  </a:lnTo>
                  <a:lnTo>
                    <a:pt x="257" y="595"/>
                  </a:lnTo>
                  <a:lnTo>
                    <a:pt x="257" y="515"/>
                  </a:lnTo>
                  <a:lnTo>
                    <a:pt x="257" y="418"/>
                  </a:lnTo>
                  <a:lnTo>
                    <a:pt x="289" y="338"/>
                  </a:lnTo>
                  <a:lnTo>
                    <a:pt x="354" y="242"/>
                  </a:lnTo>
                  <a:lnTo>
                    <a:pt x="466" y="226"/>
                  </a:lnTo>
                  <a:close/>
                  <a:moveTo>
                    <a:pt x="306" y="1"/>
                  </a:moveTo>
                  <a:lnTo>
                    <a:pt x="161" y="81"/>
                  </a:lnTo>
                  <a:lnTo>
                    <a:pt x="97" y="145"/>
                  </a:lnTo>
                  <a:lnTo>
                    <a:pt x="16" y="306"/>
                  </a:lnTo>
                  <a:lnTo>
                    <a:pt x="0" y="515"/>
                  </a:lnTo>
                  <a:lnTo>
                    <a:pt x="16" y="724"/>
                  </a:lnTo>
                  <a:lnTo>
                    <a:pt x="113" y="868"/>
                  </a:lnTo>
                  <a:lnTo>
                    <a:pt x="225" y="964"/>
                  </a:lnTo>
                  <a:lnTo>
                    <a:pt x="402" y="997"/>
                  </a:lnTo>
                  <a:lnTo>
                    <a:pt x="514" y="980"/>
                  </a:lnTo>
                  <a:lnTo>
                    <a:pt x="595" y="932"/>
                  </a:lnTo>
                  <a:lnTo>
                    <a:pt x="643" y="900"/>
                  </a:lnTo>
                  <a:lnTo>
                    <a:pt x="675" y="836"/>
                  </a:lnTo>
                  <a:lnTo>
                    <a:pt x="675" y="900"/>
                  </a:lnTo>
                  <a:lnTo>
                    <a:pt x="675" y="1029"/>
                  </a:lnTo>
                  <a:lnTo>
                    <a:pt x="643" y="1109"/>
                  </a:lnTo>
                  <a:lnTo>
                    <a:pt x="595" y="1173"/>
                  </a:lnTo>
                  <a:lnTo>
                    <a:pt x="466" y="1189"/>
                  </a:lnTo>
                  <a:lnTo>
                    <a:pt x="386" y="1189"/>
                  </a:lnTo>
                  <a:lnTo>
                    <a:pt x="322" y="1157"/>
                  </a:lnTo>
                  <a:lnTo>
                    <a:pt x="306" y="1141"/>
                  </a:lnTo>
                  <a:lnTo>
                    <a:pt x="289" y="1093"/>
                  </a:lnTo>
                  <a:lnTo>
                    <a:pt x="16" y="1093"/>
                  </a:lnTo>
                  <a:lnTo>
                    <a:pt x="49" y="1221"/>
                  </a:lnTo>
                  <a:lnTo>
                    <a:pt x="145" y="1318"/>
                  </a:lnTo>
                  <a:lnTo>
                    <a:pt x="273" y="1382"/>
                  </a:lnTo>
                  <a:lnTo>
                    <a:pt x="595" y="1382"/>
                  </a:lnTo>
                  <a:lnTo>
                    <a:pt x="803" y="1302"/>
                  </a:lnTo>
                  <a:lnTo>
                    <a:pt x="868" y="1221"/>
                  </a:lnTo>
                  <a:lnTo>
                    <a:pt x="916" y="1109"/>
                  </a:lnTo>
                  <a:lnTo>
                    <a:pt x="932" y="932"/>
                  </a:lnTo>
                  <a:lnTo>
                    <a:pt x="932" y="17"/>
                  </a:lnTo>
                  <a:lnTo>
                    <a:pt x="691" y="17"/>
                  </a:lnTo>
                  <a:lnTo>
                    <a:pt x="691" y="161"/>
                  </a:lnTo>
                  <a:lnTo>
                    <a:pt x="627" y="65"/>
                  </a:lnTo>
                  <a:lnTo>
                    <a:pt x="530" y="17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638725" y="2454950"/>
              <a:ext cx="24925" cy="26125"/>
            </a:xfrm>
            <a:custGeom>
              <a:avLst/>
              <a:gdLst/>
              <a:ahLst/>
              <a:cxnLst/>
              <a:rect l="0" t="0" r="0" b="0"/>
              <a:pathLst>
                <a:path w="997" h="1045" extrusionOk="0">
                  <a:moveTo>
                    <a:pt x="595" y="226"/>
                  </a:moveTo>
                  <a:lnTo>
                    <a:pt x="659" y="306"/>
                  </a:lnTo>
                  <a:lnTo>
                    <a:pt x="707" y="386"/>
                  </a:lnTo>
                  <a:lnTo>
                    <a:pt x="723" y="531"/>
                  </a:lnTo>
                  <a:lnTo>
                    <a:pt x="707" y="659"/>
                  </a:lnTo>
                  <a:lnTo>
                    <a:pt x="659" y="756"/>
                  </a:lnTo>
                  <a:lnTo>
                    <a:pt x="595" y="820"/>
                  </a:lnTo>
                  <a:lnTo>
                    <a:pt x="386" y="820"/>
                  </a:lnTo>
                  <a:lnTo>
                    <a:pt x="322" y="756"/>
                  </a:lnTo>
                  <a:lnTo>
                    <a:pt x="274" y="659"/>
                  </a:lnTo>
                  <a:lnTo>
                    <a:pt x="258" y="531"/>
                  </a:lnTo>
                  <a:lnTo>
                    <a:pt x="274" y="386"/>
                  </a:lnTo>
                  <a:lnTo>
                    <a:pt x="322" y="306"/>
                  </a:lnTo>
                  <a:lnTo>
                    <a:pt x="386" y="226"/>
                  </a:lnTo>
                  <a:close/>
                  <a:moveTo>
                    <a:pt x="498" y="1"/>
                  </a:moveTo>
                  <a:lnTo>
                    <a:pt x="370" y="17"/>
                  </a:lnTo>
                  <a:lnTo>
                    <a:pt x="193" y="81"/>
                  </a:lnTo>
                  <a:lnTo>
                    <a:pt x="129" y="161"/>
                  </a:lnTo>
                  <a:lnTo>
                    <a:pt x="17" y="322"/>
                  </a:lnTo>
                  <a:lnTo>
                    <a:pt x="1" y="531"/>
                  </a:lnTo>
                  <a:lnTo>
                    <a:pt x="17" y="723"/>
                  </a:lnTo>
                  <a:lnTo>
                    <a:pt x="129" y="884"/>
                  </a:lnTo>
                  <a:lnTo>
                    <a:pt x="193" y="964"/>
                  </a:lnTo>
                  <a:lnTo>
                    <a:pt x="370" y="1029"/>
                  </a:lnTo>
                  <a:lnTo>
                    <a:pt x="498" y="1045"/>
                  </a:lnTo>
                  <a:lnTo>
                    <a:pt x="611" y="1029"/>
                  </a:lnTo>
                  <a:lnTo>
                    <a:pt x="804" y="964"/>
                  </a:lnTo>
                  <a:lnTo>
                    <a:pt x="868" y="884"/>
                  </a:lnTo>
                  <a:lnTo>
                    <a:pt x="964" y="723"/>
                  </a:lnTo>
                  <a:lnTo>
                    <a:pt x="996" y="531"/>
                  </a:lnTo>
                  <a:lnTo>
                    <a:pt x="964" y="322"/>
                  </a:lnTo>
                  <a:lnTo>
                    <a:pt x="868" y="161"/>
                  </a:lnTo>
                  <a:lnTo>
                    <a:pt x="804" y="81"/>
                  </a:lnTo>
                  <a:lnTo>
                    <a:pt x="611" y="1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68050" y="2455350"/>
              <a:ext cx="14075" cy="24925"/>
            </a:xfrm>
            <a:custGeom>
              <a:avLst/>
              <a:gdLst/>
              <a:ahLst/>
              <a:cxnLst/>
              <a:rect l="0" t="0" r="0" b="0"/>
              <a:pathLst>
                <a:path w="563" h="997" extrusionOk="0">
                  <a:moveTo>
                    <a:pt x="418" y="1"/>
                  </a:moveTo>
                  <a:lnTo>
                    <a:pt x="337" y="65"/>
                  </a:lnTo>
                  <a:lnTo>
                    <a:pt x="289" y="97"/>
                  </a:lnTo>
                  <a:lnTo>
                    <a:pt x="241" y="193"/>
                  </a:lnTo>
                  <a:lnTo>
                    <a:pt x="241" y="17"/>
                  </a:lnTo>
                  <a:lnTo>
                    <a:pt x="0" y="17"/>
                  </a:lnTo>
                  <a:lnTo>
                    <a:pt x="0" y="997"/>
                  </a:lnTo>
                  <a:lnTo>
                    <a:pt x="257" y="997"/>
                  </a:lnTo>
                  <a:lnTo>
                    <a:pt x="257" y="531"/>
                  </a:lnTo>
                  <a:lnTo>
                    <a:pt x="257" y="418"/>
                  </a:lnTo>
                  <a:lnTo>
                    <a:pt x="273" y="354"/>
                  </a:lnTo>
                  <a:lnTo>
                    <a:pt x="353" y="274"/>
                  </a:lnTo>
                  <a:lnTo>
                    <a:pt x="482" y="258"/>
                  </a:lnTo>
                  <a:lnTo>
                    <a:pt x="562" y="258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4685700" y="2446925"/>
              <a:ext cx="6450" cy="33350"/>
            </a:xfrm>
            <a:custGeom>
              <a:avLst/>
              <a:gdLst/>
              <a:ahLst/>
              <a:cxnLst/>
              <a:rect l="0" t="0" r="0" b="0"/>
              <a:pathLst>
                <a:path w="258" h="1334" extrusionOk="0">
                  <a:moveTo>
                    <a:pt x="1" y="0"/>
                  </a:moveTo>
                  <a:lnTo>
                    <a:pt x="1" y="241"/>
                  </a:lnTo>
                  <a:lnTo>
                    <a:pt x="258" y="241"/>
                  </a:lnTo>
                  <a:lnTo>
                    <a:pt x="258" y="0"/>
                  </a:lnTo>
                  <a:close/>
                  <a:moveTo>
                    <a:pt x="1" y="354"/>
                  </a:moveTo>
                  <a:lnTo>
                    <a:pt x="1" y="1334"/>
                  </a:lnTo>
                  <a:lnTo>
                    <a:pt x="258" y="1334"/>
                  </a:lnTo>
                  <a:lnTo>
                    <a:pt x="258" y="3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4696550" y="2455350"/>
              <a:ext cx="22900" cy="25725"/>
            </a:xfrm>
            <a:custGeom>
              <a:avLst/>
              <a:gdLst/>
              <a:ahLst/>
              <a:cxnLst/>
              <a:rect l="0" t="0" r="0" b="0"/>
              <a:pathLst>
                <a:path w="916" h="1029" extrusionOk="0">
                  <a:moveTo>
                    <a:pt x="530" y="210"/>
                  </a:moveTo>
                  <a:lnTo>
                    <a:pt x="595" y="258"/>
                  </a:lnTo>
                  <a:lnTo>
                    <a:pt x="643" y="322"/>
                  </a:lnTo>
                  <a:lnTo>
                    <a:pt x="659" y="402"/>
                  </a:lnTo>
                  <a:lnTo>
                    <a:pt x="257" y="402"/>
                  </a:lnTo>
                  <a:lnTo>
                    <a:pt x="273" y="322"/>
                  </a:lnTo>
                  <a:lnTo>
                    <a:pt x="322" y="258"/>
                  </a:lnTo>
                  <a:lnTo>
                    <a:pt x="370" y="210"/>
                  </a:lnTo>
                  <a:close/>
                  <a:moveTo>
                    <a:pt x="354" y="1"/>
                  </a:moveTo>
                  <a:lnTo>
                    <a:pt x="193" y="65"/>
                  </a:lnTo>
                  <a:lnTo>
                    <a:pt x="129" y="129"/>
                  </a:lnTo>
                  <a:lnTo>
                    <a:pt x="65" y="193"/>
                  </a:lnTo>
                  <a:lnTo>
                    <a:pt x="0" y="386"/>
                  </a:lnTo>
                  <a:lnTo>
                    <a:pt x="0" y="515"/>
                  </a:lnTo>
                  <a:lnTo>
                    <a:pt x="0" y="643"/>
                  </a:lnTo>
                  <a:lnTo>
                    <a:pt x="81" y="836"/>
                  </a:lnTo>
                  <a:lnTo>
                    <a:pt x="145" y="900"/>
                  </a:lnTo>
                  <a:lnTo>
                    <a:pt x="289" y="997"/>
                  </a:lnTo>
                  <a:lnTo>
                    <a:pt x="466" y="1029"/>
                  </a:lnTo>
                  <a:lnTo>
                    <a:pt x="579" y="1013"/>
                  </a:lnTo>
                  <a:lnTo>
                    <a:pt x="739" y="948"/>
                  </a:lnTo>
                  <a:lnTo>
                    <a:pt x="819" y="884"/>
                  </a:lnTo>
                  <a:lnTo>
                    <a:pt x="884" y="788"/>
                  </a:lnTo>
                  <a:lnTo>
                    <a:pt x="900" y="707"/>
                  </a:lnTo>
                  <a:lnTo>
                    <a:pt x="643" y="707"/>
                  </a:lnTo>
                  <a:lnTo>
                    <a:pt x="627" y="740"/>
                  </a:lnTo>
                  <a:lnTo>
                    <a:pt x="595" y="772"/>
                  </a:lnTo>
                  <a:lnTo>
                    <a:pt x="546" y="804"/>
                  </a:lnTo>
                  <a:lnTo>
                    <a:pt x="466" y="820"/>
                  </a:lnTo>
                  <a:lnTo>
                    <a:pt x="402" y="804"/>
                  </a:lnTo>
                  <a:lnTo>
                    <a:pt x="338" y="788"/>
                  </a:lnTo>
                  <a:lnTo>
                    <a:pt x="273" y="707"/>
                  </a:lnTo>
                  <a:lnTo>
                    <a:pt x="257" y="579"/>
                  </a:lnTo>
                  <a:lnTo>
                    <a:pt x="916" y="579"/>
                  </a:lnTo>
                  <a:lnTo>
                    <a:pt x="916" y="467"/>
                  </a:lnTo>
                  <a:lnTo>
                    <a:pt x="900" y="386"/>
                  </a:lnTo>
                  <a:lnTo>
                    <a:pt x="884" y="274"/>
                  </a:lnTo>
                  <a:lnTo>
                    <a:pt x="836" y="177"/>
                  </a:lnTo>
                  <a:lnTo>
                    <a:pt x="771" y="97"/>
                  </a:lnTo>
                  <a:lnTo>
                    <a:pt x="675" y="33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4722250" y="2455350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1"/>
                  </a:moveTo>
                  <a:lnTo>
                    <a:pt x="257" y="17"/>
                  </a:lnTo>
                  <a:lnTo>
                    <a:pt x="129" y="97"/>
                  </a:lnTo>
                  <a:lnTo>
                    <a:pt x="48" y="193"/>
                  </a:lnTo>
                  <a:lnTo>
                    <a:pt x="32" y="322"/>
                  </a:lnTo>
                  <a:lnTo>
                    <a:pt x="32" y="418"/>
                  </a:lnTo>
                  <a:lnTo>
                    <a:pt x="97" y="499"/>
                  </a:lnTo>
                  <a:lnTo>
                    <a:pt x="177" y="547"/>
                  </a:lnTo>
                  <a:lnTo>
                    <a:pt x="321" y="595"/>
                  </a:lnTo>
                  <a:lnTo>
                    <a:pt x="530" y="643"/>
                  </a:lnTo>
                  <a:lnTo>
                    <a:pt x="595" y="675"/>
                  </a:lnTo>
                  <a:lnTo>
                    <a:pt x="627" y="691"/>
                  </a:lnTo>
                  <a:lnTo>
                    <a:pt x="627" y="740"/>
                  </a:lnTo>
                  <a:lnTo>
                    <a:pt x="627" y="772"/>
                  </a:lnTo>
                  <a:lnTo>
                    <a:pt x="578" y="804"/>
                  </a:lnTo>
                  <a:lnTo>
                    <a:pt x="530" y="820"/>
                  </a:lnTo>
                  <a:lnTo>
                    <a:pt x="354" y="820"/>
                  </a:lnTo>
                  <a:lnTo>
                    <a:pt x="289" y="772"/>
                  </a:lnTo>
                  <a:lnTo>
                    <a:pt x="273" y="740"/>
                  </a:lnTo>
                  <a:lnTo>
                    <a:pt x="257" y="675"/>
                  </a:lnTo>
                  <a:lnTo>
                    <a:pt x="0" y="675"/>
                  </a:lnTo>
                  <a:lnTo>
                    <a:pt x="16" y="820"/>
                  </a:lnTo>
                  <a:lnTo>
                    <a:pt x="113" y="932"/>
                  </a:lnTo>
                  <a:lnTo>
                    <a:pt x="241" y="1013"/>
                  </a:lnTo>
                  <a:lnTo>
                    <a:pt x="450" y="1029"/>
                  </a:lnTo>
                  <a:lnTo>
                    <a:pt x="643" y="1013"/>
                  </a:lnTo>
                  <a:lnTo>
                    <a:pt x="771" y="932"/>
                  </a:lnTo>
                  <a:lnTo>
                    <a:pt x="868" y="836"/>
                  </a:lnTo>
                  <a:lnTo>
                    <a:pt x="884" y="691"/>
                  </a:lnTo>
                  <a:lnTo>
                    <a:pt x="868" y="595"/>
                  </a:lnTo>
                  <a:lnTo>
                    <a:pt x="803" y="515"/>
                  </a:lnTo>
                  <a:lnTo>
                    <a:pt x="723" y="450"/>
                  </a:lnTo>
                  <a:lnTo>
                    <a:pt x="578" y="402"/>
                  </a:lnTo>
                  <a:lnTo>
                    <a:pt x="386" y="354"/>
                  </a:lnTo>
                  <a:lnTo>
                    <a:pt x="321" y="338"/>
                  </a:lnTo>
                  <a:lnTo>
                    <a:pt x="289" y="306"/>
                  </a:lnTo>
                  <a:lnTo>
                    <a:pt x="273" y="274"/>
                  </a:lnTo>
                  <a:lnTo>
                    <a:pt x="289" y="242"/>
                  </a:lnTo>
                  <a:lnTo>
                    <a:pt x="321" y="210"/>
                  </a:lnTo>
                  <a:lnTo>
                    <a:pt x="354" y="193"/>
                  </a:lnTo>
                  <a:lnTo>
                    <a:pt x="530" y="193"/>
                  </a:lnTo>
                  <a:lnTo>
                    <a:pt x="578" y="242"/>
                  </a:lnTo>
                  <a:lnTo>
                    <a:pt x="595" y="274"/>
                  </a:lnTo>
                  <a:lnTo>
                    <a:pt x="595" y="322"/>
                  </a:lnTo>
                  <a:lnTo>
                    <a:pt x="852" y="322"/>
                  </a:lnTo>
                  <a:lnTo>
                    <a:pt x="819" y="161"/>
                  </a:lnTo>
                  <a:lnTo>
                    <a:pt x="723" y="6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772025" y="2451750"/>
              <a:ext cx="34175" cy="30525"/>
            </a:xfrm>
            <a:custGeom>
              <a:avLst/>
              <a:gdLst/>
              <a:ahLst/>
              <a:cxnLst/>
              <a:rect l="0" t="0" r="0" b="0"/>
              <a:pathLst>
                <a:path w="1367" h="1221" extrusionOk="0">
                  <a:moveTo>
                    <a:pt x="1" y="0"/>
                  </a:moveTo>
                  <a:lnTo>
                    <a:pt x="675" y="1221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4301850" y="2538075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50" y="129"/>
                  </a:moveTo>
                  <a:lnTo>
                    <a:pt x="562" y="209"/>
                  </a:lnTo>
                  <a:lnTo>
                    <a:pt x="595" y="273"/>
                  </a:lnTo>
                  <a:lnTo>
                    <a:pt x="611" y="354"/>
                  </a:lnTo>
                  <a:lnTo>
                    <a:pt x="627" y="450"/>
                  </a:lnTo>
                  <a:lnTo>
                    <a:pt x="611" y="611"/>
                  </a:lnTo>
                  <a:lnTo>
                    <a:pt x="546" y="707"/>
                  </a:lnTo>
                  <a:lnTo>
                    <a:pt x="482" y="787"/>
                  </a:lnTo>
                  <a:lnTo>
                    <a:pt x="386" y="803"/>
                  </a:lnTo>
                  <a:lnTo>
                    <a:pt x="305" y="787"/>
                  </a:lnTo>
                  <a:lnTo>
                    <a:pt x="209" y="723"/>
                  </a:lnTo>
                  <a:lnTo>
                    <a:pt x="177" y="659"/>
                  </a:lnTo>
                  <a:lnTo>
                    <a:pt x="145" y="579"/>
                  </a:lnTo>
                  <a:lnTo>
                    <a:pt x="145" y="482"/>
                  </a:lnTo>
                  <a:lnTo>
                    <a:pt x="145" y="370"/>
                  </a:lnTo>
                  <a:lnTo>
                    <a:pt x="177" y="289"/>
                  </a:lnTo>
                  <a:lnTo>
                    <a:pt x="209" y="209"/>
                  </a:lnTo>
                  <a:lnTo>
                    <a:pt x="305" y="129"/>
                  </a:lnTo>
                  <a:close/>
                  <a:moveTo>
                    <a:pt x="418" y="0"/>
                  </a:moveTo>
                  <a:lnTo>
                    <a:pt x="322" y="16"/>
                  </a:lnTo>
                  <a:lnTo>
                    <a:pt x="241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32"/>
                  </a:lnTo>
                  <a:lnTo>
                    <a:pt x="0" y="32"/>
                  </a:lnTo>
                  <a:lnTo>
                    <a:pt x="0" y="1237"/>
                  </a:lnTo>
                  <a:lnTo>
                    <a:pt x="145" y="1237"/>
                  </a:lnTo>
                  <a:lnTo>
                    <a:pt x="145" y="803"/>
                  </a:lnTo>
                  <a:lnTo>
                    <a:pt x="193" y="852"/>
                  </a:lnTo>
                  <a:lnTo>
                    <a:pt x="241" y="884"/>
                  </a:lnTo>
                  <a:lnTo>
                    <a:pt x="305" y="916"/>
                  </a:lnTo>
                  <a:lnTo>
                    <a:pt x="514" y="916"/>
                  </a:lnTo>
                  <a:lnTo>
                    <a:pt x="627" y="852"/>
                  </a:lnTo>
                  <a:lnTo>
                    <a:pt x="691" y="771"/>
                  </a:lnTo>
                  <a:lnTo>
                    <a:pt x="771" y="579"/>
                  </a:lnTo>
                  <a:lnTo>
                    <a:pt x="771" y="434"/>
                  </a:lnTo>
                  <a:lnTo>
                    <a:pt x="755" y="241"/>
                  </a:lnTo>
                  <a:lnTo>
                    <a:pt x="675" y="113"/>
                  </a:lnTo>
                  <a:lnTo>
                    <a:pt x="562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4323925" y="2538075"/>
              <a:ext cx="20500" cy="23300"/>
            </a:xfrm>
            <a:custGeom>
              <a:avLst/>
              <a:gdLst/>
              <a:ahLst/>
              <a:cxnLst/>
              <a:rect l="0" t="0" r="0" b="0"/>
              <a:pathLst>
                <a:path w="820" h="932" extrusionOk="0">
                  <a:moveTo>
                    <a:pt x="402" y="129"/>
                  </a:moveTo>
                  <a:lnTo>
                    <a:pt x="547" y="145"/>
                  </a:lnTo>
                  <a:lnTo>
                    <a:pt x="627" y="241"/>
                  </a:lnTo>
                  <a:lnTo>
                    <a:pt x="659" y="322"/>
                  </a:lnTo>
                  <a:lnTo>
                    <a:pt x="659" y="450"/>
                  </a:lnTo>
                  <a:lnTo>
                    <a:pt x="643" y="579"/>
                  </a:lnTo>
                  <a:lnTo>
                    <a:pt x="611" y="691"/>
                  </a:lnTo>
                  <a:lnTo>
                    <a:pt x="531" y="787"/>
                  </a:lnTo>
                  <a:lnTo>
                    <a:pt x="402" y="803"/>
                  </a:lnTo>
                  <a:lnTo>
                    <a:pt x="290" y="787"/>
                  </a:lnTo>
                  <a:lnTo>
                    <a:pt x="209" y="707"/>
                  </a:lnTo>
                  <a:lnTo>
                    <a:pt x="161" y="611"/>
                  </a:lnTo>
                  <a:lnTo>
                    <a:pt x="145" y="482"/>
                  </a:lnTo>
                  <a:lnTo>
                    <a:pt x="161" y="338"/>
                  </a:lnTo>
                  <a:lnTo>
                    <a:pt x="209" y="225"/>
                  </a:lnTo>
                  <a:lnTo>
                    <a:pt x="290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2" y="16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1" y="482"/>
                  </a:lnTo>
                  <a:lnTo>
                    <a:pt x="17" y="675"/>
                  </a:lnTo>
                  <a:lnTo>
                    <a:pt x="113" y="803"/>
                  </a:lnTo>
                  <a:lnTo>
                    <a:pt x="226" y="900"/>
                  </a:lnTo>
                  <a:lnTo>
                    <a:pt x="386" y="932"/>
                  </a:lnTo>
                  <a:lnTo>
                    <a:pt x="499" y="916"/>
                  </a:lnTo>
                  <a:lnTo>
                    <a:pt x="659" y="852"/>
                  </a:lnTo>
                  <a:lnTo>
                    <a:pt x="707" y="787"/>
                  </a:lnTo>
                  <a:lnTo>
                    <a:pt x="804" y="643"/>
                  </a:lnTo>
                  <a:lnTo>
                    <a:pt x="820" y="434"/>
                  </a:lnTo>
                  <a:lnTo>
                    <a:pt x="788" y="241"/>
                  </a:lnTo>
                  <a:lnTo>
                    <a:pt x="691" y="113"/>
                  </a:lnTo>
                  <a:lnTo>
                    <a:pt x="579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4347225" y="2538075"/>
              <a:ext cx="18075" cy="23300"/>
            </a:xfrm>
            <a:custGeom>
              <a:avLst/>
              <a:gdLst/>
              <a:ahLst/>
              <a:cxnLst/>
              <a:rect l="0" t="0" r="0" b="0"/>
              <a:pathLst>
                <a:path w="723" h="932" extrusionOk="0">
                  <a:moveTo>
                    <a:pt x="354" y="0"/>
                  </a:moveTo>
                  <a:lnTo>
                    <a:pt x="209" y="16"/>
                  </a:lnTo>
                  <a:lnTo>
                    <a:pt x="113" y="81"/>
                  </a:lnTo>
                  <a:lnTo>
                    <a:pt x="48" y="161"/>
                  </a:lnTo>
                  <a:lnTo>
                    <a:pt x="32" y="273"/>
                  </a:lnTo>
                  <a:lnTo>
                    <a:pt x="48" y="370"/>
                  </a:lnTo>
                  <a:lnTo>
                    <a:pt x="129" y="434"/>
                  </a:lnTo>
                  <a:lnTo>
                    <a:pt x="177" y="466"/>
                  </a:lnTo>
                  <a:lnTo>
                    <a:pt x="289" y="498"/>
                  </a:lnTo>
                  <a:lnTo>
                    <a:pt x="402" y="530"/>
                  </a:lnTo>
                  <a:lnTo>
                    <a:pt x="482" y="546"/>
                  </a:lnTo>
                  <a:lnTo>
                    <a:pt x="530" y="579"/>
                  </a:lnTo>
                  <a:lnTo>
                    <a:pt x="562" y="611"/>
                  </a:lnTo>
                  <a:lnTo>
                    <a:pt x="578" y="659"/>
                  </a:lnTo>
                  <a:lnTo>
                    <a:pt x="562" y="723"/>
                  </a:lnTo>
                  <a:lnTo>
                    <a:pt x="514" y="771"/>
                  </a:lnTo>
                  <a:lnTo>
                    <a:pt x="450" y="803"/>
                  </a:lnTo>
                  <a:lnTo>
                    <a:pt x="370" y="803"/>
                  </a:lnTo>
                  <a:lnTo>
                    <a:pt x="241" y="787"/>
                  </a:lnTo>
                  <a:lnTo>
                    <a:pt x="177" y="739"/>
                  </a:lnTo>
                  <a:lnTo>
                    <a:pt x="161" y="691"/>
                  </a:lnTo>
                  <a:lnTo>
                    <a:pt x="145" y="627"/>
                  </a:lnTo>
                  <a:lnTo>
                    <a:pt x="0" y="627"/>
                  </a:lnTo>
                  <a:lnTo>
                    <a:pt x="16" y="739"/>
                  </a:lnTo>
                  <a:lnTo>
                    <a:pt x="81" y="836"/>
                  </a:lnTo>
                  <a:lnTo>
                    <a:pt x="193" y="916"/>
                  </a:lnTo>
                  <a:lnTo>
                    <a:pt x="370" y="932"/>
                  </a:lnTo>
                  <a:lnTo>
                    <a:pt x="530" y="916"/>
                  </a:lnTo>
                  <a:lnTo>
                    <a:pt x="627" y="836"/>
                  </a:lnTo>
                  <a:lnTo>
                    <a:pt x="707" y="755"/>
                  </a:lnTo>
                  <a:lnTo>
                    <a:pt x="723" y="643"/>
                  </a:lnTo>
                  <a:lnTo>
                    <a:pt x="707" y="530"/>
                  </a:lnTo>
                  <a:lnTo>
                    <a:pt x="643" y="466"/>
                  </a:lnTo>
                  <a:lnTo>
                    <a:pt x="562" y="434"/>
                  </a:lnTo>
                  <a:lnTo>
                    <a:pt x="418" y="386"/>
                  </a:lnTo>
                  <a:lnTo>
                    <a:pt x="321" y="370"/>
                  </a:lnTo>
                  <a:lnTo>
                    <a:pt x="273" y="354"/>
                  </a:lnTo>
                  <a:lnTo>
                    <a:pt x="225" y="338"/>
                  </a:lnTo>
                  <a:lnTo>
                    <a:pt x="177" y="289"/>
                  </a:lnTo>
                  <a:lnTo>
                    <a:pt x="177" y="241"/>
                  </a:lnTo>
                  <a:lnTo>
                    <a:pt x="177" y="193"/>
                  </a:lnTo>
                  <a:lnTo>
                    <a:pt x="225" y="161"/>
                  </a:lnTo>
                  <a:lnTo>
                    <a:pt x="273" y="129"/>
                  </a:lnTo>
                  <a:lnTo>
                    <a:pt x="450" y="129"/>
                  </a:lnTo>
                  <a:lnTo>
                    <a:pt x="514" y="177"/>
                  </a:lnTo>
                  <a:lnTo>
                    <a:pt x="546" y="225"/>
                  </a:lnTo>
                  <a:lnTo>
                    <a:pt x="562" y="273"/>
                  </a:lnTo>
                  <a:lnTo>
                    <a:pt x="691" y="273"/>
                  </a:lnTo>
                  <a:lnTo>
                    <a:pt x="691" y="193"/>
                  </a:lnTo>
                  <a:lnTo>
                    <a:pt x="643" y="113"/>
                  </a:lnTo>
                  <a:lnTo>
                    <a:pt x="530" y="1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367300" y="2532450"/>
              <a:ext cx="10050" cy="28525"/>
            </a:xfrm>
            <a:custGeom>
              <a:avLst/>
              <a:gdLst/>
              <a:ahLst/>
              <a:cxnLst/>
              <a:rect l="0" t="0" r="0" b="0"/>
              <a:pathLst>
                <a:path w="402" h="1141" extrusionOk="0">
                  <a:moveTo>
                    <a:pt x="113" y="0"/>
                  </a:moveTo>
                  <a:lnTo>
                    <a:pt x="113" y="241"/>
                  </a:lnTo>
                  <a:lnTo>
                    <a:pt x="0" y="241"/>
                  </a:lnTo>
                  <a:lnTo>
                    <a:pt x="0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29" y="1028"/>
                  </a:lnTo>
                  <a:lnTo>
                    <a:pt x="161" y="1077"/>
                  </a:lnTo>
                  <a:lnTo>
                    <a:pt x="193" y="1125"/>
                  </a:lnTo>
                  <a:lnTo>
                    <a:pt x="289" y="1141"/>
                  </a:lnTo>
                  <a:lnTo>
                    <a:pt x="322" y="1125"/>
                  </a:lnTo>
                  <a:lnTo>
                    <a:pt x="402" y="1125"/>
                  </a:lnTo>
                  <a:lnTo>
                    <a:pt x="402" y="996"/>
                  </a:lnTo>
                  <a:lnTo>
                    <a:pt x="386" y="1012"/>
                  </a:lnTo>
                  <a:lnTo>
                    <a:pt x="322" y="1012"/>
                  </a:lnTo>
                  <a:lnTo>
                    <a:pt x="289" y="996"/>
                  </a:lnTo>
                  <a:lnTo>
                    <a:pt x="273" y="980"/>
                  </a:lnTo>
                  <a:lnTo>
                    <a:pt x="257" y="932"/>
                  </a:lnTo>
                  <a:lnTo>
                    <a:pt x="257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57" y="24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378525" y="2563775"/>
              <a:ext cx="22925" cy="2025"/>
            </a:xfrm>
            <a:custGeom>
              <a:avLst/>
              <a:gdLst/>
              <a:ahLst/>
              <a:cxnLst/>
              <a:rect l="0" t="0" r="0" b="0"/>
              <a:pathLst>
                <a:path w="917" h="81" extrusionOk="0">
                  <a:moveTo>
                    <a:pt x="1" y="0"/>
                  </a:moveTo>
                  <a:lnTo>
                    <a:pt x="1" y="81"/>
                  </a:lnTo>
                  <a:lnTo>
                    <a:pt x="916" y="81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404225" y="2530450"/>
              <a:ext cx="3650" cy="30125"/>
            </a:xfrm>
            <a:custGeom>
              <a:avLst/>
              <a:gdLst/>
              <a:ahLst/>
              <a:cxnLst/>
              <a:rect l="0" t="0" r="0" b="0"/>
              <a:pathLst>
                <a:path w="146" h="1205" extrusionOk="0">
                  <a:moveTo>
                    <a:pt x="1" y="0"/>
                  </a:moveTo>
                  <a:lnTo>
                    <a:pt x="1" y="161"/>
                  </a:lnTo>
                  <a:lnTo>
                    <a:pt x="145" y="161"/>
                  </a:lnTo>
                  <a:lnTo>
                    <a:pt x="145" y="0"/>
                  </a:lnTo>
                  <a:close/>
                  <a:moveTo>
                    <a:pt x="1" y="337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3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411875" y="2530450"/>
              <a:ext cx="19275" cy="30925"/>
            </a:xfrm>
            <a:custGeom>
              <a:avLst/>
              <a:gdLst/>
              <a:ahLst/>
              <a:cxnLst/>
              <a:rect l="0" t="0" r="0" b="0"/>
              <a:pathLst>
                <a:path w="771" h="1237" extrusionOk="0">
                  <a:moveTo>
                    <a:pt x="402" y="434"/>
                  </a:moveTo>
                  <a:lnTo>
                    <a:pt x="498" y="450"/>
                  </a:lnTo>
                  <a:lnTo>
                    <a:pt x="578" y="514"/>
                  </a:lnTo>
                  <a:lnTo>
                    <a:pt x="626" y="611"/>
                  </a:lnTo>
                  <a:lnTo>
                    <a:pt x="643" y="771"/>
                  </a:lnTo>
                  <a:lnTo>
                    <a:pt x="626" y="916"/>
                  </a:lnTo>
                  <a:lnTo>
                    <a:pt x="578" y="1012"/>
                  </a:lnTo>
                  <a:lnTo>
                    <a:pt x="514" y="1092"/>
                  </a:lnTo>
                  <a:lnTo>
                    <a:pt x="418" y="1108"/>
                  </a:lnTo>
                  <a:lnTo>
                    <a:pt x="289" y="1092"/>
                  </a:lnTo>
                  <a:lnTo>
                    <a:pt x="225" y="1012"/>
                  </a:lnTo>
                  <a:lnTo>
                    <a:pt x="177" y="900"/>
                  </a:lnTo>
                  <a:lnTo>
                    <a:pt x="161" y="771"/>
                  </a:lnTo>
                  <a:lnTo>
                    <a:pt x="177" y="627"/>
                  </a:lnTo>
                  <a:lnTo>
                    <a:pt x="225" y="530"/>
                  </a:lnTo>
                  <a:lnTo>
                    <a:pt x="305" y="450"/>
                  </a:lnTo>
                  <a:lnTo>
                    <a:pt x="402" y="434"/>
                  </a:lnTo>
                  <a:close/>
                  <a:moveTo>
                    <a:pt x="643" y="0"/>
                  </a:moveTo>
                  <a:lnTo>
                    <a:pt x="643" y="434"/>
                  </a:lnTo>
                  <a:lnTo>
                    <a:pt x="594" y="386"/>
                  </a:lnTo>
                  <a:lnTo>
                    <a:pt x="546" y="354"/>
                  </a:lnTo>
                  <a:lnTo>
                    <a:pt x="482" y="321"/>
                  </a:lnTo>
                  <a:lnTo>
                    <a:pt x="386" y="305"/>
                  </a:lnTo>
                  <a:lnTo>
                    <a:pt x="289" y="321"/>
                  </a:lnTo>
                  <a:lnTo>
                    <a:pt x="161" y="386"/>
                  </a:lnTo>
                  <a:lnTo>
                    <a:pt x="96" y="450"/>
                  </a:lnTo>
                  <a:lnTo>
                    <a:pt x="16" y="594"/>
                  </a:lnTo>
                  <a:lnTo>
                    <a:pt x="0" y="787"/>
                  </a:lnTo>
                  <a:lnTo>
                    <a:pt x="16" y="964"/>
                  </a:lnTo>
                  <a:lnTo>
                    <a:pt x="112" y="1108"/>
                  </a:lnTo>
                  <a:lnTo>
                    <a:pt x="225" y="1205"/>
                  </a:lnTo>
                  <a:lnTo>
                    <a:pt x="369" y="1237"/>
                  </a:lnTo>
                  <a:lnTo>
                    <a:pt x="450" y="1221"/>
                  </a:lnTo>
                  <a:lnTo>
                    <a:pt x="530" y="1189"/>
                  </a:lnTo>
                  <a:lnTo>
                    <a:pt x="594" y="1157"/>
                  </a:lnTo>
                  <a:lnTo>
                    <a:pt x="643" y="1076"/>
                  </a:lnTo>
                  <a:lnTo>
                    <a:pt x="643" y="1205"/>
                  </a:lnTo>
                  <a:lnTo>
                    <a:pt x="771" y="1205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449600" y="2530450"/>
              <a:ext cx="4450" cy="30125"/>
            </a:xfrm>
            <a:custGeom>
              <a:avLst/>
              <a:gdLst/>
              <a:ahLst/>
              <a:cxnLst/>
              <a:rect l="0" t="0" r="0" b="0"/>
              <a:pathLst>
                <a:path w="178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77" y="1205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60450" y="2530450"/>
              <a:ext cx="23725" cy="30125"/>
            </a:xfrm>
            <a:custGeom>
              <a:avLst/>
              <a:gdLst/>
              <a:ahLst/>
              <a:cxnLst/>
              <a:rect l="0" t="0" r="0" b="0"/>
              <a:pathLst>
                <a:path w="949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225"/>
                  </a:lnTo>
                  <a:lnTo>
                    <a:pt x="771" y="1205"/>
                  </a:lnTo>
                  <a:lnTo>
                    <a:pt x="948" y="1205"/>
                  </a:lnTo>
                  <a:lnTo>
                    <a:pt x="948" y="0"/>
                  </a:lnTo>
                  <a:lnTo>
                    <a:pt x="804" y="0"/>
                  </a:lnTo>
                  <a:lnTo>
                    <a:pt x="804" y="98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88150" y="2530450"/>
              <a:ext cx="24125" cy="30125"/>
            </a:xfrm>
            <a:custGeom>
              <a:avLst/>
              <a:gdLst/>
              <a:ahLst/>
              <a:cxnLst/>
              <a:rect l="0" t="0" r="0" b="0"/>
              <a:pathLst>
                <a:path w="965" h="1205" extrusionOk="0">
                  <a:moveTo>
                    <a:pt x="1" y="0"/>
                  </a:moveTo>
                  <a:lnTo>
                    <a:pt x="1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63" y="1205"/>
                  </a:lnTo>
                  <a:lnTo>
                    <a:pt x="563" y="145"/>
                  </a:lnTo>
                  <a:lnTo>
                    <a:pt x="964" y="14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515850" y="2530050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274" y="0"/>
                  </a:moveTo>
                  <a:lnTo>
                    <a:pt x="145" y="225"/>
                  </a:lnTo>
                  <a:lnTo>
                    <a:pt x="81" y="353"/>
                  </a:lnTo>
                  <a:lnTo>
                    <a:pt x="17" y="546"/>
                  </a:lnTo>
                  <a:lnTo>
                    <a:pt x="1" y="787"/>
                  </a:lnTo>
                  <a:lnTo>
                    <a:pt x="1" y="851"/>
                  </a:lnTo>
                  <a:lnTo>
                    <a:pt x="1" y="916"/>
                  </a:lnTo>
                  <a:lnTo>
                    <a:pt x="33" y="1060"/>
                  </a:lnTo>
                  <a:lnTo>
                    <a:pt x="65" y="1173"/>
                  </a:lnTo>
                  <a:lnTo>
                    <a:pt x="97" y="1269"/>
                  </a:lnTo>
                  <a:lnTo>
                    <a:pt x="129" y="1317"/>
                  </a:lnTo>
                  <a:lnTo>
                    <a:pt x="178" y="1397"/>
                  </a:lnTo>
                  <a:lnTo>
                    <a:pt x="274" y="1558"/>
                  </a:lnTo>
                  <a:lnTo>
                    <a:pt x="386" y="1558"/>
                  </a:lnTo>
                  <a:lnTo>
                    <a:pt x="274" y="1349"/>
                  </a:lnTo>
                  <a:lnTo>
                    <a:pt x="226" y="1205"/>
                  </a:lnTo>
                  <a:lnTo>
                    <a:pt x="161" y="1012"/>
                  </a:lnTo>
                  <a:lnTo>
                    <a:pt x="145" y="771"/>
                  </a:lnTo>
                  <a:lnTo>
                    <a:pt x="161" y="546"/>
                  </a:lnTo>
                  <a:lnTo>
                    <a:pt x="210" y="370"/>
                  </a:lnTo>
                  <a:lnTo>
                    <a:pt x="258" y="22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530725" y="2531250"/>
              <a:ext cx="10850" cy="29325"/>
            </a:xfrm>
            <a:custGeom>
              <a:avLst/>
              <a:gdLst/>
              <a:ahLst/>
              <a:cxnLst/>
              <a:rect l="0" t="0" r="0" b="0"/>
              <a:pathLst>
                <a:path w="434" h="1173" extrusionOk="0">
                  <a:moveTo>
                    <a:pt x="321" y="0"/>
                  </a:moveTo>
                  <a:lnTo>
                    <a:pt x="289" y="129"/>
                  </a:lnTo>
                  <a:lnTo>
                    <a:pt x="225" y="177"/>
                  </a:lnTo>
                  <a:lnTo>
                    <a:pt x="145" y="209"/>
                  </a:lnTo>
                  <a:lnTo>
                    <a:pt x="0" y="225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73"/>
                  </a:lnTo>
                  <a:lnTo>
                    <a:pt x="434" y="117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4554000" y="2531250"/>
              <a:ext cx="10875" cy="29325"/>
            </a:xfrm>
            <a:custGeom>
              <a:avLst/>
              <a:gdLst/>
              <a:ahLst/>
              <a:cxnLst/>
              <a:rect l="0" t="0" r="0" b="0"/>
              <a:pathLst>
                <a:path w="435" h="1173" extrusionOk="0">
                  <a:moveTo>
                    <a:pt x="322" y="0"/>
                  </a:moveTo>
                  <a:lnTo>
                    <a:pt x="274" y="129"/>
                  </a:lnTo>
                  <a:lnTo>
                    <a:pt x="226" y="177"/>
                  </a:lnTo>
                  <a:lnTo>
                    <a:pt x="145" y="209"/>
                  </a:lnTo>
                  <a:lnTo>
                    <a:pt x="1" y="225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73"/>
                  </a:lnTo>
                  <a:lnTo>
                    <a:pt x="434" y="117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4574475" y="2530050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1" y="0"/>
                  </a:moveTo>
                  <a:lnTo>
                    <a:pt x="113" y="209"/>
                  </a:lnTo>
                  <a:lnTo>
                    <a:pt x="161" y="337"/>
                  </a:lnTo>
                  <a:lnTo>
                    <a:pt x="226" y="546"/>
                  </a:lnTo>
                  <a:lnTo>
                    <a:pt x="226" y="771"/>
                  </a:lnTo>
                  <a:lnTo>
                    <a:pt x="226" y="996"/>
                  </a:lnTo>
                  <a:lnTo>
                    <a:pt x="177" y="1189"/>
                  </a:lnTo>
                  <a:lnTo>
                    <a:pt x="129" y="1333"/>
                  </a:lnTo>
                  <a:lnTo>
                    <a:pt x="1" y="1558"/>
                  </a:lnTo>
                  <a:lnTo>
                    <a:pt x="113" y="1558"/>
                  </a:lnTo>
                  <a:lnTo>
                    <a:pt x="242" y="1333"/>
                  </a:lnTo>
                  <a:lnTo>
                    <a:pt x="306" y="1205"/>
                  </a:lnTo>
                  <a:lnTo>
                    <a:pt x="370" y="996"/>
                  </a:lnTo>
                  <a:lnTo>
                    <a:pt x="386" y="771"/>
                  </a:lnTo>
                  <a:lnTo>
                    <a:pt x="386" y="675"/>
                  </a:lnTo>
                  <a:lnTo>
                    <a:pt x="370" y="578"/>
                  </a:lnTo>
                  <a:lnTo>
                    <a:pt x="354" y="482"/>
                  </a:lnTo>
                  <a:lnTo>
                    <a:pt x="306" y="370"/>
                  </a:lnTo>
                  <a:lnTo>
                    <a:pt x="290" y="305"/>
                  </a:lnTo>
                  <a:lnTo>
                    <a:pt x="258" y="241"/>
                  </a:lnTo>
                  <a:lnTo>
                    <a:pt x="210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4586925" y="25605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4300650" y="2613950"/>
              <a:ext cx="18875" cy="22925"/>
            </a:xfrm>
            <a:custGeom>
              <a:avLst/>
              <a:gdLst/>
              <a:ahLst/>
              <a:cxnLst/>
              <a:rect l="0" t="0" r="0" b="0"/>
              <a:pathLst>
                <a:path w="755" h="917" extrusionOk="0">
                  <a:moveTo>
                    <a:pt x="402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6" y="274"/>
                  </a:lnTo>
                  <a:lnTo>
                    <a:pt x="0" y="483"/>
                  </a:lnTo>
                  <a:lnTo>
                    <a:pt x="16" y="659"/>
                  </a:lnTo>
                  <a:lnTo>
                    <a:pt x="97" y="788"/>
                  </a:lnTo>
                  <a:lnTo>
                    <a:pt x="225" y="900"/>
                  </a:lnTo>
                  <a:lnTo>
                    <a:pt x="386" y="916"/>
                  </a:lnTo>
                  <a:lnTo>
                    <a:pt x="514" y="900"/>
                  </a:lnTo>
                  <a:lnTo>
                    <a:pt x="627" y="836"/>
                  </a:lnTo>
                  <a:lnTo>
                    <a:pt x="707" y="740"/>
                  </a:lnTo>
                  <a:lnTo>
                    <a:pt x="755" y="579"/>
                  </a:lnTo>
                  <a:lnTo>
                    <a:pt x="610" y="579"/>
                  </a:lnTo>
                  <a:lnTo>
                    <a:pt x="578" y="675"/>
                  </a:lnTo>
                  <a:lnTo>
                    <a:pt x="530" y="740"/>
                  </a:lnTo>
                  <a:lnTo>
                    <a:pt x="482" y="788"/>
                  </a:lnTo>
                  <a:lnTo>
                    <a:pt x="386" y="788"/>
                  </a:lnTo>
                  <a:lnTo>
                    <a:pt x="273" y="772"/>
                  </a:lnTo>
                  <a:lnTo>
                    <a:pt x="209" y="708"/>
                  </a:lnTo>
                  <a:lnTo>
                    <a:pt x="161" y="611"/>
                  </a:lnTo>
                  <a:lnTo>
                    <a:pt x="161" y="483"/>
                  </a:lnTo>
                  <a:lnTo>
                    <a:pt x="161" y="354"/>
                  </a:lnTo>
                  <a:lnTo>
                    <a:pt x="193" y="258"/>
                  </a:lnTo>
                  <a:lnTo>
                    <a:pt x="225" y="194"/>
                  </a:lnTo>
                  <a:lnTo>
                    <a:pt x="337" y="129"/>
                  </a:lnTo>
                  <a:lnTo>
                    <a:pt x="498" y="129"/>
                  </a:lnTo>
                  <a:lnTo>
                    <a:pt x="546" y="178"/>
                  </a:lnTo>
                  <a:lnTo>
                    <a:pt x="594" y="242"/>
                  </a:lnTo>
                  <a:lnTo>
                    <a:pt x="610" y="322"/>
                  </a:lnTo>
                  <a:lnTo>
                    <a:pt x="755" y="322"/>
                  </a:lnTo>
                  <a:lnTo>
                    <a:pt x="723" y="162"/>
                  </a:lnTo>
                  <a:lnTo>
                    <a:pt x="643" y="65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321925" y="2613950"/>
              <a:ext cx="20900" cy="22925"/>
            </a:xfrm>
            <a:custGeom>
              <a:avLst/>
              <a:gdLst/>
              <a:ahLst/>
              <a:cxnLst/>
              <a:rect l="0" t="0" r="0" b="0"/>
              <a:pathLst>
                <a:path w="836" h="917" extrusionOk="0">
                  <a:moveTo>
                    <a:pt x="595" y="451"/>
                  </a:moveTo>
                  <a:lnTo>
                    <a:pt x="595" y="563"/>
                  </a:lnTo>
                  <a:lnTo>
                    <a:pt x="563" y="692"/>
                  </a:lnTo>
                  <a:lnTo>
                    <a:pt x="466" y="756"/>
                  </a:lnTo>
                  <a:lnTo>
                    <a:pt x="386" y="788"/>
                  </a:lnTo>
                  <a:lnTo>
                    <a:pt x="322" y="804"/>
                  </a:lnTo>
                  <a:lnTo>
                    <a:pt x="257" y="788"/>
                  </a:lnTo>
                  <a:lnTo>
                    <a:pt x="209" y="756"/>
                  </a:lnTo>
                  <a:lnTo>
                    <a:pt x="161" y="724"/>
                  </a:lnTo>
                  <a:lnTo>
                    <a:pt x="161" y="659"/>
                  </a:lnTo>
                  <a:lnTo>
                    <a:pt x="177" y="579"/>
                  </a:lnTo>
                  <a:lnTo>
                    <a:pt x="225" y="547"/>
                  </a:lnTo>
                  <a:lnTo>
                    <a:pt x="273" y="515"/>
                  </a:lnTo>
                  <a:lnTo>
                    <a:pt x="354" y="499"/>
                  </a:lnTo>
                  <a:lnTo>
                    <a:pt x="434" y="499"/>
                  </a:lnTo>
                  <a:lnTo>
                    <a:pt x="482" y="483"/>
                  </a:lnTo>
                  <a:lnTo>
                    <a:pt x="514" y="483"/>
                  </a:lnTo>
                  <a:lnTo>
                    <a:pt x="563" y="467"/>
                  </a:lnTo>
                  <a:lnTo>
                    <a:pt x="595" y="451"/>
                  </a:lnTo>
                  <a:close/>
                  <a:moveTo>
                    <a:pt x="386" y="1"/>
                  </a:moveTo>
                  <a:lnTo>
                    <a:pt x="257" y="17"/>
                  </a:lnTo>
                  <a:lnTo>
                    <a:pt x="161" y="65"/>
                  </a:lnTo>
                  <a:lnTo>
                    <a:pt x="65" y="145"/>
                  </a:lnTo>
                  <a:lnTo>
                    <a:pt x="49" y="290"/>
                  </a:lnTo>
                  <a:lnTo>
                    <a:pt x="193" y="290"/>
                  </a:lnTo>
                  <a:lnTo>
                    <a:pt x="193" y="226"/>
                  </a:lnTo>
                  <a:lnTo>
                    <a:pt x="225" y="194"/>
                  </a:lnTo>
                  <a:lnTo>
                    <a:pt x="273" y="129"/>
                  </a:lnTo>
                  <a:lnTo>
                    <a:pt x="482" y="129"/>
                  </a:lnTo>
                  <a:lnTo>
                    <a:pt x="530" y="162"/>
                  </a:lnTo>
                  <a:lnTo>
                    <a:pt x="579" y="194"/>
                  </a:lnTo>
                  <a:lnTo>
                    <a:pt x="595" y="274"/>
                  </a:lnTo>
                  <a:lnTo>
                    <a:pt x="595" y="306"/>
                  </a:lnTo>
                  <a:lnTo>
                    <a:pt x="579" y="322"/>
                  </a:lnTo>
                  <a:lnTo>
                    <a:pt x="563" y="354"/>
                  </a:lnTo>
                  <a:lnTo>
                    <a:pt x="514" y="370"/>
                  </a:lnTo>
                  <a:lnTo>
                    <a:pt x="273" y="386"/>
                  </a:lnTo>
                  <a:lnTo>
                    <a:pt x="161" y="418"/>
                  </a:lnTo>
                  <a:lnTo>
                    <a:pt x="81" y="483"/>
                  </a:lnTo>
                  <a:lnTo>
                    <a:pt x="16" y="547"/>
                  </a:lnTo>
                  <a:lnTo>
                    <a:pt x="0" y="659"/>
                  </a:lnTo>
                  <a:lnTo>
                    <a:pt x="16" y="772"/>
                  </a:lnTo>
                  <a:lnTo>
                    <a:pt x="81" y="852"/>
                  </a:lnTo>
                  <a:lnTo>
                    <a:pt x="161" y="916"/>
                  </a:lnTo>
                  <a:lnTo>
                    <a:pt x="386" y="916"/>
                  </a:lnTo>
                  <a:lnTo>
                    <a:pt x="466" y="884"/>
                  </a:lnTo>
                  <a:lnTo>
                    <a:pt x="546" y="836"/>
                  </a:lnTo>
                  <a:lnTo>
                    <a:pt x="595" y="772"/>
                  </a:lnTo>
                  <a:lnTo>
                    <a:pt x="611" y="820"/>
                  </a:lnTo>
                  <a:lnTo>
                    <a:pt x="627" y="852"/>
                  </a:lnTo>
                  <a:lnTo>
                    <a:pt x="659" y="900"/>
                  </a:lnTo>
                  <a:lnTo>
                    <a:pt x="723" y="916"/>
                  </a:lnTo>
                  <a:lnTo>
                    <a:pt x="771" y="916"/>
                  </a:lnTo>
                  <a:lnTo>
                    <a:pt x="803" y="900"/>
                  </a:lnTo>
                  <a:lnTo>
                    <a:pt x="836" y="900"/>
                  </a:lnTo>
                  <a:lnTo>
                    <a:pt x="836" y="788"/>
                  </a:lnTo>
                  <a:lnTo>
                    <a:pt x="739" y="788"/>
                  </a:lnTo>
                  <a:lnTo>
                    <a:pt x="739" y="772"/>
                  </a:lnTo>
                  <a:lnTo>
                    <a:pt x="739" y="740"/>
                  </a:lnTo>
                  <a:lnTo>
                    <a:pt x="739" y="242"/>
                  </a:lnTo>
                  <a:lnTo>
                    <a:pt x="723" y="129"/>
                  </a:lnTo>
                  <a:lnTo>
                    <a:pt x="643" y="65"/>
                  </a:lnTo>
                  <a:lnTo>
                    <a:pt x="530" y="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4344000" y="2608350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0"/>
                  </a:moveTo>
                  <a:lnTo>
                    <a:pt x="113" y="241"/>
                  </a:lnTo>
                  <a:lnTo>
                    <a:pt x="1" y="241"/>
                  </a:lnTo>
                  <a:lnTo>
                    <a:pt x="1" y="369"/>
                  </a:lnTo>
                  <a:lnTo>
                    <a:pt x="113" y="369"/>
                  </a:lnTo>
                  <a:lnTo>
                    <a:pt x="113" y="948"/>
                  </a:lnTo>
                  <a:lnTo>
                    <a:pt x="129" y="1028"/>
                  </a:lnTo>
                  <a:lnTo>
                    <a:pt x="161" y="1076"/>
                  </a:lnTo>
                  <a:lnTo>
                    <a:pt x="210" y="1124"/>
                  </a:lnTo>
                  <a:lnTo>
                    <a:pt x="402" y="1124"/>
                  </a:lnTo>
                  <a:lnTo>
                    <a:pt x="402" y="996"/>
                  </a:lnTo>
                  <a:lnTo>
                    <a:pt x="386" y="996"/>
                  </a:lnTo>
                  <a:lnTo>
                    <a:pt x="370" y="1012"/>
                  </a:lnTo>
                  <a:lnTo>
                    <a:pt x="354" y="1012"/>
                  </a:lnTo>
                  <a:lnTo>
                    <a:pt x="322" y="996"/>
                  </a:lnTo>
                  <a:lnTo>
                    <a:pt x="306" y="996"/>
                  </a:lnTo>
                  <a:lnTo>
                    <a:pt x="274" y="980"/>
                  </a:lnTo>
                  <a:lnTo>
                    <a:pt x="274" y="932"/>
                  </a:lnTo>
                  <a:lnTo>
                    <a:pt x="274" y="369"/>
                  </a:lnTo>
                  <a:lnTo>
                    <a:pt x="402" y="369"/>
                  </a:lnTo>
                  <a:lnTo>
                    <a:pt x="402" y="241"/>
                  </a:lnTo>
                  <a:lnTo>
                    <a:pt x="274" y="24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355250" y="2639250"/>
              <a:ext cx="23300" cy="2450"/>
            </a:xfrm>
            <a:custGeom>
              <a:avLst/>
              <a:gdLst/>
              <a:ahLst/>
              <a:cxnLst/>
              <a:rect l="0" t="0" r="0" b="0"/>
              <a:pathLst>
                <a:path w="932" h="98" extrusionOk="0">
                  <a:moveTo>
                    <a:pt x="0" y="1"/>
                  </a:moveTo>
                  <a:lnTo>
                    <a:pt x="0" y="97"/>
                  </a:lnTo>
                  <a:lnTo>
                    <a:pt x="932" y="97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380950" y="2606325"/>
              <a:ext cx="4025" cy="30150"/>
            </a:xfrm>
            <a:custGeom>
              <a:avLst/>
              <a:gdLst/>
              <a:ahLst/>
              <a:cxnLst/>
              <a:rect l="0" t="0" r="0" b="0"/>
              <a:pathLst>
                <a:path w="161" h="1206" extrusionOk="0">
                  <a:moveTo>
                    <a:pt x="0" y="1"/>
                  </a:moveTo>
                  <a:lnTo>
                    <a:pt x="0" y="161"/>
                  </a:lnTo>
                  <a:lnTo>
                    <a:pt x="161" y="161"/>
                  </a:lnTo>
                  <a:lnTo>
                    <a:pt x="161" y="1"/>
                  </a:lnTo>
                  <a:close/>
                  <a:moveTo>
                    <a:pt x="0" y="322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388975" y="2606325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02" y="434"/>
                  </a:moveTo>
                  <a:lnTo>
                    <a:pt x="498" y="450"/>
                  </a:lnTo>
                  <a:lnTo>
                    <a:pt x="563" y="515"/>
                  </a:lnTo>
                  <a:lnTo>
                    <a:pt x="627" y="611"/>
                  </a:lnTo>
                  <a:lnTo>
                    <a:pt x="627" y="756"/>
                  </a:lnTo>
                  <a:lnTo>
                    <a:pt x="627" y="916"/>
                  </a:lnTo>
                  <a:lnTo>
                    <a:pt x="563" y="1013"/>
                  </a:lnTo>
                  <a:lnTo>
                    <a:pt x="498" y="1093"/>
                  </a:lnTo>
                  <a:lnTo>
                    <a:pt x="402" y="1109"/>
                  </a:lnTo>
                  <a:lnTo>
                    <a:pt x="274" y="1093"/>
                  </a:lnTo>
                  <a:lnTo>
                    <a:pt x="209" y="1013"/>
                  </a:lnTo>
                  <a:lnTo>
                    <a:pt x="161" y="900"/>
                  </a:lnTo>
                  <a:lnTo>
                    <a:pt x="145" y="772"/>
                  </a:lnTo>
                  <a:lnTo>
                    <a:pt x="161" y="627"/>
                  </a:lnTo>
                  <a:lnTo>
                    <a:pt x="209" y="531"/>
                  </a:lnTo>
                  <a:lnTo>
                    <a:pt x="290" y="450"/>
                  </a:lnTo>
                  <a:lnTo>
                    <a:pt x="402" y="434"/>
                  </a:lnTo>
                  <a:close/>
                  <a:moveTo>
                    <a:pt x="627" y="1"/>
                  </a:moveTo>
                  <a:lnTo>
                    <a:pt x="627" y="434"/>
                  </a:lnTo>
                  <a:lnTo>
                    <a:pt x="579" y="386"/>
                  </a:lnTo>
                  <a:lnTo>
                    <a:pt x="531" y="354"/>
                  </a:lnTo>
                  <a:lnTo>
                    <a:pt x="466" y="322"/>
                  </a:lnTo>
                  <a:lnTo>
                    <a:pt x="370" y="306"/>
                  </a:lnTo>
                  <a:lnTo>
                    <a:pt x="290" y="322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7" y="595"/>
                  </a:lnTo>
                  <a:lnTo>
                    <a:pt x="1" y="788"/>
                  </a:lnTo>
                  <a:lnTo>
                    <a:pt x="17" y="964"/>
                  </a:lnTo>
                  <a:lnTo>
                    <a:pt x="97" y="1109"/>
                  </a:lnTo>
                  <a:lnTo>
                    <a:pt x="209" y="1205"/>
                  </a:lnTo>
                  <a:lnTo>
                    <a:pt x="354" y="1237"/>
                  </a:lnTo>
                  <a:lnTo>
                    <a:pt x="434" y="1221"/>
                  </a:lnTo>
                  <a:lnTo>
                    <a:pt x="515" y="1189"/>
                  </a:lnTo>
                  <a:lnTo>
                    <a:pt x="579" y="1157"/>
                  </a:lnTo>
                  <a:lnTo>
                    <a:pt x="627" y="1077"/>
                  </a:lnTo>
                  <a:lnTo>
                    <a:pt x="627" y="1205"/>
                  </a:lnTo>
                  <a:lnTo>
                    <a:pt x="772" y="1205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426725" y="2606325"/>
              <a:ext cx="4025" cy="30150"/>
            </a:xfrm>
            <a:custGeom>
              <a:avLst/>
              <a:gdLst/>
              <a:ahLst/>
              <a:cxnLst/>
              <a:rect l="0" t="0" r="0" b="0"/>
              <a:pathLst>
                <a:path w="161" h="1206" extrusionOk="0">
                  <a:moveTo>
                    <a:pt x="0" y="1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437150" y="2606325"/>
              <a:ext cx="23725" cy="30150"/>
            </a:xfrm>
            <a:custGeom>
              <a:avLst/>
              <a:gdLst/>
              <a:ahLst/>
              <a:cxnLst/>
              <a:rect l="0" t="0" r="0" b="0"/>
              <a:pathLst>
                <a:path w="949" h="1206" extrusionOk="0">
                  <a:moveTo>
                    <a:pt x="1" y="1"/>
                  </a:moveTo>
                  <a:lnTo>
                    <a:pt x="1" y="1205"/>
                  </a:lnTo>
                  <a:lnTo>
                    <a:pt x="162" y="1205"/>
                  </a:lnTo>
                  <a:lnTo>
                    <a:pt x="162" y="226"/>
                  </a:lnTo>
                  <a:lnTo>
                    <a:pt x="772" y="1205"/>
                  </a:lnTo>
                  <a:lnTo>
                    <a:pt x="949" y="1205"/>
                  </a:lnTo>
                  <a:lnTo>
                    <a:pt x="949" y="1"/>
                  </a:lnTo>
                  <a:lnTo>
                    <a:pt x="804" y="1"/>
                  </a:lnTo>
                  <a:lnTo>
                    <a:pt x="804" y="96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464875" y="2606325"/>
              <a:ext cx="24100" cy="30150"/>
            </a:xfrm>
            <a:custGeom>
              <a:avLst/>
              <a:gdLst/>
              <a:ahLst/>
              <a:cxnLst/>
              <a:rect l="0" t="0" r="0" b="0"/>
              <a:pathLst>
                <a:path w="964" h="1206" extrusionOk="0">
                  <a:moveTo>
                    <a:pt x="0" y="1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62" y="1205"/>
                  </a:lnTo>
                  <a:lnTo>
                    <a:pt x="562" y="145"/>
                  </a:lnTo>
                  <a:lnTo>
                    <a:pt x="964" y="145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492575" y="260592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73" y="1"/>
                  </a:moveTo>
                  <a:lnTo>
                    <a:pt x="145" y="209"/>
                  </a:lnTo>
                  <a:lnTo>
                    <a:pt x="81" y="354"/>
                  </a:lnTo>
                  <a:lnTo>
                    <a:pt x="16" y="547"/>
                  </a:lnTo>
                  <a:lnTo>
                    <a:pt x="0" y="788"/>
                  </a:lnTo>
                  <a:lnTo>
                    <a:pt x="0" y="852"/>
                  </a:lnTo>
                  <a:lnTo>
                    <a:pt x="16" y="916"/>
                  </a:lnTo>
                  <a:lnTo>
                    <a:pt x="32" y="1061"/>
                  </a:lnTo>
                  <a:lnTo>
                    <a:pt x="81" y="1173"/>
                  </a:lnTo>
                  <a:lnTo>
                    <a:pt x="113" y="1253"/>
                  </a:lnTo>
                  <a:lnTo>
                    <a:pt x="129" y="1318"/>
                  </a:lnTo>
                  <a:lnTo>
                    <a:pt x="177" y="1398"/>
                  </a:lnTo>
                  <a:lnTo>
                    <a:pt x="289" y="1559"/>
                  </a:lnTo>
                  <a:lnTo>
                    <a:pt x="386" y="1559"/>
                  </a:lnTo>
                  <a:lnTo>
                    <a:pt x="273" y="1350"/>
                  </a:lnTo>
                  <a:lnTo>
                    <a:pt x="225" y="1205"/>
                  </a:lnTo>
                  <a:lnTo>
                    <a:pt x="161" y="1013"/>
                  </a:lnTo>
                  <a:lnTo>
                    <a:pt x="161" y="772"/>
                  </a:lnTo>
                  <a:lnTo>
                    <a:pt x="161" y="547"/>
                  </a:lnTo>
                  <a:lnTo>
                    <a:pt x="209" y="370"/>
                  </a:lnTo>
                  <a:lnTo>
                    <a:pt x="273" y="226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507425" y="2607125"/>
              <a:ext cx="10875" cy="29350"/>
            </a:xfrm>
            <a:custGeom>
              <a:avLst/>
              <a:gdLst/>
              <a:ahLst/>
              <a:cxnLst/>
              <a:rect l="0" t="0" r="0" b="0"/>
              <a:pathLst>
                <a:path w="435" h="1174" extrusionOk="0">
                  <a:moveTo>
                    <a:pt x="322" y="1"/>
                  </a:moveTo>
                  <a:lnTo>
                    <a:pt x="290" y="129"/>
                  </a:lnTo>
                  <a:lnTo>
                    <a:pt x="225" y="178"/>
                  </a:lnTo>
                  <a:lnTo>
                    <a:pt x="145" y="210"/>
                  </a:lnTo>
                  <a:lnTo>
                    <a:pt x="1" y="226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73"/>
                  </a:lnTo>
                  <a:lnTo>
                    <a:pt x="434" y="117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530725" y="2607125"/>
              <a:ext cx="10850" cy="29350"/>
            </a:xfrm>
            <a:custGeom>
              <a:avLst/>
              <a:gdLst/>
              <a:ahLst/>
              <a:cxnLst/>
              <a:rect l="0" t="0" r="0" b="0"/>
              <a:pathLst>
                <a:path w="434" h="1174" extrusionOk="0">
                  <a:moveTo>
                    <a:pt x="321" y="1"/>
                  </a:moveTo>
                  <a:lnTo>
                    <a:pt x="289" y="129"/>
                  </a:lnTo>
                  <a:lnTo>
                    <a:pt x="225" y="178"/>
                  </a:lnTo>
                  <a:lnTo>
                    <a:pt x="145" y="210"/>
                  </a:lnTo>
                  <a:lnTo>
                    <a:pt x="0" y="226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73"/>
                  </a:lnTo>
                  <a:lnTo>
                    <a:pt x="434" y="117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551200" y="260592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0" y="1"/>
                  </a:moveTo>
                  <a:lnTo>
                    <a:pt x="113" y="209"/>
                  </a:lnTo>
                  <a:lnTo>
                    <a:pt x="177" y="338"/>
                  </a:lnTo>
                  <a:lnTo>
                    <a:pt x="225" y="547"/>
                  </a:lnTo>
                  <a:lnTo>
                    <a:pt x="241" y="772"/>
                  </a:lnTo>
                  <a:lnTo>
                    <a:pt x="225" y="996"/>
                  </a:lnTo>
                  <a:lnTo>
                    <a:pt x="177" y="1189"/>
                  </a:lnTo>
                  <a:lnTo>
                    <a:pt x="129" y="1318"/>
                  </a:lnTo>
                  <a:lnTo>
                    <a:pt x="16" y="1559"/>
                  </a:lnTo>
                  <a:lnTo>
                    <a:pt x="113" y="1559"/>
                  </a:lnTo>
                  <a:lnTo>
                    <a:pt x="241" y="1334"/>
                  </a:lnTo>
                  <a:lnTo>
                    <a:pt x="305" y="1205"/>
                  </a:lnTo>
                  <a:lnTo>
                    <a:pt x="370" y="996"/>
                  </a:lnTo>
                  <a:lnTo>
                    <a:pt x="386" y="772"/>
                  </a:lnTo>
                  <a:lnTo>
                    <a:pt x="386" y="675"/>
                  </a:lnTo>
                  <a:lnTo>
                    <a:pt x="370" y="579"/>
                  </a:lnTo>
                  <a:lnTo>
                    <a:pt x="354" y="483"/>
                  </a:lnTo>
                  <a:lnTo>
                    <a:pt x="321" y="370"/>
                  </a:lnTo>
                  <a:lnTo>
                    <a:pt x="289" y="306"/>
                  </a:lnTo>
                  <a:lnTo>
                    <a:pt x="257" y="242"/>
                  </a:lnTo>
                  <a:lnTo>
                    <a:pt x="209" y="177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564050" y="26364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286175" y="2660550"/>
              <a:ext cx="546525" cy="72300"/>
            </a:xfrm>
            <a:custGeom>
              <a:avLst/>
              <a:gdLst/>
              <a:ahLst/>
              <a:cxnLst/>
              <a:rect l="0" t="0" r="0" b="0"/>
              <a:pathLst>
                <a:path w="21861" h="2892" extrusionOk="0">
                  <a:moveTo>
                    <a:pt x="1" y="0"/>
                  </a:moveTo>
                  <a:lnTo>
                    <a:pt x="1" y="2891"/>
                  </a:lnTo>
                  <a:lnTo>
                    <a:pt x="21860" y="2891"/>
                  </a:lnTo>
                  <a:lnTo>
                    <a:pt x="21860" y="0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309875" y="2675800"/>
              <a:ext cx="6050" cy="30125"/>
            </a:xfrm>
            <a:custGeom>
              <a:avLst/>
              <a:gdLst/>
              <a:ahLst/>
              <a:cxnLst/>
              <a:rect l="0" t="0" r="0" b="0"/>
              <a:pathLst>
                <a:path w="242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241" y="1205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321525" y="2683425"/>
              <a:ext cx="20100" cy="22500"/>
            </a:xfrm>
            <a:custGeom>
              <a:avLst/>
              <a:gdLst/>
              <a:ahLst/>
              <a:cxnLst/>
              <a:rect l="0" t="0" r="0" b="0"/>
              <a:pathLst>
                <a:path w="804" h="900" extrusionOk="0">
                  <a:moveTo>
                    <a:pt x="386" y="0"/>
                  </a:moveTo>
                  <a:lnTo>
                    <a:pt x="305" y="49"/>
                  </a:lnTo>
                  <a:lnTo>
                    <a:pt x="273" y="81"/>
                  </a:lnTo>
                  <a:lnTo>
                    <a:pt x="225" y="145"/>
                  </a:lnTo>
                  <a:lnTo>
                    <a:pt x="225" y="17"/>
                  </a:lnTo>
                  <a:lnTo>
                    <a:pt x="0" y="17"/>
                  </a:lnTo>
                  <a:lnTo>
                    <a:pt x="0" y="900"/>
                  </a:lnTo>
                  <a:lnTo>
                    <a:pt x="225" y="900"/>
                  </a:lnTo>
                  <a:lnTo>
                    <a:pt x="225" y="418"/>
                  </a:lnTo>
                  <a:lnTo>
                    <a:pt x="225" y="338"/>
                  </a:lnTo>
                  <a:lnTo>
                    <a:pt x="257" y="290"/>
                  </a:lnTo>
                  <a:lnTo>
                    <a:pt x="305" y="209"/>
                  </a:lnTo>
                  <a:lnTo>
                    <a:pt x="418" y="193"/>
                  </a:lnTo>
                  <a:lnTo>
                    <a:pt x="498" y="193"/>
                  </a:lnTo>
                  <a:lnTo>
                    <a:pt x="546" y="257"/>
                  </a:lnTo>
                  <a:lnTo>
                    <a:pt x="562" y="290"/>
                  </a:lnTo>
                  <a:lnTo>
                    <a:pt x="562" y="354"/>
                  </a:lnTo>
                  <a:lnTo>
                    <a:pt x="562" y="900"/>
                  </a:lnTo>
                  <a:lnTo>
                    <a:pt x="803" y="900"/>
                  </a:lnTo>
                  <a:lnTo>
                    <a:pt x="803" y="306"/>
                  </a:lnTo>
                  <a:lnTo>
                    <a:pt x="787" y="145"/>
                  </a:lnTo>
                  <a:lnTo>
                    <a:pt x="707" y="6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345600" y="2675800"/>
              <a:ext cx="21725" cy="30950"/>
            </a:xfrm>
            <a:custGeom>
              <a:avLst/>
              <a:gdLst/>
              <a:ahLst/>
              <a:cxnLst/>
              <a:rect l="0" t="0" r="0" b="0"/>
              <a:pathLst>
                <a:path w="869" h="1238" extrusionOk="0">
                  <a:moveTo>
                    <a:pt x="435" y="498"/>
                  </a:moveTo>
                  <a:lnTo>
                    <a:pt x="499" y="514"/>
                  </a:lnTo>
                  <a:lnTo>
                    <a:pt x="547" y="546"/>
                  </a:lnTo>
                  <a:lnTo>
                    <a:pt x="611" y="627"/>
                  </a:lnTo>
                  <a:lnTo>
                    <a:pt x="627" y="771"/>
                  </a:lnTo>
                  <a:lnTo>
                    <a:pt x="627" y="884"/>
                  </a:lnTo>
                  <a:lnTo>
                    <a:pt x="579" y="964"/>
                  </a:lnTo>
                  <a:lnTo>
                    <a:pt x="515" y="1028"/>
                  </a:lnTo>
                  <a:lnTo>
                    <a:pt x="435" y="1044"/>
                  </a:lnTo>
                  <a:lnTo>
                    <a:pt x="338" y="1028"/>
                  </a:lnTo>
                  <a:lnTo>
                    <a:pt x="290" y="964"/>
                  </a:lnTo>
                  <a:lnTo>
                    <a:pt x="242" y="884"/>
                  </a:lnTo>
                  <a:lnTo>
                    <a:pt x="242" y="771"/>
                  </a:lnTo>
                  <a:lnTo>
                    <a:pt x="242" y="659"/>
                  </a:lnTo>
                  <a:lnTo>
                    <a:pt x="290" y="579"/>
                  </a:lnTo>
                  <a:lnTo>
                    <a:pt x="338" y="514"/>
                  </a:lnTo>
                  <a:lnTo>
                    <a:pt x="435" y="498"/>
                  </a:lnTo>
                  <a:close/>
                  <a:moveTo>
                    <a:pt x="627" y="0"/>
                  </a:moveTo>
                  <a:lnTo>
                    <a:pt x="627" y="434"/>
                  </a:lnTo>
                  <a:lnTo>
                    <a:pt x="579" y="370"/>
                  </a:lnTo>
                  <a:lnTo>
                    <a:pt x="531" y="338"/>
                  </a:lnTo>
                  <a:lnTo>
                    <a:pt x="451" y="305"/>
                  </a:lnTo>
                  <a:lnTo>
                    <a:pt x="386" y="305"/>
                  </a:lnTo>
                  <a:lnTo>
                    <a:pt x="210" y="322"/>
                  </a:lnTo>
                  <a:lnTo>
                    <a:pt x="97" y="434"/>
                  </a:lnTo>
                  <a:lnTo>
                    <a:pt x="17" y="579"/>
                  </a:lnTo>
                  <a:lnTo>
                    <a:pt x="1" y="787"/>
                  </a:lnTo>
                  <a:lnTo>
                    <a:pt x="17" y="964"/>
                  </a:lnTo>
                  <a:lnTo>
                    <a:pt x="97" y="1109"/>
                  </a:lnTo>
                  <a:lnTo>
                    <a:pt x="210" y="1221"/>
                  </a:lnTo>
                  <a:lnTo>
                    <a:pt x="370" y="1237"/>
                  </a:lnTo>
                  <a:lnTo>
                    <a:pt x="451" y="1237"/>
                  </a:lnTo>
                  <a:lnTo>
                    <a:pt x="515" y="1205"/>
                  </a:lnTo>
                  <a:lnTo>
                    <a:pt x="579" y="1157"/>
                  </a:lnTo>
                  <a:lnTo>
                    <a:pt x="627" y="1076"/>
                  </a:lnTo>
                  <a:lnTo>
                    <a:pt x="627" y="1205"/>
                  </a:lnTo>
                  <a:lnTo>
                    <a:pt x="868" y="120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370500" y="2683025"/>
              <a:ext cx="21300" cy="23725"/>
            </a:xfrm>
            <a:custGeom>
              <a:avLst/>
              <a:gdLst/>
              <a:ahLst/>
              <a:cxnLst/>
              <a:rect l="0" t="0" r="0" b="0"/>
              <a:pathLst>
                <a:path w="852" h="949" extrusionOk="0">
                  <a:moveTo>
                    <a:pt x="434" y="193"/>
                  </a:moveTo>
                  <a:lnTo>
                    <a:pt x="499" y="209"/>
                  </a:lnTo>
                  <a:lnTo>
                    <a:pt x="547" y="241"/>
                  </a:lnTo>
                  <a:lnTo>
                    <a:pt x="595" y="306"/>
                  </a:lnTo>
                  <a:lnTo>
                    <a:pt x="611" y="386"/>
                  </a:lnTo>
                  <a:lnTo>
                    <a:pt x="242" y="386"/>
                  </a:lnTo>
                  <a:lnTo>
                    <a:pt x="258" y="306"/>
                  </a:lnTo>
                  <a:lnTo>
                    <a:pt x="306" y="241"/>
                  </a:lnTo>
                  <a:lnTo>
                    <a:pt x="354" y="209"/>
                  </a:lnTo>
                  <a:lnTo>
                    <a:pt x="434" y="193"/>
                  </a:lnTo>
                  <a:close/>
                  <a:moveTo>
                    <a:pt x="434" y="0"/>
                  </a:moveTo>
                  <a:lnTo>
                    <a:pt x="258" y="33"/>
                  </a:lnTo>
                  <a:lnTo>
                    <a:pt x="129" y="129"/>
                  </a:lnTo>
                  <a:lnTo>
                    <a:pt x="33" y="273"/>
                  </a:lnTo>
                  <a:lnTo>
                    <a:pt x="1" y="482"/>
                  </a:lnTo>
                  <a:lnTo>
                    <a:pt x="17" y="595"/>
                  </a:lnTo>
                  <a:lnTo>
                    <a:pt x="81" y="771"/>
                  </a:lnTo>
                  <a:lnTo>
                    <a:pt x="129" y="836"/>
                  </a:lnTo>
                  <a:lnTo>
                    <a:pt x="274" y="932"/>
                  </a:lnTo>
                  <a:lnTo>
                    <a:pt x="434" y="948"/>
                  </a:lnTo>
                  <a:lnTo>
                    <a:pt x="531" y="948"/>
                  </a:lnTo>
                  <a:lnTo>
                    <a:pt x="691" y="884"/>
                  </a:lnTo>
                  <a:lnTo>
                    <a:pt x="756" y="820"/>
                  </a:lnTo>
                  <a:lnTo>
                    <a:pt x="820" y="739"/>
                  </a:lnTo>
                  <a:lnTo>
                    <a:pt x="836" y="659"/>
                  </a:lnTo>
                  <a:lnTo>
                    <a:pt x="595" y="659"/>
                  </a:lnTo>
                  <a:lnTo>
                    <a:pt x="579" y="691"/>
                  </a:lnTo>
                  <a:lnTo>
                    <a:pt x="563" y="723"/>
                  </a:lnTo>
                  <a:lnTo>
                    <a:pt x="515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58" y="659"/>
                  </a:lnTo>
                  <a:lnTo>
                    <a:pt x="242" y="547"/>
                  </a:lnTo>
                  <a:lnTo>
                    <a:pt x="852" y="547"/>
                  </a:lnTo>
                  <a:lnTo>
                    <a:pt x="852" y="434"/>
                  </a:lnTo>
                  <a:lnTo>
                    <a:pt x="836" y="370"/>
                  </a:lnTo>
                  <a:lnTo>
                    <a:pt x="820" y="257"/>
                  </a:lnTo>
                  <a:lnTo>
                    <a:pt x="772" y="177"/>
                  </a:lnTo>
                  <a:lnTo>
                    <a:pt x="707" y="97"/>
                  </a:lnTo>
                  <a:lnTo>
                    <a:pt x="627" y="49"/>
                  </a:lnTo>
                  <a:lnTo>
                    <a:pt x="531" y="1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393400" y="2683825"/>
              <a:ext cx="22100" cy="22100"/>
            </a:xfrm>
            <a:custGeom>
              <a:avLst/>
              <a:gdLst/>
              <a:ahLst/>
              <a:cxnLst/>
              <a:rect l="0" t="0" r="0" b="0"/>
              <a:pathLst>
                <a:path w="884" h="884" extrusionOk="0">
                  <a:moveTo>
                    <a:pt x="16" y="1"/>
                  </a:moveTo>
                  <a:lnTo>
                    <a:pt x="305" y="434"/>
                  </a:lnTo>
                  <a:lnTo>
                    <a:pt x="0" y="884"/>
                  </a:lnTo>
                  <a:lnTo>
                    <a:pt x="289" y="884"/>
                  </a:lnTo>
                  <a:lnTo>
                    <a:pt x="434" y="627"/>
                  </a:lnTo>
                  <a:lnTo>
                    <a:pt x="595" y="884"/>
                  </a:lnTo>
                  <a:lnTo>
                    <a:pt x="884" y="884"/>
                  </a:lnTo>
                  <a:lnTo>
                    <a:pt x="578" y="434"/>
                  </a:lnTo>
                  <a:lnTo>
                    <a:pt x="868" y="1"/>
                  </a:lnTo>
                  <a:lnTo>
                    <a:pt x="595" y="1"/>
                  </a:lnTo>
                  <a:lnTo>
                    <a:pt x="450" y="2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417075" y="2683025"/>
              <a:ext cx="20925" cy="23725"/>
            </a:xfrm>
            <a:custGeom>
              <a:avLst/>
              <a:gdLst/>
              <a:ahLst/>
              <a:cxnLst/>
              <a:rect l="0" t="0" r="0" b="0"/>
              <a:pathLst>
                <a:path w="837" h="949" extrusionOk="0">
                  <a:moveTo>
                    <a:pt x="418" y="193"/>
                  </a:moveTo>
                  <a:lnTo>
                    <a:pt x="499" y="209"/>
                  </a:lnTo>
                  <a:lnTo>
                    <a:pt x="547" y="241"/>
                  </a:lnTo>
                  <a:lnTo>
                    <a:pt x="595" y="306"/>
                  </a:lnTo>
                  <a:lnTo>
                    <a:pt x="595" y="386"/>
                  </a:lnTo>
                  <a:lnTo>
                    <a:pt x="242" y="386"/>
                  </a:lnTo>
                  <a:lnTo>
                    <a:pt x="258" y="306"/>
                  </a:lnTo>
                  <a:lnTo>
                    <a:pt x="290" y="241"/>
                  </a:lnTo>
                  <a:lnTo>
                    <a:pt x="338" y="209"/>
                  </a:lnTo>
                  <a:lnTo>
                    <a:pt x="418" y="193"/>
                  </a:lnTo>
                  <a:close/>
                  <a:moveTo>
                    <a:pt x="418" y="0"/>
                  </a:moveTo>
                  <a:lnTo>
                    <a:pt x="242" y="33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1" y="482"/>
                  </a:lnTo>
                  <a:lnTo>
                    <a:pt x="1" y="595"/>
                  </a:lnTo>
                  <a:lnTo>
                    <a:pt x="65" y="771"/>
                  </a:lnTo>
                  <a:lnTo>
                    <a:pt x="129" y="836"/>
                  </a:lnTo>
                  <a:lnTo>
                    <a:pt x="274" y="932"/>
                  </a:lnTo>
                  <a:lnTo>
                    <a:pt x="435" y="948"/>
                  </a:lnTo>
                  <a:lnTo>
                    <a:pt x="531" y="948"/>
                  </a:lnTo>
                  <a:lnTo>
                    <a:pt x="691" y="884"/>
                  </a:lnTo>
                  <a:lnTo>
                    <a:pt x="756" y="820"/>
                  </a:lnTo>
                  <a:lnTo>
                    <a:pt x="804" y="739"/>
                  </a:lnTo>
                  <a:lnTo>
                    <a:pt x="836" y="659"/>
                  </a:lnTo>
                  <a:lnTo>
                    <a:pt x="595" y="659"/>
                  </a:lnTo>
                  <a:lnTo>
                    <a:pt x="579" y="691"/>
                  </a:lnTo>
                  <a:lnTo>
                    <a:pt x="547" y="723"/>
                  </a:lnTo>
                  <a:lnTo>
                    <a:pt x="499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58" y="659"/>
                  </a:lnTo>
                  <a:lnTo>
                    <a:pt x="226" y="547"/>
                  </a:lnTo>
                  <a:lnTo>
                    <a:pt x="836" y="547"/>
                  </a:lnTo>
                  <a:lnTo>
                    <a:pt x="836" y="434"/>
                  </a:lnTo>
                  <a:lnTo>
                    <a:pt x="836" y="370"/>
                  </a:lnTo>
                  <a:lnTo>
                    <a:pt x="820" y="257"/>
                  </a:lnTo>
                  <a:lnTo>
                    <a:pt x="772" y="177"/>
                  </a:lnTo>
                  <a:lnTo>
                    <a:pt x="708" y="97"/>
                  </a:lnTo>
                  <a:lnTo>
                    <a:pt x="627" y="49"/>
                  </a:lnTo>
                  <a:lnTo>
                    <a:pt x="531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440775" y="2683025"/>
              <a:ext cx="20100" cy="23725"/>
            </a:xfrm>
            <a:custGeom>
              <a:avLst/>
              <a:gdLst/>
              <a:ahLst/>
              <a:cxnLst/>
              <a:rect l="0" t="0" r="0" b="0"/>
              <a:pathLst>
                <a:path w="804" h="949" extrusionOk="0">
                  <a:moveTo>
                    <a:pt x="386" y="0"/>
                  </a:moveTo>
                  <a:lnTo>
                    <a:pt x="225" y="16"/>
                  </a:lnTo>
                  <a:lnTo>
                    <a:pt x="113" y="97"/>
                  </a:lnTo>
                  <a:lnTo>
                    <a:pt x="33" y="193"/>
                  </a:lnTo>
                  <a:lnTo>
                    <a:pt x="17" y="306"/>
                  </a:lnTo>
                  <a:lnTo>
                    <a:pt x="33" y="402"/>
                  </a:lnTo>
                  <a:lnTo>
                    <a:pt x="81" y="466"/>
                  </a:lnTo>
                  <a:lnTo>
                    <a:pt x="161" y="514"/>
                  </a:lnTo>
                  <a:lnTo>
                    <a:pt x="290" y="563"/>
                  </a:lnTo>
                  <a:lnTo>
                    <a:pt x="482" y="595"/>
                  </a:lnTo>
                  <a:lnTo>
                    <a:pt x="547" y="627"/>
                  </a:lnTo>
                  <a:lnTo>
                    <a:pt x="563" y="659"/>
                  </a:lnTo>
                  <a:lnTo>
                    <a:pt x="579" y="691"/>
                  </a:lnTo>
                  <a:lnTo>
                    <a:pt x="563" y="723"/>
                  </a:lnTo>
                  <a:lnTo>
                    <a:pt x="530" y="755"/>
                  </a:lnTo>
                  <a:lnTo>
                    <a:pt x="482" y="771"/>
                  </a:lnTo>
                  <a:lnTo>
                    <a:pt x="418" y="771"/>
                  </a:lnTo>
                  <a:lnTo>
                    <a:pt x="322" y="755"/>
                  </a:lnTo>
                  <a:lnTo>
                    <a:pt x="257" y="723"/>
                  </a:lnTo>
                  <a:lnTo>
                    <a:pt x="241" y="691"/>
                  </a:lnTo>
                  <a:lnTo>
                    <a:pt x="225" y="643"/>
                  </a:lnTo>
                  <a:lnTo>
                    <a:pt x="0" y="643"/>
                  </a:lnTo>
                  <a:lnTo>
                    <a:pt x="17" y="771"/>
                  </a:lnTo>
                  <a:lnTo>
                    <a:pt x="97" y="868"/>
                  </a:lnTo>
                  <a:lnTo>
                    <a:pt x="209" y="932"/>
                  </a:lnTo>
                  <a:lnTo>
                    <a:pt x="402" y="948"/>
                  </a:lnTo>
                  <a:lnTo>
                    <a:pt x="595" y="932"/>
                  </a:lnTo>
                  <a:lnTo>
                    <a:pt x="707" y="868"/>
                  </a:lnTo>
                  <a:lnTo>
                    <a:pt x="787" y="771"/>
                  </a:lnTo>
                  <a:lnTo>
                    <a:pt x="804" y="643"/>
                  </a:lnTo>
                  <a:lnTo>
                    <a:pt x="787" y="563"/>
                  </a:lnTo>
                  <a:lnTo>
                    <a:pt x="739" y="482"/>
                  </a:lnTo>
                  <a:lnTo>
                    <a:pt x="659" y="418"/>
                  </a:lnTo>
                  <a:lnTo>
                    <a:pt x="530" y="386"/>
                  </a:lnTo>
                  <a:lnTo>
                    <a:pt x="354" y="338"/>
                  </a:lnTo>
                  <a:lnTo>
                    <a:pt x="290" y="322"/>
                  </a:lnTo>
                  <a:lnTo>
                    <a:pt x="257" y="306"/>
                  </a:lnTo>
                  <a:lnTo>
                    <a:pt x="257" y="257"/>
                  </a:lnTo>
                  <a:lnTo>
                    <a:pt x="257" y="225"/>
                  </a:lnTo>
                  <a:lnTo>
                    <a:pt x="290" y="209"/>
                  </a:lnTo>
                  <a:lnTo>
                    <a:pt x="322" y="193"/>
                  </a:lnTo>
                  <a:lnTo>
                    <a:pt x="402" y="177"/>
                  </a:lnTo>
                  <a:lnTo>
                    <a:pt x="482" y="193"/>
                  </a:lnTo>
                  <a:lnTo>
                    <a:pt x="530" y="225"/>
                  </a:lnTo>
                  <a:lnTo>
                    <a:pt x="547" y="257"/>
                  </a:lnTo>
                  <a:lnTo>
                    <a:pt x="547" y="306"/>
                  </a:lnTo>
                  <a:lnTo>
                    <a:pt x="787" y="306"/>
                  </a:lnTo>
                  <a:lnTo>
                    <a:pt x="755" y="161"/>
                  </a:lnTo>
                  <a:lnTo>
                    <a:pt x="659" y="65"/>
                  </a:lnTo>
                  <a:lnTo>
                    <a:pt x="547" y="1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772025" y="2677800"/>
              <a:ext cx="30150" cy="34150"/>
            </a:xfrm>
            <a:custGeom>
              <a:avLst/>
              <a:gdLst/>
              <a:ahLst/>
              <a:cxnLst/>
              <a:rect l="0" t="0" r="0" b="0"/>
              <a:pathLst>
                <a:path w="1206" h="1366" extrusionOk="0">
                  <a:moveTo>
                    <a:pt x="1" y="1"/>
                  </a:moveTo>
                  <a:lnTo>
                    <a:pt x="1" y="1366"/>
                  </a:lnTo>
                  <a:lnTo>
                    <a:pt x="1205" y="6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86175" y="2732825"/>
              <a:ext cx="546525" cy="30125"/>
            </a:xfrm>
            <a:custGeom>
              <a:avLst/>
              <a:gdLst/>
              <a:ahLst/>
              <a:cxnLst/>
              <a:rect l="0" t="0" r="0" b="0"/>
              <a:pathLst>
                <a:path w="21861" h="1205" extrusionOk="0">
                  <a:moveTo>
                    <a:pt x="1" y="0"/>
                  </a:moveTo>
                  <a:lnTo>
                    <a:pt x="17" y="241"/>
                  </a:lnTo>
                  <a:lnTo>
                    <a:pt x="210" y="675"/>
                  </a:lnTo>
                  <a:lnTo>
                    <a:pt x="531" y="1012"/>
                  </a:lnTo>
                  <a:lnTo>
                    <a:pt x="965" y="1189"/>
                  </a:lnTo>
                  <a:lnTo>
                    <a:pt x="1222" y="1205"/>
                  </a:lnTo>
                  <a:lnTo>
                    <a:pt x="20639" y="1205"/>
                  </a:lnTo>
                  <a:lnTo>
                    <a:pt x="20896" y="1189"/>
                  </a:lnTo>
                  <a:lnTo>
                    <a:pt x="21330" y="1012"/>
                  </a:lnTo>
                  <a:lnTo>
                    <a:pt x="21651" y="675"/>
                  </a:lnTo>
                  <a:lnTo>
                    <a:pt x="21844" y="241"/>
                  </a:lnTo>
                  <a:lnTo>
                    <a:pt x="21860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878825" y="3233525"/>
              <a:ext cx="417225" cy="341325"/>
            </a:xfrm>
            <a:custGeom>
              <a:avLst/>
              <a:gdLst/>
              <a:ahLst/>
              <a:cxnLst/>
              <a:rect l="0" t="0" r="0" b="0"/>
              <a:pathLst>
                <a:path w="16689" h="13653" extrusionOk="0">
                  <a:moveTo>
                    <a:pt x="1205" y="0"/>
                  </a:moveTo>
                  <a:lnTo>
                    <a:pt x="965" y="16"/>
                  </a:lnTo>
                  <a:lnTo>
                    <a:pt x="531" y="193"/>
                  </a:lnTo>
                  <a:lnTo>
                    <a:pt x="194" y="530"/>
                  </a:lnTo>
                  <a:lnTo>
                    <a:pt x="17" y="964"/>
                  </a:lnTo>
                  <a:lnTo>
                    <a:pt x="1" y="1205"/>
                  </a:lnTo>
                  <a:lnTo>
                    <a:pt x="1" y="12448"/>
                  </a:lnTo>
                  <a:lnTo>
                    <a:pt x="17" y="12689"/>
                  </a:lnTo>
                  <a:lnTo>
                    <a:pt x="194" y="13122"/>
                  </a:lnTo>
                  <a:lnTo>
                    <a:pt x="531" y="13460"/>
                  </a:lnTo>
                  <a:lnTo>
                    <a:pt x="965" y="13636"/>
                  </a:lnTo>
                  <a:lnTo>
                    <a:pt x="1205" y="13652"/>
                  </a:lnTo>
                  <a:lnTo>
                    <a:pt x="15468" y="13652"/>
                  </a:lnTo>
                  <a:lnTo>
                    <a:pt x="15725" y="13636"/>
                  </a:lnTo>
                  <a:lnTo>
                    <a:pt x="16158" y="13460"/>
                  </a:lnTo>
                  <a:lnTo>
                    <a:pt x="16480" y="13122"/>
                  </a:lnTo>
                  <a:lnTo>
                    <a:pt x="16672" y="12689"/>
                  </a:lnTo>
                  <a:lnTo>
                    <a:pt x="16688" y="12448"/>
                  </a:lnTo>
                  <a:lnTo>
                    <a:pt x="16688" y="1205"/>
                  </a:lnTo>
                  <a:lnTo>
                    <a:pt x="16672" y="964"/>
                  </a:lnTo>
                  <a:lnTo>
                    <a:pt x="16480" y="530"/>
                  </a:lnTo>
                  <a:lnTo>
                    <a:pt x="16158" y="193"/>
                  </a:lnTo>
                  <a:lnTo>
                    <a:pt x="15725" y="16"/>
                  </a:lnTo>
                  <a:lnTo>
                    <a:pt x="15468" y="0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878825" y="3233525"/>
              <a:ext cx="417225" cy="91175"/>
            </a:xfrm>
            <a:custGeom>
              <a:avLst/>
              <a:gdLst/>
              <a:ahLst/>
              <a:cxnLst/>
              <a:rect l="0" t="0" r="0" b="0"/>
              <a:pathLst>
                <a:path w="16689" h="3647" extrusionOk="0">
                  <a:moveTo>
                    <a:pt x="1205" y="0"/>
                  </a:moveTo>
                  <a:lnTo>
                    <a:pt x="965" y="16"/>
                  </a:lnTo>
                  <a:lnTo>
                    <a:pt x="531" y="193"/>
                  </a:lnTo>
                  <a:lnTo>
                    <a:pt x="194" y="530"/>
                  </a:lnTo>
                  <a:lnTo>
                    <a:pt x="17" y="964"/>
                  </a:lnTo>
                  <a:lnTo>
                    <a:pt x="1" y="1205"/>
                  </a:lnTo>
                  <a:lnTo>
                    <a:pt x="1" y="3646"/>
                  </a:lnTo>
                  <a:lnTo>
                    <a:pt x="16688" y="3646"/>
                  </a:lnTo>
                  <a:lnTo>
                    <a:pt x="16688" y="1205"/>
                  </a:lnTo>
                  <a:lnTo>
                    <a:pt x="16672" y="964"/>
                  </a:lnTo>
                  <a:lnTo>
                    <a:pt x="16480" y="530"/>
                  </a:lnTo>
                  <a:lnTo>
                    <a:pt x="16158" y="193"/>
                  </a:lnTo>
                  <a:lnTo>
                    <a:pt x="15725" y="16"/>
                  </a:lnTo>
                  <a:lnTo>
                    <a:pt x="15468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982825" y="3259225"/>
              <a:ext cx="24925" cy="32950"/>
            </a:xfrm>
            <a:custGeom>
              <a:avLst/>
              <a:gdLst/>
              <a:ahLst/>
              <a:cxnLst/>
              <a:rect l="0" t="0" r="0" b="0"/>
              <a:pathLst>
                <a:path w="997" h="1318" extrusionOk="0">
                  <a:moveTo>
                    <a:pt x="531" y="225"/>
                  </a:moveTo>
                  <a:lnTo>
                    <a:pt x="611" y="241"/>
                  </a:lnTo>
                  <a:lnTo>
                    <a:pt x="675" y="273"/>
                  </a:lnTo>
                  <a:lnTo>
                    <a:pt x="723" y="321"/>
                  </a:lnTo>
                  <a:lnTo>
                    <a:pt x="739" y="418"/>
                  </a:lnTo>
                  <a:lnTo>
                    <a:pt x="723" y="514"/>
                  </a:lnTo>
                  <a:lnTo>
                    <a:pt x="675" y="562"/>
                  </a:lnTo>
                  <a:lnTo>
                    <a:pt x="611" y="611"/>
                  </a:lnTo>
                  <a:lnTo>
                    <a:pt x="274" y="611"/>
                  </a:lnTo>
                  <a:lnTo>
                    <a:pt x="274" y="225"/>
                  </a:lnTo>
                  <a:close/>
                  <a:moveTo>
                    <a:pt x="1" y="0"/>
                  </a:moveTo>
                  <a:lnTo>
                    <a:pt x="1" y="1317"/>
                  </a:lnTo>
                  <a:lnTo>
                    <a:pt x="274" y="1317"/>
                  </a:lnTo>
                  <a:lnTo>
                    <a:pt x="274" y="835"/>
                  </a:lnTo>
                  <a:lnTo>
                    <a:pt x="547" y="835"/>
                  </a:lnTo>
                  <a:lnTo>
                    <a:pt x="756" y="819"/>
                  </a:lnTo>
                  <a:lnTo>
                    <a:pt x="884" y="739"/>
                  </a:lnTo>
                  <a:lnTo>
                    <a:pt x="948" y="691"/>
                  </a:lnTo>
                  <a:lnTo>
                    <a:pt x="996" y="530"/>
                  </a:lnTo>
                  <a:lnTo>
                    <a:pt x="996" y="418"/>
                  </a:lnTo>
                  <a:lnTo>
                    <a:pt x="980" y="225"/>
                  </a:lnTo>
                  <a:lnTo>
                    <a:pt x="884" y="97"/>
                  </a:lnTo>
                  <a:lnTo>
                    <a:pt x="756" y="16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010925" y="3266850"/>
              <a:ext cx="24925" cy="26125"/>
            </a:xfrm>
            <a:custGeom>
              <a:avLst/>
              <a:gdLst/>
              <a:ahLst/>
              <a:cxnLst/>
              <a:rect l="0" t="0" r="0" b="0"/>
              <a:pathLst>
                <a:path w="997" h="1045" extrusionOk="0">
                  <a:moveTo>
                    <a:pt x="499" y="225"/>
                  </a:moveTo>
                  <a:lnTo>
                    <a:pt x="595" y="241"/>
                  </a:lnTo>
                  <a:lnTo>
                    <a:pt x="676" y="306"/>
                  </a:lnTo>
                  <a:lnTo>
                    <a:pt x="724" y="386"/>
                  </a:lnTo>
                  <a:lnTo>
                    <a:pt x="724" y="530"/>
                  </a:lnTo>
                  <a:lnTo>
                    <a:pt x="724" y="659"/>
                  </a:lnTo>
                  <a:lnTo>
                    <a:pt x="676" y="755"/>
                  </a:lnTo>
                  <a:lnTo>
                    <a:pt x="595" y="819"/>
                  </a:lnTo>
                  <a:lnTo>
                    <a:pt x="499" y="836"/>
                  </a:lnTo>
                  <a:lnTo>
                    <a:pt x="402" y="819"/>
                  </a:lnTo>
                  <a:lnTo>
                    <a:pt x="322" y="755"/>
                  </a:lnTo>
                  <a:lnTo>
                    <a:pt x="274" y="659"/>
                  </a:lnTo>
                  <a:lnTo>
                    <a:pt x="274" y="530"/>
                  </a:lnTo>
                  <a:lnTo>
                    <a:pt x="274" y="386"/>
                  </a:lnTo>
                  <a:lnTo>
                    <a:pt x="322" y="306"/>
                  </a:lnTo>
                  <a:lnTo>
                    <a:pt x="402" y="241"/>
                  </a:lnTo>
                  <a:lnTo>
                    <a:pt x="499" y="225"/>
                  </a:lnTo>
                  <a:close/>
                  <a:moveTo>
                    <a:pt x="499" y="0"/>
                  </a:moveTo>
                  <a:lnTo>
                    <a:pt x="386" y="16"/>
                  </a:lnTo>
                  <a:lnTo>
                    <a:pt x="194" y="97"/>
                  </a:lnTo>
                  <a:lnTo>
                    <a:pt x="129" y="161"/>
                  </a:lnTo>
                  <a:lnTo>
                    <a:pt x="33" y="322"/>
                  </a:lnTo>
                  <a:lnTo>
                    <a:pt x="1" y="530"/>
                  </a:lnTo>
                  <a:lnTo>
                    <a:pt x="33" y="723"/>
                  </a:lnTo>
                  <a:lnTo>
                    <a:pt x="129" y="884"/>
                  </a:lnTo>
                  <a:lnTo>
                    <a:pt x="194" y="964"/>
                  </a:lnTo>
                  <a:lnTo>
                    <a:pt x="386" y="1028"/>
                  </a:lnTo>
                  <a:lnTo>
                    <a:pt x="499" y="1044"/>
                  </a:lnTo>
                  <a:lnTo>
                    <a:pt x="627" y="1028"/>
                  </a:lnTo>
                  <a:lnTo>
                    <a:pt x="804" y="964"/>
                  </a:lnTo>
                  <a:lnTo>
                    <a:pt x="868" y="884"/>
                  </a:lnTo>
                  <a:lnTo>
                    <a:pt x="981" y="723"/>
                  </a:lnTo>
                  <a:lnTo>
                    <a:pt x="997" y="530"/>
                  </a:lnTo>
                  <a:lnTo>
                    <a:pt x="981" y="322"/>
                  </a:lnTo>
                  <a:lnTo>
                    <a:pt x="868" y="161"/>
                  </a:lnTo>
                  <a:lnTo>
                    <a:pt x="804" y="97"/>
                  </a:lnTo>
                  <a:lnTo>
                    <a:pt x="62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039050" y="3267250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18" y="0"/>
                  </a:moveTo>
                  <a:lnTo>
                    <a:pt x="241" y="16"/>
                  </a:lnTo>
                  <a:lnTo>
                    <a:pt x="129" y="97"/>
                  </a:lnTo>
                  <a:lnTo>
                    <a:pt x="32" y="193"/>
                  </a:lnTo>
                  <a:lnTo>
                    <a:pt x="16" y="322"/>
                  </a:lnTo>
                  <a:lnTo>
                    <a:pt x="32" y="434"/>
                  </a:lnTo>
                  <a:lnTo>
                    <a:pt x="97" y="498"/>
                  </a:lnTo>
                  <a:lnTo>
                    <a:pt x="177" y="547"/>
                  </a:lnTo>
                  <a:lnTo>
                    <a:pt x="321" y="595"/>
                  </a:lnTo>
                  <a:lnTo>
                    <a:pt x="514" y="643"/>
                  </a:lnTo>
                  <a:lnTo>
                    <a:pt x="578" y="675"/>
                  </a:lnTo>
                  <a:lnTo>
                    <a:pt x="611" y="707"/>
                  </a:lnTo>
                  <a:lnTo>
                    <a:pt x="627" y="739"/>
                  </a:lnTo>
                  <a:lnTo>
                    <a:pt x="611" y="787"/>
                  </a:lnTo>
                  <a:lnTo>
                    <a:pt x="578" y="803"/>
                  </a:lnTo>
                  <a:lnTo>
                    <a:pt x="530" y="820"/>
                  </a:lnTo>
                  <a:lnTo>
                    <a:pt x="466" y="836"/>
                  </a:lnTo>
                  <a:lnTo>
                    <a:pt x="338" y="820"/>
                  </a:lnTo>
                  <a:lnTo>
                    <a:pt x="289" y="771"/>
                  </a:lnTo>
                  <a:lnTo>
                    <a:pt x="257" y="739"/>
                  </a:lnTo>
                  <a:lnTo>
                    <a:pt x="257" y="675"/>
                  </a:lnTo>
                  <a:lnTo>
                    <a:pt x="0" y="675"/>
                  </a:lnTo>
                  <a:lnTo>
                    <a:pt x="16" y="820"/>
                  </a:lnTo>
                  <a:lnTo>
                    <a:pt x="97" y="932"/>
                  </a:lnTo>
                  <a:lnTo>
                    <a:pt x="225" y="1012"/>
                  </a:lnTo>
                  <a:lnTo>
                    <a:pt x="434" y="1028"/>
                  </a:lnTo>
                  <a:lnTo>
                    <a:pt x="643" y="1012"/>
                  </a:lnTo>
                  <a:lnTo>
                    <a:pt x="771" y="932"/>
                  </a:lnTo>
                  <a:lnTo>
                    <a:pt x="868" y="836"/>
                  </a:lnTo>
                  <a:lnTo>
                    <a:pt x="884" y="691"/>
                  </a:lnTo>
                  <a:lnTo>
                    <a:pt x="868" y="595"/>
                  </a:lnTo>
                  <a:lnTo>
                    <a:pt x="803" y="514"/>
                  </a:lnTo>
                  <a:lnTo>
                    <a:pt x="707" y="450"/>
                  </a:lnTo>
                  <a:lnTo>
                    <a:pt x="578" y="402"/>
                  </a:lnTo>
                  <a:lnTo>
                    <a:pt x="386" y="370"/>
                  </a:lnTo>
                  <a:lnTo>
                    <a:pt x="305" y="338"/>
                  </a:lnTo>
                  <a:lnTo>
                    <a:pt x="273" y="322"/>
                  </a:lnTo>
                  <a:lnTo>
                    <a:pt x="273" y="273"/>
                  </a:lnTo>
                  <a:lnTo>
                    <a:pt x="273" y="241"/>
                  </a:lnTo>
                  <a:lnTo>
                    <a:pt x="305" y="209"/>
                  </a:lnTo>
                  <a:lnTo>
                    <a:pt x="354" y="193"/>
                  </a:lnTo>
                  <a:lnTo>
                    <a:pt x="514" y="193"/>
                  </a:lnTo>
                  <a:lnTo>
                    <a:pt x="562" y="241"/>
                  </a:lnTo>
                  <a:lnTo>
                    <a:pt x="594" y="273"/>
                  </a:lnTo>
                  <a:lnTo>
                    <a:pt x="594" y="322"/>
                  </a:lnTo>
                  <a:lnTo>
                    <a:pt x="851" y="322"/>
                  </a:lnTo>
                  <a:lnTo>
                    <a:pt x="819" y="161"/>
                  </a:lnTo>
                  <a:lnTo>
                    <a:pt x="723" y="6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063125" y="3261225"/>
              <a:ext cx="13675" cy="31350"/>
            </a:xfrm>
            <a:custGeom>
              <a:avLst/>
              <a:gdLst/>
              <a:ahLst/>
              <a:cxnLst/>
              <a:rect l="0" t="0" r="0" b="0"/>
              <a:pathLst>
                <a:path w="547" h="1254" extrusionOk="0">
                  <a:moveTo>
                    <a:pt x="145" y="1"/>
                  </a:moveTo>
                  <a:lnTo>
                    <a:pt x="145" y="274"/>
                  </a:lnTo>
                  <a:lnTo>
                    <a:pt x="1" y="274"/>
                  </a:lnTo>
                  <a:lnTo>
                    <a:pt x="1" y="450"/>
                  </a:lnTo>
                  <a:lnTo>
                    <a:pt x="145" y="450"/>
                  </a:lnTo>
                  <a:lnTo>
                    <a:pt x="145" y="1044"/>
                  </a:lnTo>
                  <a:lnTo>
                    <a:pt x="145" y="1125"/>
                  </a:lnTo>
                  <a:lnTo>
                    <a:pt x="178" y="1189"/>
                  </a:lnTo>
                  <a:lnTo>
                    <a:pt x="258" y="1237"/>
                  </a:lnTo>
                  <a:lnTo>
                    <a:pt x="418" y="1253"/>
                  </a:lnTo>
                  <a:lnTo>
                    <a:pt x="547" y="1237"/>
                  </a:lnTo>
                  <a:lnTo>
                    <a:pt x="547" y="1044"/>
                  </a:lnTo>
                  <a:lnTo>
                    <a:pt x="531" y="1044"/>
                  </a:lnTo>
                  <a:lnTo>
                    <a:pt x="515" y="1061"/>
                  </a:lnTo>
                  <a:lnTo>
                    <a:pt x="499" y="1061"/>
                  </a:lnTo>
                  <a:lnTo>
                    <a:pt x="435" y="1044"/>
                  </a:lnTo>
                  <a:lnTo>
                    <a:pt x="402" y="1044"/>
                  </a:lnTo>
                  <a:lnTo>
                    <a:pt x="386" y="1012"/>
                  </a:lnTo>
                  <a:lnTo>
                    <a:pt x="386" y="964"/>
                  </a:lnTo>
                  <a:lnTo>
                    <a:pt x="386" y="450"/>
                  </a:lnTo>
                  <a:lnTo>
                    <a:pt x="547" y="450"/>
                  </a:lnTo>
                  <a:lnTo>
                    <a:pt x="547" y="274"/>
                  </a:lnTo>
                  <a:lnTo>
                    <a:pt x="386" y="2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3078000" y="3295350"/>
              <a:ext cx="25300" cy="2450"/>
            </a:xfrm>
            <a:custGeom>
              <a:avLst/>
              <a:gdLst/>
              <a:ahLst/>
              <a:cxnLst/>
              <a:rect l="0" t="0" r="0" b="0"/>
              <a:pathLst>
                <a:path w="1012" h="98" extrusionOk="0">
                  <a:moveTo>
                    <a:pt x="0" y="1"/>
                  </a:moveTo>
                  <a:lnTo>
                    <a:pt x="0" y="97"/>
                  </a:lnTo>
                  <a:lnTo>
                    <a:pt x="1012" y="97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104100" y="3259225"/>
              <a:ext cx="26525" cy="32950"/>
            </a:xfrm>
            <a:custGeom>
              <a:avLst/>
              <a:gdLst/>
              <a:ahLst/>
              <a:cxnLst/>
              <a:rect l="0" t="0" r="0" b="0"/>
              <a:pathLst>
                <a:path w="1061" h="1318" extrusionOk="0">
                  <a:moveTo>
                    <a:pt x="0" y="0"/>
                  </a:moveTo>
                  <a:lnTo>
                    <a:pt x="0" y="225"/>
                  </a:lnTo>
                  <a:lnTo>
                    <a:pt x="386" y="225"/>
                  </a:lnTo>
                  <a:lnTo>
                    <a:pt x="386" y="1317"/>
                  </a:lnTo>
                  <a:lnTo>
                    <a:pt x="659" y="1317"/>
                  </a:lnTo>
                  <a:lnTo>
                    <a:pt x="659" y="225"/>
                  </a:lnTo>
                  <a:lnTo>
                    <a:pt x="1060" y="225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132200" y="3267250"/>
              <a:ext cx="22900" cy="25725"/>
            </a:xfrm>
            <a:custGeom>
              <a:avLst/>
              <a:gdLst/>
              <a:ahLst/>
              <a:cxnLst/>
              <a:rect l="0" t="0" r="0" b="0"/>
              <a:pathLst>
                <a:path w="916" h="1029" extrusionOk="0">
                  <a:moveTo>
                    <a:pt x="611" y="514"/>
                  </a:moveTo>
                  <a:lnTo>
                    <a:pt x="611" y="611"/>
                  </a:lnTo>
                  <a:lnTo>
                    <a:pt x="595" y="723"/>
                  </a:lnTo>
                  <a:lnTo>
                    <a:pt x="530" y="787"/>
                  </a:lnTo>
                  <a:lnTo>
                    <a:pt x="466" y="836"/>
                  </a:lnTo>
                  <a:lnTo>
                    <a:pt x="338" y="836"/>
                  </a:lnTo>
                  <a:lnTo>
                    <a:pt x="290" y="803"/>
                  </a:lnTo>
                  <a:lnTo>
                    <a:pt x="257" y="771"/>
                  </a:lnTo>
                  <a:lnTo>
                    <a:pt x="257" y="707"/>
                  </a:lnTo>
                  <a:lnTo>
                    <a:pt x="273" y="643"/>
                  </a:lnTo>
                  <a:lnTo>
                    <a:pt x="322" y="611"/>
                  </a:lnTo>
                  <a:lnTo>
                    <a:pt x="354" y="595"/>
                  </a:lnTo>
                  <a:lnTo>
                    <a:pt x="434" y="579"/>
                  </a:lnTo>
                  <a:lnTo>
                    <a:pt x="482" y="563"/>
                  </a:lnTo>
                  <a:lnTo>
                    <a:pt x="530" y="547"/>
                  </a:lnTo>
                  <a:lnTo>
                    <a:pt x="563" y="547"/>
                  </a:lnTo>
                  <a:lnTo>
                    <a:pt x="579" y="530"/>
                  </a:lnTo>
                  <a:lnTo>
                    <a:pt x="611" y="514"/>
                  </a:lnTo>
                  <a:close/>
                  <a:moveTo>
                    <a:pt x="338" y="0"/>
                  </a:moveTo>
                  <a:lnTo>
                    <a:pt x="161" y="65"/>
                  </a:lnTo>
                  <a:lnTo>
                    <a:pt x="113" y="129"/>
                  </a:lnTo>
                  <a:lnTo>
                    <a:pt x="49" y="209"/>
                  </a:lnTo>
                  <a:lnTo>
                    <a:pt x="33" y="338"/>
                  </a:lnTo>
                  <a:lnTo>
                    <a:pt x="273" y="338"/>
                  </a:lnTo>
                  <a:lnTo>
                    <a:pt x="290" y="290"/>
                  </a:lnTo>
                  <a:lnTo>
                    <a:pt x="322" y="241"/>
                  </a:lnTo>
                  <a:lnTo>
                    <a:pt x="370" y="209"/>
                  </a:lnTo>
                  <a:lnTo>
                    <a:pt x="514" y="209"/>
                  </a:lnTo>
                  <a:lnTo>
                    <a:pt x="563" y="225"/>
                  </a:lnTo>
                  <a:lnTo>
                    <a:pt x="595" y="257"/>
                  </a:lnTo>
                  <a:lnTo>
                    <a:pt x="611" y="306"/>
                  </a:lnTo>
                  <a:lnTo>
                    <a:pt x="595" y="354"/>
                  </a:lnTo>
                  <a:lnTo>
                    <a:pt x="546" y="386"/>
                  </a:lnTo>
                  <a:lnTo>
                    <a:pt x="514" y="386"/>
                  </a:lnTo>
                  <a:lnTo>
                    <a:pt x="450" y="402"/>
                  </a:lnTo>
                  <a:lnTo>
                    <a:pt x="370" y="418"/>
                  </a:lnTo>
                  <a:lnTo>
                    <a:pt x="225" y="434"/>
                  </a:lnTo>
                  <a:lnTo>
                    <a:pt x="145" y="482"/>
                  </a:lnTo>
                  <a:lnTo>
                    <a:pt x="81" y="514"/>
                  </a:lnTo>
                  <a:lnTo>
                    <a:pt x="16" y="643"/>
                  </a:lnTo>
                  <a:lnTo>
                    <a:pt x="0" y="739"/>
                  </a:lnTo>
                  <a:lnTo>
                    <a:pt x="16" y="868"/>
                  </a:lnTo>
                  <a:lnTo>
                    <a:pt x="97" y="948"/>
                  </a:lnTo>
                  <a:lnTo>
                    <a:pt x="177" y="1012"/>
                  </a:lnTo>
                  <a:lnTo>
                    <a:pt x="306" y="1028"/>
                  </a:lnTo>
                  <a:lnTo>
                    <a:pt x="402" y="1012"/>
                  </a:lnTo>
                  <a:lnTo>
                    <a:pt x="498" y="980"/>
                  </a:lnTo>
                  <a:lnTo>
                    <a:pt x="563" y="932"/>
                  </a:lnTo>
                  <a:lnTo>
                    <a:pt x="611" y="884"/>
                  </a:lnTo>
                  <a:lnTo>
                    <a:pt x="611" y="916"/>
                  </a:lnTo>
                  <a:lnTo>
                    <a:pt x="627" y="932"/>
                  </a:lnTo>
                  <a:lnTo>
                    <a:pt x="627" y="964"/>
                  </a:lnTo>
                  <a:lnTo>
                    <a:pt x="643" y="996"/>
                  </a:lnTo>
                  <a:lnTo>
                    <a:pt x="916" y="996"/>
                  </a:lnTo>
                  <a:lnTo>
                    <a:pt x="916" y="948"/>
                  </a:lnTo>
                  <a:lnTo>
                    <a:pt x="884" y="948"/>
                  </a:lnTo>
                  <a:lnTo>
                    <a:pt x="884" y="916"/>
                  </a:lnTo>
                  <a:lnTo>
                    <a:pt x="868" y="900"/>
                  </a:lnTo>
                  <a:lnTo>
                    <a:pt x="868" y="852"/>
                  </a:lnTo>
                  <a:lnTo>
                    <a:pt x="852" y="787"/>
                  </a:lnTo>
                  <a:lnTo>
                    <a:pt x="852" y="739"/>
                  </a:lnTo>
                  <a:lnTo>
                    <a:pt x="852" y="306"/>
                  </a:lnTo>
                  <a:lnTo>
                    <a:pt x="852" y="209"/>
                  </a:lnTo>
                  <a:lnTo>
                    <a:pt x="787" y="97"/>
                  </a:lnTo>
                  <a:lnTo>
                    <a:pt x="739" y="65"/>
                  </a:lnTo>
                  <a:lnTo>
                    <a:pt x="611" y="16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157900" y="3267250"/>
              <a:ext cx="23300" cy="34550"/>
            </a:xfrm>
            <a:custGeom>
              <a:avLst/>
              <a:gdLst/>
              <a:ahLst/>
              <a:cxnLst/>
              <a:rect l="0" t="0" r="0" b="0"/>
              <a:pathLst>
                <a:path w="932" h="1382" extrusionOk="0">
                  <a:moveTo>
                    <a:pt x="562" y="225"/>
                  </a:moveTo>
                  <a:lnTo>
                    <a:pt x="627" y="290"/>
                  </a:lnTo>
                  <a:lnTo>
                    <a:pt x="675" y="370"/>
                  </a:lnTo>
                  <a:lnTo>
                    <a:pt x="691" y="498"/>
                  </a:lnTo>
                  <a:lnTo>
                    <a:pt x="675" y="643"/>
                  </a:lnTo>
                  <a:lnTo>
                    <a:pt x="627" y="723"/>
                  </a:lnTo>
                  <a:lnTo>
                    <a:pt x="562" y="771"/>
                  </a:lnTo>
                  <a:lnTo>
                    <a:pt x="466" y="787"/>
                  </a:lnTo>
                  <a:lnTo>
                    <a:pt x="354" y="755"/>
                  </a:lnTo>
                  <a:lnTo>
                    <a:pt x="289" y="659"/>
                  </a:lnTo>
                  <a:lnTo>
                    <a:pt x="257" y="595"/>
                  </a:lnTo>
                  <a:lnTo>
                    <a:pt x="257" y="514"/>
                  </a:lnTo>
                  <a:lnTo>
                    <a:pt x="257" y="418"/>
                  </a:lnTo>
                  <a:lnTo>
                    <a:pt x="289" y="338"/>
                  </a:lnTo>
                  <a:lnTo>
                    <a:pt x="354" y="241"/>
                  </a:lnTo>
                  <a:lnTo>
                    <a:pt x="466" y="225"/>
                  </a:lnTo>
                  <a:close/>
                  <a:moveTo>
                    <a:pt x="322" y="0"/>
                  </a:moveTo>
                  <a:lnTo>
                    <a:pt x="161" y="81"/>
                  </a:lnTo>
                  <a:lnTo>
                    <a:pt x="97" y="145"/>
                  </a:lnTo>
                  <a:lnTo>
                    <a:pt x="16" y="306"/>
                  </a:lnTo>
                  <a:lnTo>
                    <a:pt x="0" y="514"/>
                  </a:lnTo>
                  <a:lnTo>
                    <a:pt x="16" y="723"/>
                  </a:lnTo>
                  <a:lnTo>
                    <a:pt x="113" y="868"/>
                  </a:lnTo>
                  <a:lnTo>
                    <a:pt x="225" y="980"/>
                  </a:lnTo>
                  <a:lnTo>
                    <a:pt x="402" y="996"/>
                  </a:lnTo>
                  <a:lnTo>
                    <a:pt x="514" y="980"/>
                  </a:lnTo>
                  <a:lnTo>
                    <a:pt x="595" y="932"/>
                  </a:lnTo>
                  <a:lnTo>
                    <a:pt x="643" y="900"/>
                  </a:lnTo>
                  <a:lnTo>
                    <a:pt x="675" y="852"/>
                  </a:lnTo>
                  <a:lnTo>
                    <a:pt x="675" y="900"/>
                  </a:lnTo>
                  <a:lnTo>
                    <a:pt x="675" y="1028"/>
                  </a:lnTo>
                  <a:lnTo>
                    <a:pt x="643" y="1109"/>
                  </a:lnTo>
                  <a:lnTo>
                    <a:pt x="595" y="1173"/>
                  </a:lnTo>
                  <a:lnTo>
                    <a:pt x="466" y="1189"/>
                  </a:lnTo>
                  <a:lnTo>
                    <a:pt x="386" y="1189"/>
                  </a:lnTo>
                  <a:lnTo>
                    <a:pt x="322" y="1157"/>
                  </a:lnTo>
                  <a:lnTo>
                    <a:pt x="305" y="1141"/>
                  </a:lnTo>
                  <a:lnTo>
                    <a:pt x="289" y="1093"/>
                  </a:lnTo>
                  <a:lnTo>
                    <a:pt x="16" y="1093"/>
                  </a:lnTo>
                  <a:lnTo>
                    <a:pt x="48" y="1237"/>
                  </a:lnTo>
                  <a:lnTo>
                    <a:pt x="145" y="1317"/>
                  </a:lnTo>
                  <a:lnTo>
                    <a:pt x="273" y="1382"/>
                  </a:lnTo>
                  <a:lnTo>
                    <a:pt x="595" y="1382"/>
                  </a:lnTo>
                  <a:lnTo>
                    <a:pt x="803" y="1301"/>
                  </a:lnTo>
                  <a:lnTo>
                    <a:pt x="868" y="1221"/>
                  </a:lnTo>
                  <a:lnTo>
                    <a:pt x="916" y="1109"/>
                  </a:lnTo>
                  <a:lnTo>
                    <a:pt x="932" y="948"/>
                  </a:lnTo>
                  <a:lnTo>
                    <a:pt x="932" y="16"/>
                  </a:lnTo>
                  <a:lnTo>
                    <a:pt x="691" y="16"/>
                  </a:lnTo>
                  <a:lnTo>
                    <a:pt x="691" y="161"/>
                  </a:lnTo>
                  <a:lnTo>
                    <a:pt x="627" y="65"/>
                  </a:lnTo>
                  <a:lnTo>
                    <a:pt x="530" y="16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185600" y="3267250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0"/>
                  </a:moveTo>
                  <a:lnTo>
                    <a:pt x="258" y="16"/>
                  </a:lnTo>
                  <a:lnTo>
                    <a:pt x="129" y="97"/>
                  </a:lnTo>
                  <a:lnTo>
                    <a:pt x="49" y="193"/>
                  </a:lnTo>
                  <a:lnTo>
                    <a:pt x="33" y="322"/>
                  </a:lnTo>
                  <a:lnTo>
                    <a:pt x="49" y="434"/>
                  </a:lnTo>
                  <a:lnTo>
                    <a:pt x="97" y="498"/>
                  </a:lnTo>
                  <a:lnTo>
                    <a:pt x="177" y="547"/>
                  </a:lnTo>
                  <a:lnTo>
                    <a:pt x="322" y="595"/>
                  </a:lnTo>
                  <a:lnTo>
                    <a:pt x="531" y="643"/>
                  </a:lnTo>
                  <a:lnTo>
                    <a:pt x="595" y="675"/>
                  </a:lnTo>
                  <a:lnTo>
                    <a:pt x="627" y="707"/>
                  </a:lnTo>
                  <a:lnTo>
                    <a:pt x="627" y="739"/>
                  </a:lnTo>
                  <a:lnTo>
                    <a:pt x="627" y="787"/>
                  </a:lnTo>
                  <a:lnTo>
                    <a:pt x="579" y="803"/>
                  </a:lnTo>
                  <a:lnTo>
                    <a:pt x="531" y="820"/>
                  </a:lnTo>
                  <a:lnTo>
                    <a:pt x="466" y="836"/>
                  </a:lnTo>
                  <a:lnTo>
                    <a:pt x="354" y="820"/>
                  </a:lnTo>
                  <a:lnTo>
                    <a:pt x="290" y="771"/>
                  </a:lnTo>
                  <a:lnTo>
                    <a:pt x="274" y="739"/>
                  </a:lnTo>
                  <a:lnTo>
                    <a:pt x="258" y="675"/>
                  </a:lnTo>
                  <a:lnTo>
                    <a:pt x="1" y="675"/>
                  </a:lnTo>
                  <a:lnTo>
                    <a:pt x="17" y="820"/>
                  </a:lnTo>
                  <a:lnTo>
                    <a:pt x="113" y="932"/>
                  </a:lnTo>
                  <a:lnTo>
                    <a:pt x="241" y="1012"/>
                  </a:lnTo>
                  <a:lnTo>
                    <a:pt x="450" y="1028"/>
                  </a:lnTo>
                  <a:lnTo>
                    <a:pt x="659" y="1012"/>
                  </a:lnTo>
                  <a:lnTo>
                    <a:pt x="771" y="932"/>
                  </a:lnTo>
                  <a:lnTo>
                    <a:pt x="868" y="836"/>
                  </a:lnTo>
                  <a:lnTo>
                    <a:pt x="884" y="691"/>
                  </a:lnTo>
                  <a:lnTo>
                    <a:pt x="868" y="595"/>
                  </a:lnTo>
                  <a:lnTo>
                    <a:pt x="804" y="514"/>
                  </a:lnTo>
                  <a:lnTo>
                    <a:pt x="723" y="450"/>
                  </a:lnTo>
                  <a:lnTo>
                    <a:pt x="579" y="402"/>
                  </a:lnTo>
                  <a:lnTo>
                    <a:pt x="386" y="370"/>
                  </a:lnTo>
                  <a:lnTo>
                    <a:pt x="322" y="338"/>
                  </a:lnTo>
                  <a:lnTo>
                    <a:pt x="290" y="322"/>
                  </a:lnTo>
                  <a:lnTo>
                    <a:pt x="290" y="273"/>
                  </a:lnTo>
                  <a:lnTo>
                    <a:pt x="290" y="241"/>
                  </a:lnTo>
                  <a:lnTo>
                    <a:pt x="322" y="209"/>
                  </a:lnTo>
                  <a:lnTo>
                    <a:pt x="354" y="193"/>
                  </a:lnTo>
                  <a:lnTo>
                    <a:pt x="531" y="193"/>
                  </a:lnTo>
                  <a:lnTo>
                    <a:pt x="579" y="241"/>
                  </a:lnTo>
                  <a:lnTo>
                    <a:pt x="595" y="273"/>
                  </a:lnTo>
                  <a:lnTo>
                    <a:pt x="611" y="322"/>
                  </a:lnTo>
                  <a:lnTo>
                    <a:pt x="852" y="322"/>
                  </a:lnTo>
                  <a:lnTo>
                    <a:pt x="820" y="161"/>
                  </a:lnTo>
                  <a:lnTo>
                    <a:pt x="723" y="65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235400" y="3263625"/>
              <a:ext cx="34150" cy="30550"/>
            </a:xfrm>
            <a:custGeom>
              <a:avLst/>
              <a:gdLst/>
              <a:ahLst/>
              <a:cxnLst/>
              <a:rect l="0" t="0" r="0" b="0"/>
              <a:pathLst>
                <a:path w="1366" h="1222" extrusionOk="0">
                  <a:moveTo>
                    <a:pt x="0" y="1"/>
                  </a:moveTo>
                  <a:lnTo>
                    <a:pt x="675" y="1222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894500" y="3349975"/>
              <a:ext cx="19300" cy="30925"/>
            </a:xfrm>
            <a:custGeom>
              <a:avLst/>
              <a:gdLst/>
              <a:ahLst/>
              <a:cxnLst/>
              <a:rect l="0" t="0" r="0" b="0"/>
              <a:pathLst>
                <a:path w="772" h="1237" extrusionOk="0">
                  <a:moveTo>
                    <a:pt x="450" y="129"/>
                  </a:moveTo>
                  <a:lnTo>
                    <a:pt x="546" y="209"/>
                  </a:lnTo>
                  <a:lnTo>
                    <a:pt x="578" y="273"/>
                  </a:lnTo>
                  <a:lnTo>
                    <a:pt x="611" y="353"/>
                  </a:lnTo>
                  <a:lnTo>
                    <a:pt x="611" y="450"/>
                  </a:lnTo>
                  <a:lnTo>
                    <a:pt x="595" y="610"/>
                  </a:lnTo>
                  <a:lnTo>
                    <a:pt x="546" y="707"/>
                  </a:lnTo>
                  <a:lnTo>
                    <a:pt x="466" y="787"/>
                  </a:lnTo>
                  <a:lnTo>
                    <a:pt x="370" y="803"/>
                  </a:lnTo>
                  <a:lnTo>
                    <a:pt x="305" y="787"/>
                  </a:lnTo>
                  <a:lnTo>
                    <a:pt x="193" y="723"/>
                  </a:lnTo>
                  <a:lnTo>
                    <a:pt x="161" y="659"/>
                  </a:lnTo>
                  <a:lnTo>
                    <a:pt x="145" y="578"/>
                  </a:lnTo>
                  <a:lnTo>
                    <a:pt x="129" y="482"/>
                  </a:lnTo>
                  <a:lnTo>
                    <a:pt x="145" y="369"/>
                  </a:lnTo>
                  <a:lnTo>
                    <a:pt x="161" y="289"/>
                  </a:lnTo>
                  <a:lnTo>
                    <a:pt x="193" y="209"/>
                  </a:lnTo>
                  <a:lnTo>
                    <a:pt x="305" y="129"/>
                  </a:lnTo>
                  <a:close/>
                  <a:moveTo>
                    <a:pt x="402" y="0"/>
                  </a:moveTo>
                  <a:lnTo>
                    <a:pt x="305" y="16"/>
                  </a:lnTo>
                  <a:lnTo>
                    <a:pt x="241" y="48"/>
                  </a:lnTo>
                  <a:lnTo>
                    <a:pt x="177" y="80"/>
                  </a:lnTo>
                  <a:lnTo>
                    <a:pt x="145" y="145"/>
                  </a:lnTo>
                  <a:lnTo>
                    <a:pt x="145" y="32"/>
                  </a:lnTo>
                  <a:lnTo>
                    <a:pt x="0" y="32"/>
                  </a:lnTo>
                  <a:lnTo>
                    <a:pt x="0" y="1237"/>
                  </a:lnTo>
                  <a:lnTo>
                    <a:pt x="145" y="1237"/>
                  </a:lnTo>
                  <a:lnTo>
                    <a:pt x="145" y="803"/>
                  </a:lnTo>
                  <a:lnTo>
                    <a:pt x="193" y="851"/>
                  </a:lnTo>
                  <a:lnTo>
                    <a:pt x="225" y="883"/>
                  </a:lnTo>
                  <a:lnTo>
                    <a:pt x="305" y="916"/>
                  </a:lnTo>
                  <a:lnTo>
                    <a:pt x="514" y="916"/>
                  </a:lnTo>
                  <a:lnTo>
                    <a:pt x="611" y="851"/>
                  </a:lnTo>
                  <a:lnTo>
                    <a:pt x="675" y="771"/>
                  </a:lnTo>
                  <a:lnTo>
                    <a:pt x="755" y="578"/>
                  </a:lnTo>
                  <a:lnTo>
                    <a:pt x="771" y="434"/>
                  </a:lnTo>
                  <a:lnTo>
                    <a:pt x="739" y="241"/>
                  </a:lnTo>
                  <a:lnTo>
                    <a:pt x="659" y="112"/>
                  </a:lnTo>
                  <a:lnTo>
                    <a:pt x="546" y="1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916175" y="3349975"/>
              <a:ext cx="20500" cy="23300"/>
            </a:xfrm>
            <a:custGeom>
              <a:avLst/>
              <a:gdLst/>
              <a:ahLst/>
              <a:cxnLst/>
              <a:rect l="0" t="0" r="0" b="0"/>
              <a:pathLst>
                <a:path w="820" h="932" extrusionOk="0">
                  <a:moveTo>
                    <a:pt x="418" y="129"/>
                  </a:moveTo>
                  <a:lnTo>
                    <a:pt x="547" y="145"/>
                  </a:lnTo>
                  <a:lnTo>
                    <a:pt x="627" y="241"/>
                  </a:lnTo>
                  <a:lnTo>
                    <a:pt x="659" y="321"/>
                  </a:lnTo>
                  <a:lnTo>
                    <a:pt x="675" y="450"/>
                  </a:lnTo>
                  <a:lnTo>
                    <a:pt x="659" y="578"/>
                  </a:lnTo>
                  <a:lnTo>
                    <a:pt x="611" y="691"/>
                  </a:lnTo>
                  <a:lnTo>
                    <a:pt x="547" y="787"/>
                  </a:lnTo>
                  <a:lnTo>
                    <a:pt x="418" y="803"/>
                  </a:lnTo>
                  <a:lnTo>
                    <a:pt x="290" y="787"/>
                  </a:lnTo>
                  <a:lnTo>
                    <a:pt x="225" y="707"/>
                  </a:lnTo>
                  <a:lnTo>
                    <a:pt x="177" y="610"/>
                  </a:lnTo>
                  <a:lnTo>
                    <a:pt x="161" y="482"/>
                  </a:lnTo>
                  <a:lnTo>
                    <a:pt x="177" y="337"/>
                  </a:lnTo>
                  <a:lnTo>
                    <a:pt x="225" y="225"/>
                  </a:lnTo>
                  <a:lnTo>
                    <a:pt x="290" y="145"/>
                  </a:lnTo>
                  <a:lnTo>
                    <a:pt x="418" y="129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3" y="129"/>
                  </a:lnTo>
                  <a:lnTo>
                    <a:pt x="33" y="273"/>
                  </a:lnTo>
                  <a:lnTo>
                    <a:pt x="1" y="482"/>
                  </a:lnTo>
                  <a:lnTo>
                    <a:pt x="33" y="675"/>
                  </a:lnTo>
                  <a:lnTo>
                    <a:pt x="113" y="803"/>
                  </a:lnTo>
                  <a:lnTo>
                    <a:pt x="225" y="899"/>
                  </a:lnTo>
                  <a:lnTo>
                    <a:pt x="402" y="932"/>
                  </a:lnTo>
                  <a:lnTo>
                    <a:pt x="498" y="916"/>
                  </a:lnTo>
                  <a:lnTo>
                    <a:pt x="659" y="851"/>
                  </a:lnTo>
                  <a:lnTo>
                    <a:pt x="723" y="787"/>
                  </a:lnTo>
                  <a:lnTo>
                    <a:pt x="804" y="642"/>
                  </a:lnTo>
                  <a:lnTo>
                    <a:pt x="820" y="434"/>
                  </a:lnTo>
                  <a:lnTo>
                    <a:pt x="804" y="241"/>
                  </a:lnTo>
                  <a:lnTo>
                    <a:pt x="707" y="112"/>
                  </a:lnTo>
                  <a:lnTo>
                    <a:pt x="579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939875" y="3349975"/>
              <a:ext cx="18075" cy="23300"/>
            </a:xfrm>
            <a:custGeom>
              <a:avLst/>
              <a:gdLst/>
              <a:ahLst/>
              <a:cxnLst/>
              <a:rect l="0" t="0" r="0" b="0"/>
              <a:pathLst>
                <a:path w="723" h="932" extrusionOk="0">
                  <a:moveTo>
                    <a:pt x="353" y="0"/>
                  </a:moveTo>
                  <a:lnTo>
                    <a:pt x="209" y="16"/>
                  </a:lnTo>
                  <a:lnTo>
                    <a:pt x="113" y="80"/>
                  </a:lnTo>
                  <a:lnTo>
                    <a:pt x="32" y="161"/>
                  </a:lnTo>
                  <a:lnTo>
                    <a:pt x="16" y="273"/>
                  </a:lnTo>
                  <a:lnTo>
                    <a:pt x="32" y="369"/>
                  </a:lnTo>
                  <a:lnTo>
                    <a:pt x="113" y="434"/>
                  </a:lnTo>
                  <a:lnTo>
                    <a:pt x="177" y="466"/>
                  </a:lnTo>
                  <a:lnTo>
                    <a:pt x="273" y="498"/>
                  </a:lnTo>
                  <a:lnTo>
                    <a:pt x="402" y="530"/>
                  </a:lnTo>
                  <a:lnTo>
                    <a:pt x="482" y="546"/>
                  </a:lnTo>
                  <a:lnTo>
                    <a:pt x="514" y="578"/>
                  </a:lnTo>
                  <a:lnTo>
                    <a:pt x="562" y="610"/>
                  </a:lnTo>
                  <a:lnTo>
                    <a:pt x="562" y="659"/>
                  </a:lnTo>
                  <a:lnTo>
                    <a:pt x="562" y="723"/>
                  </a:lnTo>
                  <a:lnTo>
                    <a:pt x="514" y="771"/>
                  </a:lnTo>
                  <a:lnTo>
                    <a:pt x="450" y="803"/>
                  </a:lnTo>
                  <a:lnTo>
                    <a:pt x="370" y="803"/>
                  </a:lnTo>
                  <a:lnTo>
                    <a:pt x="241" y="787"/>
                  </a:lnTo>
                  <a:lnTo>
                    <a:pt x="177" y="739"/>
                  </a:lnTo>
                  <a:lnTo>
                    <a:pt x="145" y="691"/>
                  </a:lnTo>
                  <a:lnTo>
                    <a:pt x="129" y="626"/>
                  </a:lnTo>
                  <a:lnTo>
                    <a:pt x="0" y="626"/>
                  </a:lnTo>
                  <a:lnTo>
                    <a:pt x="16" y="739"/>
                  </a:lnTo>
                  <a:lnTo>
                    <a:pt x="80" y="835"/>
                  </a:lnTo>
                  <a:lnTo>
                    <a:pt x="177" y="916"/>
                  </a:lnTo>
                  <a:lnTo>
                    <a:pt x="353" y="932"/>
                  </a:lnTo>
                  <a:lnTo>
                    <a:pt x="530" y="916"/>
                  </a:lnTo>
                  <a:lnTo>
                    <a:pt x="627" y="835"/>
                  </a:lnTo>
                  <a:lnTo>
                    <a:pt x="707" y="755"/>
                  </a:lnTo>
                  <a:lnTo>
                    <a:pt x="723" y="642"/>
                  </a:lnTo>
                  <a:lnTo>
                    <a:pt x="707" y="530"/>
                  </a:lnTo>
                  <a:lnTo>
                    <a:pt x="627" y="466"/>
                  </a:lnTo>
                  <a:lnTo>
                    <a:pt x="562" y="434"/>
                  </a:lnTo>
                  <a:lnTo>
                    <a:pt x="418" y="385"/>
                  </a:lnTo>
                  <a:lnTo>
                    <a:pt x="321" y="369"/>
                  </a:lnTo>
                  <a:lnTo>
                    <a:pt x="257" y="353"/>
                  </a:lnTo>
                  <a:lnTo>
                    <a:pt x="225" y="337"/>
                  </a:lnTo>
                  <a:lnTo>
                    <a:pt x="177" y="289"/>
                  </a:lnTo>
                  <a:lnTo>
                    <a:pt x="161" y="241"/>
                  </a:lnTo>
                  <a:lnTo>
                    <a:pt x="177" y="193"/>
                  </a:lnTo>
                  <a:lnTo>
                    <a:pt x="209" y="161"/>
                  </a:lnTo>
                  <a:lnTo>
                    <a:pt x="257" y="129"/>
                  </a:lnTo>
                  <a:lnTo>
                    <a:pt x="450" y="129"/>
                  </a:lnTo>
                  <a:lnTo>
                    <a:pt x="514" y="177"/>
                  </a:lnTo>
                  <a:lnTo>
                    <a:pt x="530" y="225"/>
                  </a:lnTo>
                  <a:lnTo>
                    <a:pt x="546" y="273"/>
                  </a:lnTo>
                  <a:lnTo>
                    <a:pt x="691" y="273"/>
                  </a:lnTo>
                  <a:lnTo>
                    <a:pt x="675" y="193"/>
                  </a:lnTo>
                  <a:lnTo>
                    <a:pt x="627" y="112"/>
                  </a:lnTo>
                  <a:lnTo>
                    <a:pt x="530" y="16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959550" y="3344350"/>
              <a:ext cx="10450" cy="28525"/>
            </a:xfrm>
            <a:custGeom>
              <a:avLst/>
              <a:gdLst/>
              <a:ahLst/>
              <a:cxnLst/>
              <a:rect l="0" t="0" r="0" b="0"/>
              <a:pathLst>
                <a:path w="418" h="1141" extrusionOk="0">
                  <a:moveTo>
                    <a:pt x="129" y="0"/>
                  </a:moveTo>
                  <a:lnTo>
                    <a:pt x="129" y="241"/>
                  </a:lnTo>
                  <a:lnTo>
                    <a:pt x="0" y="241"/>
                  </a:lnTo>
                  <a:lnTo>
                    <a:pt x="0" y="370"/>
                  </a:lnTo>
                  <a:lnTo>
                    <a:pt x="129" y="370"/>
                  </a:lnTo>
                  <a:lnTo>
                    <a:pt x="129" y="948"/>
                  </a:lnTo>
                  <a:lnTo>
                    <a:pt x="129" y="1028"/>
                  </a:lnTo>
                  <a:lnTo>
                    <a:pt x="161" y="1076"/>
                  </a:lnTo>
                  <a:lnTo>
                    <a:pt x="209" y="1124"/>
                  </a:lnTo>
                  <a:lnTo>
                    <a:pt x="305" y="1141"/>
                  </a:lnTo>
                  <a:lnTo>
                    <a:pt x="337" y="1124"/>
                  </a:lnTo>
                  <a:lnTo>
                    <a:pt x="418" y="1124"/>
                  </a:lnTo>
                  <a:lnTo>
                    <a:pt x="418" y="996"/>
                  </a:lnTo>
                  <a:lnTo>
                    <a:pt x="402" y="1012"/>
                  </a:lnTo>
                  <a:lnTo>
                    <a:pt x="321" y="1012"/>
                  </a:lnTo>
                  <a:lnTo>
                    <a:pt x="305" y="996"/>
                  </a:lnTo>
                  <a:lnTo>
                    <a:pt x="273" y="980"/>
                  </a:lnTo>
                  <a:lnTo>
                    <a:pt x="273" y="932"/>
                  </a:lnTo>
                  <a:lnTo>
                    <a:pt x="273" y="370"/>
                  </a:lnTo>
                  <a:lnTo>
                    <a:pt x="418" y="370"/>
                  </a:lnTo>
                  <a:lnTo>
                    <a:pt x="418" y="241"/>
                  </a:lnTo>
                  <a:lnTo>
                    <a:pt x="273" y="24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970775" y="3375650"/>
              <a:ext cx="23325" cy="2050"/>
            </a:xfrm>
            <a:custGeom>
              <a:avLst/>
              <a:gdLst/>
              <a:ahLst/>
              <a:cxnLst/>
              <a:rect l="0" t="0" r="0" b="0"/>
              <a:pathLst>
                <a:path w="933" h="82" extrusionOk="0">
                  <a:moveTo>
                    <a:pt x="1" y="1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996875" y="3342325"/>
              <a:ext cx="3650" cy="30150"/>
            </a:xfrm>
            <a:custGeom>
              <a:avLst/>
              <a:gdLst/>
              <a:ahLst/>
              <a:cxnLst/>
              <a:rect l="0" t="0" r="0" b="0"/>
              <a:pathLst>
                <a:path w="146" h="1206" extrusionOk="0">
                  <a:moveTo>
                    <a:pt x="1" y="1"/>
                  </a:moveTo>
                  <a:lnTo>
                    <a:pt x="1" y="161"/>
                  </a:lnTo>
                  <a:lnTo>
                    <a:pt x="145" y="161"/>
                  </a:lnTo>
                  <a:lnTo>
                    <a:pt x="145" y="1"/>
                  </a:lnTo>
                  <a:close/>
                  <a:moveTo>
                    <a:pt x="1" y="338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04500" y="3342325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03" y="435"/>
                  </a:moveTo>
                  <a:lnTo>
                    <a:pt x="499" y="451"/>
                  </a:lnTo>
                  <a:lnTo>
                    <a:pt x="563" y="515"/>
                  </a:lnTo>
                  <a:lnTo>
                    <a:pt x="627" y="611"/>
                  </a:lnTo>
                  <a:lnTo>
                    <a:pt x="643" y="772"/>
                  </a:lnTo>
                  <a:lnTo>
                    <a:pt x="627" y="916"/>
                  </a:lnTo>
                  <a:lnTo>
                    <a:pt x="579" y="1013"/>
                  </a:lnTo>
                  <a:lnTo>
                    <a:pt x="499" y="1093"/>
                  </a:lnTo>
                  <a:lnTo>
                    <a:pt x="403" y="1109"/>
                  </a:lnTo>
                  <a:lnTo>
                    <a:pt x="290" y="1093"/>
                  </a:lnTo>
                  <a:lnTo>
                    <a:pt x="210" y="1013"/>
                  </a:lnTo>
                  <a:lnTo>
                    <a:pt x="162" y="900"/>
                  </a:lnTo>
                  <a:lnTo>
                    <a:pt x="162" y="772"/>
                  </a:lnTo>
                  <a:lnTo>
                    <a:pt x="162" y="627"/>
                  </a:lnTo>
                  <a:lnTo>
                    <a:pt x="226" y="531"/>
                  </a:lnTo>
                  <a:lnTo>
                    <a:pt x="306" y="451"/>
                  </a:lnTo>
                  <a:lnTo>
                    <a:pt x="403" y="435"/>
                  </a:lnTo>
                  <a:close/>
                  <a:moveTo>
                    <a:pt x="627" y="1"/>
                  </a:moveTo>
                  <a:lnTo>
                    <a:pt x="627" y="435"/>
                  </a:lnTo>
                  <a:lnTo>
                    <a:pt x="579" y="386"/>
                  </a:lnTo>
                  <a:lnTo>
                    <a:pt x="547" y="354"/>
                  </a:lnTo>
                  <a:lnTo>
                    <a:pt x="467" y="322"/>
                  </a:lnTo>
                  <a:lnTo>
                    <a:pt x="370" y="306"/>
                  </a:lnTo>
                  <a:lnTo>
                    <a:pt x="290" y="322"/>
                  </a:lnTo>
                  <a:lnTo>
                    <a:pt x="146" y="386"/>
                  </a:lnTo>
                  <a:lnTo>
                    <a:pt x="97" y="451"/>
                  </a:lnTo>
                  <a:lnTo>
                    <a:pt x="17" y="595"/>
                  </a:lnTo>
                  <a:lnTo>
                    <a:pt x="1" y="788"/>
                  </a:lnTo>
                  <a:lnTo>
                    <a:pt x="17" y="965"/>
                  </a:lnTo>
                  <a:lnTo>
                    <a:pt x="113" y="1109"/>
                  </a:lnTo>
                  <a:lnTo>
                    <a:pt x="226" y="1205"/>
                  </a:lnTo>
                  <a:lnTo>
                    <a:pt x="354" y="1238"/>
                  </a:lnTo>
                  <a:lnTo>
                    <a:pt x="451" y="1222"/>
                  </a:lnTo>
                  <a:lnTo>
                    <a:pt x="515" y="1189"/>
                  </a:lnTo>
                  <a:lnTo>
                    <a:pt x="579" y="1157"/>
                  </a:lnTo>
                  <a:lnTo>
                    <a:pt x="643" y="1077"/>
                  </a:lnTo>
                  <a:lnTo>
                    <a:pt x="643" y="1205"/>
                  </a:lnTo>
                  <a:lnTo>
                    <a:pt x="772" y="1205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3042250" y="3342325"/>
              <a:ext cx="4050" cy="30150"/>
            </a:xfrm>
            <a:custGeom>
              <a:avLst/>
              <a:gdLst/>
              <a:ahLst/>
              <a:cxnLst/>
              <a:rect l="0" t="0" r="0" b="0"/>
              <a:pathLst>
                <a:path w="162" h="1206" extrusionOk="0">
                  <a:moveTo>
                    <a:pt x="1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053100" y="3342325"/>
              <a:ext cx="23700" cy="30150"/>
            </a:xfrm>
            <a:custGeom>
              <a:avLst/>
              <a:gdLst/>
              <a:ahLst/>
              <a:cxnLst/>
              <a:rect l="0" t="0" r="0" b="0"/>
              <a:pathLst>
                <a:path w="948" h="1206" extrusionOk="0">
                  <a:moveTo>
                    <a:pt x="0" y="1"/>
                  </a:moveTo>
                  <a:lnTo>
                    <a:pt x="0" y="1205"/>
                  </a:lnTo>
                  <a:lnTo>
                    <a:pt x="145" y="1205"/>
                  </a:lnTo>
                  <a:lnTo>
                    <a:pt x="145" y="226"/>
                  </a:lnTo>
                  <a:lnTo>
                    <a:pt x="755" y="1205"/>
                  </a:lnTo>
                  <a:lnTo>
                    <a:pt x="948" y="1205"/>
                  </a:lnTo>
                  <a:lnTo>
                    <a:pt x="948" y="1"/>
                  </a:lnTo>
                  <a:lnTo>
                    <a:pt x="787" y="1"/>
                  </a:lnTo>
                  <a:lnTo>
                    <a:pt x="787" y="981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080400" y="3342325"/>
              <a:ext cx="24525" cy="30150"/>
            </a:xfrm>
            <a:custGeom>
              <a:avLst/>
              <a:gdLst/>
              <a:ahLst/>
              <a:cxnLst/>
              <a:rect l="0" t="0" r="0" b="0"/>
              <a:pathLst>
                <a:path w="981" h="1206" extrusionOk="0">
                  <a:moveTo>
                    <a:pt x="1" y="1"/>
                  </a:moveTo>
                  <a:lnTo>
                    <a:pt x="1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79" y="1205"/>
                  </a:lnTo>
                  <a:lnTo>
                    <a:pt x="579" y="145"/>
                  </a:lnTo>
                  <a:lnTo>
                    <a:pt x="980" y="1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108100" y="334192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290" y="1"/>
                  </a:moveTo>
                  <a:lnTo>
                    <a:pt x="145" y="226"/>
                  </a:lnTo>
                  <a:lnTo>
                    <a:pt x="81" y="354"/>
                  </a:lnTo>
                  <a:lnTo>
                    <a:pt x="17" y="547"/>
                  </a:lnTo>
                  <a:lnTo>
                    <a:pt x="1" y="788"/>
                  </a:lnTo>
                  <a:lnTo>
                    <a:pt x="1" y="852"/>
                  </a:lnTo>
                  <a:lnTo>
                    <a:pt x="17" y="916"/>
                  </a:lnTo>
                  <a:lnTo>
                    <a:pt x="33" y="1061"/>
                  </a:lnTo>
                  <a:lnTo>
                    <a:pt x="81" y="1173"/>
                  </a:lnTo>
                  <a:lnTo>
                    <a:pt x="113" y="1270"/>
                  </a:lnTo>
                  <a:lnTo>
                    <a:pt x="145" y="1318"/>
                  </a:lnTo>
                  <a:lnTo>
                    <a:pt x="177" y="1398"/>
                  </a:lnTo>
                  <a:lnTo>
                    <a:pt x="290" y="1559"/>
                  </a:lnTo>
                  <a:lnTo>
                    <a:pt x="386" y="1559"/>
                  </a:lnTo>
                  <a:lnTo>
                    <a:pt x="274" y="1350"/>
                  </a:lnTo>
                  <a:lnTo>
                    <a:pt x="226" y="1205"/>
                  </a:lnTo>
                  <a:lnTo>
                    <a:pt x="177" y="1013"/>
                  </a:lnTo>
                  <a:lnTo>
                    <a:pt x="161" y="772"/>
                  </a:lnTo>
                  <a:lnTo>
                    <a:pt x="177" y="547"/>
                  </a:lnTo>
                  <a:lnTo>
                    <a:pt x="226" y="370"/>
                  </a:lnTo>
                  <a:lnTo>
                    <a:pt x="274" y="226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123375" y="3343125"/>
              <a:ext cx="10850" cy="29350"/>
            </a:xfrm>
            <a:custGeom>
              <a:avLst/>
              <a:gdLst/>
              <a:ahLst/>
              <a:cxnLst/>
              <a:rect l="0" t="0" r="0" b="0"/>
              <a:pathLst>
                <a:path w="434" h="1174" extrusionOk="0">
                  <a:moveTo>
                    <a:pt x="305" y="1"/>
                  </a:moveTo>
                  <a:lnTo>
                    <a:pt x="273" y="129"/>
                  </a:lnTo>
                  <a:lnTo>
                    <a:pt x="225" y="178"/>
                  </a:lnTo>
                  <a:lnTo>
                    <a:pt x="145" y="210"/>
                  </a:lnTo>
                  <a:lnTo>
                    <a:pt x="0" y="226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73"/>
                  </a:lnTo>
                  <a:lnTo>
                    <a:pt x="434" y="117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146650" y="3343125"/>
              <a:ext cx="10475" cy="29350"/>
            </a:xfrm>
            <a:custGeom>
              <a:avLst/>
              <a:gdLst/>
              <a:ahLst/>
              <a:cxnLst/>
              <a:rect l="0" t="0" r="0" b="0"/>
              <a:pathLst>
                <a:path w="419" h="1174" extrusionOk="0">
                  <a:moveTo>
                    <a:pt x="306" y="1"/>
                  </a:moveTo>
                  <a:lnTo>
                    <a:pt x="274" y="129"/>
                  </a:lnTo>
                  <a:lnTo>
                    <a:pt x="209" y="178"/>
                  </a:lnTo>
                  <a:lnTo>
                    <a:pt x="129" y="210"/>
                  </a:lnTo>
                  <a:lnTo>
                    <a:pt x="1" y="226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73"/>
                  </a:lnTo>
                  <a:lnTo>
                    <a:pt x="418" y="117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167125" y="334192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1" y="1"/>
                  </a:moveTo>
                  <a:lnTo>
                    <a:pt x="97" y="210"/>
                  </a:lnTo>
                  <a:lnTo>
                    <a:pt x="161" y="338"/>
                  </a:lnTo>
                  <a:lnTo>
                    <a:pt x="210" y="547"/>
                  </a:lnTo>
                  <a:lnTo>
                    <a:pt x="226" y="772"/>
                  </a:lnTo>
                  <a:lnTo>
                    <a:pt x="210" y="997"/>
                  </a:lnTo>
                  <a:lnTo>
                    <a:pt x="161" y="1189"/>
                  </a:lnTo>
                  <a:lnTo>
                    <a:pt x="113" y="1334"/>
                  </a:lnTo>
                  <a:lnTo>
                    <a:pt x="1" y="1559"/>
                  </a:lnTo>
                  <a:lnTo>
                    <a:pt x="97" y="1559"/>
                  </a:lnTo>
                  <a:lnTo>
                    <a:pt x="242" y="1334"/>
                  </a:lnTo>
                  <a:lnTo>
                    <a:pt x="306" y="1205"/>
                  </a:lnTo>
                  <a:lnTo>
                    <a:pt x="370" y="997"/>
                  </a:lnTo>
                  <a:lnTo>
                    <a:pt x="386" y="772"/>
                  </a:lnTo>
                  <a:lnTo>
                    <a:pt x="370" y="675"/>
                  </a:lnTo>
                  <a:lnTo>
                    <a:pt x="354" y="579"/>
                  </a:lnTo>
                  <a:lnTo>
                    <a:pt x="338" y="483"/>
                  </a:lnTo>
                  <a:lnTo>
                    <a:pt x="306" y="370"/>
                  </a:lnTo>
                  <a:lnTo>
                    <a:pt x="274" y="306"/>
                  </a:lnTo>
                  <a:lnTo>
                    <a:pt x="242" y="242"/>
                  </a:lnTo>
                  <a:lnTo>
                    <a:pt x="210" y="17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179575" y="33724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2892475" y="3420225"/>
              <a:ext cx="10075" cy="28550"/>
            </a:xfrm>
            <a:custGeom>
              <a:avLst/>
              <a:gdLst/>
              <a:ahLst/>
              <a:cxnLst/>
              <a:rect l="0" t="0" r="0" b="0"/>
              <a:pathLst>
                <a:path w="403" h="1142" extrusionOk="0">
                  <a:moveTo>
                    <a:pt x="113" y="1"/>
                  </a:moveTo>
                  <a:lnTo>
                    <a:pt x="113" y="242"/>
                  </a:lnTo>
                  <a:lnTo>
                    <a:pt x="1" y="242"/>
                  </a:lnTo>
                  <a:lnTo>
                    <a:pt x="1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29" y="1029"/>
                  </a:lnTo>
                  <a:lnTo>
                    <a:pt x="145" y="1077"/>
                  </a:lnTo>
                  <a:lnTo>
                    <a:pt x="194" y="1125"/>
                  </a:lnTo>
                  <a:lnTo>
                    <a:pt x="290" y="1141"/>
                  </a:lnTo>
                  <a:lnTo>
                    <a:pt x="322" y="1125"/>
                  </a:lnTo>
                  <a:lnTo>
                    <a:pt x="402" y="1125"/>
                  </a:lnTo>
                  <a:lnTo>
                    <a:pt x="402" y="997"/>
                  </a:lnTo>
                  <a:lnTo>
                    <a:pt x="386" y="1013"/>
                  </a:lnTo>
                  <a:lnTo>
                    <a:pt x="322" y="1013"/>
                  </a:lnTo>
                  <a:lnTo>
                    <a:pt x="290" y="997"/>
                  </a:lnTo>
                  <a:lnTo>
                    <a:pt x="274" y="980"/>
                  </a:lnTo>
                  <a:lnTo>
                    <a:pt x="258" y="932"/>
                  </a:lnTo>
                  <a:lnTo>
                    <a:pt x="258" y="370"/>
                  </a:lnTo>
                  <a:lnTo>
                    <a:pt x="402" y="370"/>
                  </a:lnTo>
                  <a:lnTo>
                    <a:pt x="402" y="242"/>
                  </a:lnTo>
                  <a:lnTo>
                    <a:pt x="258" y="24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2905325" y="3425850"/>
              <a:ext cx="20525" cy="22925"/>
            </a:xfrm>
            <a:custGeom>
              <a:avLst/>
              <a:gdLst/>
              <a:ahLst/>
              <a:cxnLst/>
              <a:rect l="0" t="0" r="0" b="0"/>
              <a:pathLst>
                <a:path w="821" h="917" extrusionOk="0">
                  <a:moveTo>
                    <a:pt x="579" y="450"/>
                  </a:moveTo>
                  <a:lnTo>
                    <a:pt x="579" y="563"/>
                  </a:lnTo>
                  <a:lnTo>
                    <a:pt x="563" y="691"/>
                  </a:lnTo>
                  <a:lnTo>
                    <a:pt x="451" y="755"/>
                  </a:lnTo>
                  <a:lnTo>
                    <a:pt x="386" y="788"/>
                  </a:lnTo>
                  <a:lnTo>
                    <a:pt x="306" y="804"/>
                  </a:lnTo>
                  <a:lnTo>
                    <a:pt x="242" y="788"/>
                  </a:lnTo>
                  <a:lnTo>
                    <a:pt x="194" y="755"/>
                  </a:lnTo>
                  <a:lnTo>
                    <a:pt x="162" y="723"/>
                  </a:lnTo>
                  <a:lnTo>
                    <a:pt x="145" y="659"/>
                  </a:lnTo>
                  <a:lnTo>
                    <a:pt x="162" y="579"/>
                  </a:lnTo>
                  <a:lnTo>
                    <a:pt x="210" y="547"/>
                  </a:lnTo>
                  <a:lnTo>
                    <a:pt x="258" y="515"/>
                  </a:lnTo>
                  <a:lnTo>
                    <a:pt x="338" y="515"/>
                  </a:lnTo>
                  <a:lnTo>
                    <a:pt x="418" y="498"/>
                  </a:lnTo>
                  <a:lnTo>
                    <a:pt x="467" y="482"/>
                  </a:lnTo>
                  <a:lnTo>
                    <a:pt x="515" y="482"/>
                  </a:lnTo>
                  <a:lnTo>
                    <a:pt x="547" y="466"/>
                  </a:lnTo>
                  <a:lnTo>
                    <a:pt x="579" y="450"/>
                  </a:lnTo>
                  <a:close/>
                  <a:moveTo>
                    <a:pt x="386" y="1"/>
                  </a:moveTo>
                  <a:lnTo>
                    <a:pt x="258" y="17"/>
                  </a:lnTo>
                  <a:lnTo>
                    <a:pt x="145" y="65"/>
                  </a:lnTo>
                  <a:lnTo>
                    <a:pt x="65" y="145"/>
                  </a:lnTo>
                  <a:lnTo>
                    <a:pt x="49" y="290"/>
                  </a:lnTo>
                  <a:lnTo>
                    <a:pt x="178" y="290"/>
                  </a:lnTo>
                  <a:lnTo>
                    <a:pt x="194" y="225"/>
                  </a:lnTo>
                  <a:lnTo>
                    <a:pt x="210" y="193"/>
                  </a:lnTo>
                  <a:lnTo>
                    <a:pt x="274" y="129"/>
                  </a:lnTo>
                  <a:lnTo>
                    <a:pt x="467" y="129"/>
                  </a:lnTo>
                  <a:lnTo>
                    <a:pt x="531" y="161"/>
                  </a:lnTo>
                  <a:lnTo>
                    <a:pt x="579" y="193"/>
                  </a:lnTo>
                  <a:lnTo>
                    <a:pt x="579" y="274"/>
                  </a:lnTo>
                  <a:lnTo>
                    <a:pt x="579" y="306"/>
                  </a:lnTo>
                  <a:lnTo>
                    <a:pt x="579" y="322"/>
                  </a:lnTo>
                  <a:lnTo>
                    <a:pt x="547" y="354"/>
                  </a:lnTo>
                  <a:lnTo>
                    <a:pt x="499" y="370"/>
                  </a:lnTo>
                  <a:lnTo>
                    <a:pt x="274" y="402"/>
                  </a:lnTo>
                  <a:lnTo>
                    <a:pt x="162" y="418"/>
                  </a:lnTo>
                  <a:lnTo>
                    <a:pt x="65" y="482"/>
                  </a:lnTo>
                  <a:lnTo>
                    <a:pt x="17" y="547"/>
                  </a:lnTo>
                  <a:lnTo>
                    <a:pt x="1" y="659"/>
                  </a:lnTo>
                  <a:lnTo>
                    <a:pt x="17" y="772"/>
                  </a:lnTo>
                  <a:lnTo>
                    <a:pt x="81" y="852"/>
                  </a:lnTo>
                  <a:lnTo>
                    <a:pt x="162" y="916"/>
                  </a:lnTo>
                  <a:lnTo>
                    <a:pt x="370" y="916"/>
                  </a:lnTo>
                  <a:lnTo>
                    <a:pt x="451" y="884"/>
                  </a:lnTo>
                  <a:lnTo>
                    <a:pt x="531" y="836"/>
                  </a:lnTo>
                  <a:lnTo>
                    <a:pt x="579" y="772"/>
                  </a:lnTo>
                  <a:lnTo>
                    <a:pt x="595" y="820"/>
                  </a:lnTo>
                  <a:lnTo>
                    <a:pt x="611" y="852"/>
                  </a:lnTo>
                  <a:lnTo>
                    <a:pt x="659" y="900"/>
                  </a:lnTo>
                  <a:lnTo>
                    <a:pt x="724" y="916"/>
                  </a:lnTo>
                  <a:lnTo>
                    <a:pt x="772" y="916"/>
                  </a:lnTo>
                  <a:lnTo>
                    <a:pt x="788" y="900"/>
                  </a:lnTo>
                  <a:lnTo>
                    <a:pt x="820" y="900"/>
                  </a:lnTo>
                  <a:lnTo>
                    <a:pt x="820" y="788"/>
                  </a:lnTo>
                  <a:lnTo>
                    <a:pt x="740" y="788"/>
                  </a:lnTo>
                  <a:lnTo>
                    <a:pt x="724" y="772"/>
                  </a:lnTo>
                  <a:lnTo>
                    <a:pt x="724" y="739"/>
                  </a:lnTo>
                  <a:lnTo>
                    <a:pt x="724" y="242"/>
                  </a:lnTo>
                  <a:lnTo>
                    <a:pt x="708" y="129"/>
                  </a:lnTo>
                  <a:lnTo>
                    <a:pt x="627" y="65"/>
                  </a:lnTo>
                  <a:lnTo>
                    <a:pt x="531" y="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927825" y="3425850"/>
              <a:ext cx="19300" cy="31750"/>
            </a:xfrm>
            <a:custGeom>
              <a:avLst/>
              <a:gdLst/>
              <a:ahLst/>
              <a:cxnLst/>
              <a:rect l="0" t="0" r="0" b="0"/>
              <a:pathLst>
                <a:path w="772" h="1270" extrusionOk="0">
                  <a:moveTo>
                    <a:pt x="402" y="129"/>
                  </a:moveTo>
                  <a:lnTo>
                    <a:pt x="498" y="145"/>
                  </a:lnTo>
                  <a:lnTo>
                    <a:pt x="579" y="209"/>
                  </a:lnTo>
                  <a:lnTo>
                    <a:pt x="627" y="306"/>
                  </a:lnTo>
                  <a:lnTo>
                    <a:pt x="643" y="450"/>
                  </a:lnTo>
                  <a:lnTo>
                    <a:pt x="627" y="563"/>
                  </a:lnTo>
                  <a:lnTo>
                    <a:pt x="595" y="643"/>
                  </a:lnTo>
                  <a:lnTo>
                    <a:pt x="562" y="707"/>
                  </a:lnTo>
                  <a:lnTo>
                    <a:pt x="450" y="788"/>
                  </a:lnTo>
                  <a:lnTo>
                    <a:pt x="386" y="788"/>
                  </a:lnTo>
                  <a:lnTo>
                    <a:pt x="289" y="772"/>
                  </a:lnTo>
                  <a:lnTo>
                    <a:pt x="225" y="707"/>
                  </a:lnTo>
                  <a:lnTo>
                    <a:pt x="161" y="627"/>
                  </a:lnTo>
                  <a:lnTo>
                    <a:pt x="161" y="482"/>
                  </a:lnTo>
                  <a:lnTo>
                    <a:pt x="161" y="370"/>
                  </a:lnTo>
                  <a:lnTo>
                    <a:pt x="193" y="274"/>
                  </a:lnTo>
                  <a:lnTo>
                    <a:pt x="225" y="209"/>
                  </a:lnTo>
                  <a:lnTo>
                    <a:pt x="322" y="145"/>
                  </a:lnTo>
                  <a:lnTo>
                    <a:pt x="402" y="129"/>
                  </a:lnTo>
                  <a:close/>
                  <a:moveTo>
                    <a:pt x="370" y="1"/>
                  </a:moveTo>
                  <a:lnTo>
                    <a:pt x="225" y="33"/>
                  </a:lnTo>
                  <a:lnTo>
                    <a:pt x="113" y="129"/>
                  </a:lnTo>
                  <a:lnTo>
                    <a:pt x="32" y="274"/>
                  </a:lnTo>
                  <a:lnTo>
                    <a:pt x="0" y="466"/>
                  </a:lnTo>
                  <a:lnTo>
                    <a:pt x="32" y="675"/>
                  </a:lnTo>
                  <a:lnTo>
                    <a:pt x="113" y="804"/>
                  </a:lnTo>
                  <a:lnTo>
                    <a:pt x="225" y="884"/>
                  </a:lnTo>
                  <a:lnTo>
                    <a:pt x="370" y="900"/>
                  </a:lnTo>
                  <a:lnTo>
                    <a:pt x="450" y="900"/>
                  </a:lnTo>
                  <a:lnTo>
                    <a:pt x="530" y="868"/>
                  </a:lnTo>
                  <a:lnTo>
                    <a:pt x="579" y="836"/>
                  </a:lnTo>
                  <a:lnTo>
                    <a:pt x="627" y="772"/>
                  </a:lnTo>
                  <a:lnTo>
                    <a:pt x="627" y="932"/>
                  </a:lnTo>
                  <a:lnTo>
                    <a:pt x="611" y="1028"/>
                  </a:lnTo>
                  <a:lnTo>
                    <a:pt x="579" y="1077"/>
                  </a:lnTo>
                  <a:lnTo>
                    <a:pt x="466" y="1141"/>
                  </a:lnTo>
                  <a:lnTo>
                    <a:pt x="289" y="1141"/>
                  </a:lnTo>
                  <a:lnTo>
                    <a:pt x="225" y="1093"/>
                  </a:lnTo>
                  <a:lnTo>
                    <a:pt x="193" y="1061"/>
                  </a:lnTo>
                  <a:lnTo>
                    <a:pt x="177" y="996"/>
                  </a:lnTo>
                  <a:lnTo>
                    <a:pt x="32" y="996"/>
                  </a:lnTo>
                  <a:lnTo>
                    <a:pt x="65" y="1125"/>
                  </a:lnTo>
                  <a:lnTo>
                    <a:pt x="145" y="1205"/>
                  </a:lnTo>
                  <a:lnTo>
                    <a:pt x="241" y="1253"/>
                  </a:lnTo>
                  <a:lnTo>
                    <a:pt x="386" y="1269"/>
                  </a:lnTo>
                  <a:lnTo>
                    <a:pt x="498" y="1253"/>
                  </a:lnTo>
                  <a:lnTo>
                    <a:pt x="675" y="1173"/>
                  </a:lnTo>
                  <a:lnTo>
                    <a:pt x="723" y="1093"/>
                  </a:lnTo>
                  <a:lnTo>
                    <a:pt x="771" y="980"/>
                  </a:lnTo>
                  <a:lnTo>
                    <a:pt x="771" y="820"/>
                  </a:lnTo>
                  <a:lnTo>
                    <a:pt x="771" y="33"/>
                  </a:lnTo>
                  <a:lnTo>
                    <a:pt x="643" y="33"/>
                  </a:lnTo>
                  <a:lnTo>
                    <a:pt x="643" y="145"/>
                  </a:lnTo>
                  <a:lnTo>
                    <a:pt x="595" y="97"/>
                  </a:lnTo>
                  <a:lnTo>
                    <a:pt x="546" y="65"/>
                  </a:lnTo>
                  <a:lnTo>
                    <a:pt x="466" y="1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949900" y="3451550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0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2976000" y="3418225"/>
              <a:ext cx="3650" cy="30125"/>
            </a:xfrm>
            <a:custGeom>
              <a:avLst/>
              <a:gdLst/>
              <a:ahLst/>
              <a:cxnLst/>
              <a:rect l="0" t="0" r="0" b="0"/>
              <a:pathLst>
                <a:path w="146" h="1205" extrusionOk="0">
                  <a:moveTo>
                    <a:pt x="1" y="0"/>
                  </a:moveTo>
                  <a:lnTo>
                    <a:pt x="1" y="161"/>
                  </a:lnTo>
                  <a:lnTo>
                    <a:pt x="145" y="161"/>
                  </a:lnTo>
                  <a:lnTo>
                    <a:pt x="145" y="0"/>
                  </a:lnTo>
                  <a:close/>
                  <a:moveTo>
                    <a:pt x="1" y="338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2983625" y="3418225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02" y="434"/>
                  </a:moveTo>
                  <a:lnTo>
                    <a:pt x="499" y="450"/>
                  </a:lnTo>
                  <a:lnTo>
                    <a:pt x="563" y="514"/>
                  </a:lnTo>
                  <a:lnTo>
                    <a:pt x="627" y="611"/>
                  </a:lnTo>
                  <a:lnTo>
                    <a:pt x="643" y="771"/>
                  </a:lnTo>
                  <a:lnTo>
                    <a:pt x="627" y="916"/>
                  </a:lnTo>
                  <a:lnTo>
                    <a:pt x="579" y="1012"/>
                  </a:lnTo>
                  <a:lnTo>
                    <a:pt x="499" y="1093"/>
                  </a:lnTo>
                  <a:lnTo>
                    <a:pt x="402" y="1109"/>
                  </a:lnTo>
                  <a:lnTo>
                    <a:pt x="290" y="1093"/>
                  </a:lnTo>
                  <a:lnTo>
                    <a:pt x="210" y="1012"/>
                  </a:lnTo>
                  <a:lnTo>
                    <a:pt x="161" y="900"/>
                  </a:lnTo>
                  <a:lnTo>
                    <a:pt x="161" y="771"/>
                  </a:lnTo>
                  <a:lnTo>
                    <a:pt x="161" y="627"/>
                  </a:lnTo>
                  <a:lnTo>
                    <a:pt x="226" y="530"/>
                  </a:lnTo>
                  <a:lnTo>
                    <a:pt x="306" y="450"/>
                  </a:lnTo>
                  <a:lnTo>
                    <a:pt x="402" y="434"/>
                  </a:lnTo>
                  <a:close/>
                  <a:moveTo>
                    <a:pt x="627" y="0"/>
                  </a:moveTo>
                  <a:lnTo>
                    <a:pt x="627" y="434"/>
                  </a:lnTo>
                  <a:lnTo>
                    <a:pt x="579" y="386"/>
                  </a:lnTo>
                  <a:lnTo>
                    <a:pt x="547" y="354"/>
                  </a:lnTo>
                  <a:lnTo>
                    <a:pt x="467" y="322"/>
                  </a:lnTo>
                  <a:lnTo>
                    <a:pt x="370" y="306"/>
                  </a:lnTo>
                  <a:lnTo>
                    <a:pt x="290" y="322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7" y="595"/>
                  </a:lnTo>
                  <a:lnTo>
                    <a:pt x="1" y="787"/>
                  </a:lnTo>
                  <a:lnTo>
                    <a:pt x="17" y="964"/>
                  </a:lnTo>
                  <a:lnTo>
                    <a:pt x="113" y="1109"/>
                  </a:lnTo>
                  <a:lnTo>
                    <a:pt x="226" y="1205"/>
                  </a:lnTo>
                  <a:lnTo>
                    <a:pt x="354" y="1237"/>
                  </a:lnTo>
                  <a:lnTo>
                    <a:pt x="451" y="1221"/>
                  </a:lnTo>
                  <a:lnTo>
                    <a:pt x="515" y="1189"/>
                  </a:lnTo>
                  <a:lnTo>
                    <a:pt x="579" y="1157"/>
                  </a:lnTo>
                  <a:lnTo>
                    <a:pt x="643" y="1077"/>
                  </a:lnTo>
                  <a:lnTo>
                    <a:pt x="643" y="1205"/>
                  </a:lnTo>
                  <a:lnTo>
                    <a:pt x="772" y="1205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21375" y="3418225"/>
              <a:ext cx="4050" cy="30125"/>
            </a:xfrm>
            <a:custGeom>
              <a:avLst/>
              <a:gdLst/>
              <a:ahLst/>
              <a:cxnLst/>
              <a:rect l="0" t="0" r="0" b="0"/>
              <a:pathLst>
                <a:path w="162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032225" y="3418225"/>
              <a:ext cx="23700" cy="30125"/>
            </a:xfrm>
            <a:custGeom>
              <a:avLst/>
              <a:gdLst/>
              <a:ahLst/>
              <a:cxnLst/>
              <a:rect l="0" t="0" r="0" b="0"/>
              <a:pathLst>
                <a:path w="948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45" y="1205"/>
                  </a:lnTo>
                  <a:lnTo>
                    <a:pt x="145" y="225"/>
                  </a:lnTo>
                  <a:lnTo>
                    <a:pt x="755" y="1205"/>
                  </a:lnTo>
                  <a:lnTo>
                    <a:pt x="948" y="1205"/>
                  </a:lnTo>
                  <a:lnTo>
                    <a:pt x="948" y="0"/>
                  </a:lnTo>
                  <a:lnTo>
                    <a:pt x="787" y="0"/>
                  </a:lnTo>
                  <a:lnTo>
                    <a:pt x="787" y="98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3059525" y="3418225"/>
              <a:ext cx="24525" cy="30125"/>
            </a:xfrm>
            <a:custGeom>
              <a:avLst/>
              <a:gdLst/>
              <a:ahLst/>
              <a:cxnLst/>
              <a:rect l="0" t="0" r="0" b="0"/>
              <a:pathLst>
                <a:path w="981" h="1205" extrusionOk="0">
                  <a:moveTo>
                    <a:pt x="0" y="0"/>
                  </a:moveTo>
                  <a:lnTo>
                    <a:pt x="0" y="145"/>
                  </a:lnTo>
                  <a:lnTo>
                    <a:pt x="418" y="145"/>
                  </a:lnTo>
                  <a:lnTo>
                    <a:pt x="418" y="1205"/>
                  </a:lnTo>
                  <a:lnTo>
                    <a:pt x="579" y="1205"/>
                  </a:lnTo>
                  <a:lnTo>
                    <a:pt x="579" y="145"/>
                  </a:lnTo>
                  <a:lnTo>
                    <a:pt x="980" y="145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3087225" y="341782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290" y="0"/>
                  </a:moveTo>
                  <a:lnTo>
                    <a:pt x="145" y="225"/>
                  </a:lnTo>
                  <a:lnTo>
                    <a:pt x="81" y="354"/>
                  </a:lnTo>
                  <a:lnTo>
                    <a:pt x="17" y="546"/>
                  </a:lnTo>
                  <a:lnTo>
                    <a:pt x="1" y="787"/>
                  </a:lnTo>
                  <a:lnTo>
                    <a:pt x="1" y="852"/>
                  </a:lnTo>
                  <a:lnTo>
                    <a:pt x="17" y="916"/>
                  </a:lnTo>
                  <a:lnTo>
                    <a:pt x="33" y="1060"/>
                  </a:lnTo>
                  <a:lnTo>
                    <a:pt x="81" y="1173"/>
                  </a:lnTo>
                  <a:lnTo>
                    <a:pt x="113" y="1269"/>
                  </a:lnTo>
                  <a:lnTo>
                    <a:pt x="145" y="1317"/>
                  </a:lnTo>
                  <a:lnTo>
                    <a:pt x="177" y="1398"/>
                  </a:lnTo>
                  <a:lnTo>
                    <a:pt x="290" y="1558"/>
                  </a:lnTo>
                  <a:lnTo>
                    <a:pt x="386" y="1558"/>
                  </a:lnTo>
                  <a:lnTo>
                    <a:pt x="274" y="1349"/>
                  </a:lnTo>
                  <a:lnTo>
                    <a:pt x="225" y="1205"/>
                  </a:lnTo>
                  <a:lnTo>
                    <a:pt x="177" y="1012"/>
                  </a:lnTo>
                  <a:lnTo>
                    <a:pt x="161" y="771"/>
                  </a:lnTo>
                  <a:lnTo>
                    <a:pt x="177" y="546"/>
                  </a:lnTo>
                  <a:lnTo>
                    <a:pt x="225" y="370"/>
                  </a:lnTo>
                  <a:lnTo>
                    <a:pt x="274" y="22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3102475" y="3419025"/>
              <a:ext cx="10875" cy="29325"/>
            </a:xfrm>
            <a:custGeom>
              <a:avLst/>
              <a:gdLst/>
              <a:ahLst/>
              <a:cxnLst/>
              <a:rect l="0" t="0" r="0" b="0"/>
              <a:pathLst>
                <a:path w="435" h="1173" extrusionOk="0">
                  <a:moveTo>
                    <a:pt x="306" y="1"/>
                  </a:moveTo>
                  <a:lnTo>
                    <a:pt x="274" y="129"/>
                  </a:lnTo>
                  <a:lnTo>
                    <a:pt x="226" y="177"/>
                  </a:lnTo>
                  <a:lnTo>
                    <a:pt x="145" y="209"/>
                  </a:lnTo>
                  <a:lnTo>
                    <a:pt x="1" y="225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73"/>
                  </a:lnTo>
                  <a:lnTo>
                    <a:pt x="435" y="1173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3125775" y="3419025"/>
              <a:ext cx="10475" cy="29325"/>
            </a:xfrm>
            <a:custGeom>
              <a:avLst/>
              <a:gdLst/>
              <a:ahLst/>
              <a:cxnLst/>
              <a:rect l="0" t="0" r="0" b="0"/>
              <a:pathLst>
                <a:path w="419" h="1173" extrusionOk="0">
                  <a:moveTo>
                    <a:pt x="306" y="1"/>
                  </a:moveTo>
                  <a:lnTo>
                    <a:pt x="273" y="129"/>
                  </a:lnTo>
                  <a:lnTo>
                    <a:pt x="209" y="177"/>
                  </a:lnTo>
                  <a:lnTo>
                    <a:pt x="129" y="209"/>
                  </a:lnTo>
                  <a:lnTo>
                    <a:pt x="0" y="225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73"/>
                  </a:lnTo>
                  <a:lnTo>
                    <a:pt x="418" y="117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3146250" y="341782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1" y="0"/>
                  </a:moveTo>
                  <a:lnTo>
                    <a:pt x="97" y="209"/>
                  </a:lnTo>
                  <a:lnTo>
                    <a:pt x="161" y="338"/>
                  </a:lnTo>
                  <a:lnTo>
                    <a:pt x="209" y="546"/>
                  </a:lnTo>
                  <a:lnTo>
                    <a:pt x="225" y="771"/>
                  </a:lnTo>
                  <a:lnTo>
                    <a:pt x="209" y="996"/>
                  </a:lnTo>
                  <a:lnTo>
                    <a:pt x="161" y="1189"/>
                  </a:lnTo>
                  <a:lnTo>
                    <a:pt x="113" y="1333"/>
                  </a:lnTo>
                  <a:lnTo>
                    <a:pt x="1" y="1558"/>
                  </a:lnTo>
                  <a:lnTo>
                    <a:pt x="97" y="1558"/>
                  </a:lnTo>
                  <a:lnTo>
                    <a:pt x="241" y="1333"/>
                  </a:lnTo>
                  <a:lnTo>
                    <a:pt x="306" y="1205"/>
                  </a:lnTo>
                  <a:lnTo>
                    <a:pt x="370" y="996"/>
                  </a:lnTo>
                  <a:lnTo>
                    <a:pt x="386" y="771"/>
                  </a:lnTo>
                  <a:lnTo>
                    <a:pt x="370" y="675"/>
                  </a:lnTo>
                  <a:lnTo>
                    <a:pt x="354" y="579"/>
                  </a:lnTo>
                  <a:lnTo>
                    <a:pt x="338" y="482"/>
                  </a:lnTo>
                  <a:lnTo>
                    <a:pt x="306" y="370"/>
                  </a:lnTo>
                  <a:lnTo>
                    <a:pt x="274" y="306"/>
                  </a:lnTo>
                  <a:lnTo>
                    <a:pt x="241" y="241"/>
                  </a:lnTo>
                  <a:lnTo>
                    <a:pt x="209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3158700" y="3448350"/>
              <a:ext cx="25" cy="0"/>
            </a:xfrm>
            <a:custGeom>
              <a:avLst/>
              <a:gdLst/>
              <a:ahLst/>
              <a:cxnLst/>
              <a:rect l="0" t="0" r="0" b="0"/>
              <a:pathLst>
                <a:path w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878825" y="3472425"/>
              <a:ext cx="417225" cy="72300"/>
            </a:xfrm>
            <a:custGeom>
              <a:avLst/>
              <a:gdLst/>
              <a:ahLst/>
              <a:cxnLst/>
              <a:rect l="0" t="0" r="0" b="0"/>
              <a:pathLst>
                <a:path w="16689" h="2892" extrusionOk="0">
                  <a:moveTo>
                    <a:pt x="1" y="1"/>
                  </a:moveTo>
                  <a:lnTo>
                    <a:pt x="1" y="2892"/>
                  </a:lnTo>
                  <a:lnTo>
                    <a:pt x="16688" y="2892"/>
                  </a:lnTo>
                  <a:lnTo>
                    <a:pt x="16688" y="1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902125" y="3487700"/>
              <a:ext cx="6450" cy="30125"/>
            </a:xfrm>
            <a:custGeom>
              <a:avLst/>
              <a:gdLst/>
              <a:ahLst/>
              <a:cxnLst/>
              <a:rect l="0" t="0" r="0" b="0"/>
              <a:pathLst>
                <a:path w="258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257" y="1205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913775" y="3495325"/>
              <a:ext cx="20100" cy="22500"/>
            </a:xfrm>
            <a:custGeom>
              <a:avLst/>
              <a:gdLst/>
              <a:ahLst/>
              <a:cxnLst/>
              <a:rect l="0" t="0" r="0" b="0"/>
              <a:pathLst>
                <a:path w="804" h="900" extrusionOk="0">
                  <a:moveTo>
                    <a:pt x="386" y="0"/>
                  </a:moveTo>
                  <a:lnTo>
                    <a:pt x="321" y="48"/>
                  </a:lnTo>
                  <a:lnTo>
                    <a:pt x="273" y="80"/>
                  </a:lnTo>
                  <a:lnTo>
                    <a:pt x="225" y="145"/>
                  </a:lnTo>
                  <a:lnTo>
                    <a:pt x="225" y="16"/>
                  </a:lnTo>
                  <a:lnTo>
                    <a:pt x="0" y="16"/>
                  </a:lnTo>
                  <a:lnTo>
                    <a:pt x="0" y="900"/>
                  </a:lnTo>
                  <a:lnTo>
                    <a:pt x="241" y="900"/>
                  </a:lnTo>
                  <a:lnTo>
                    <a:pt x="241" y="418"/>
                  </a:lnTo>
                  <a:lnTo>
                    <a:pt x="241" y="337"/>
                  </a:lnTo>
                  <a:lnTo>
                    <a:pt x="257" y="289"/>
                  </a:lnTo>
                  <a:lnTo>
                    <a:pt x="321" y="209"/>
                  </a:lnTo>
                  <a:lnTo>
                    <a:pt x="418" y="193"/>
                  </a:lnTo>
                  <a:lnTo>
                    <a:pt x="514" y="193"/>
                  </a:lnTo>
                  <a:lnTo>
                    <a:pt x="546" y="257"/>
                  </a:lnTo>
                  <a:lnTo>
                    <a:pt x="562" y="305"/>
                  </a:lnTo>
                  <a:lnTo>
                    <a:pt x="562" y="370"/>
                  </a:lnTo>
                  <a:lnTo>
                    <a:pt x="562" y="900"/>
                  </a:lnTo>
                  <a:lnTo>
                    <a:pt x="803" y="900"/>
                  </a:lnTo>
                  <a:lnTo>
                    <a:pt x="803" y="305"/>
                  </a:lnTo>
                  <a:lnTo>
                    <a:pt x="787" y="161"/>
                  </a:lnTo>
                  <a:lnTo>
                    <a:pt x="723" y="6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937850" y="3488100"/>
              <a:ext cx="21725" cy="30525"/>
            </a:xfrm>
            <a:custGeom>
              <a:avLst/>
              <a:gdLst/>
              <a:ahLst/>
              <a:cxnLst/>
              <a:rect l="0" t="0" r="0" b="0"/>
              <a:pathLst>
                <a:path w="869" h="1221" extrusionOk="0">
                  <a:moveTo>
                    <a:pt x="434" y="482"/>
                  </a:moveTo>
                  <a:lnTo>
                    <a:pt x="499" y="498"/>
                  </a:lnTo>
                  <a:lnTo>
                    <a:pt x="563" y="530"/>
                  </a:lnTo>
                  <a:lnTo>
                    <a:pt x="627" y="610"/>
                  </a:lnTo>
                  <a:lnTo>
                    <a:pt x="643" y="755"/>
                  </a:lnTo>
                  <a:lnTo>
                    <a:pt x="627" y="867"/>
                  </a:lnTo>
                  <a:lnTo>
                    <a:pt x="595" y="948"/>
                  </a:lnTo>
                  <a:lnTo>
                    <a:pt x="531" y="1012"/>
                  </a:lnTo>
                  <a:lnTo>
                    <a:pt x="434" y="1028"/>
                  </a:lnTo>
                  <a:lnTo>
                    <a:pt x="354" y="1012"/>
                  </a:lnTo>
                  <a:lnTo>
                    <a:pt x="290" y="948"/>
                  </a:lnTo>
                  <a:lnTo>
                    <a:pt x="258" y="867"/>
                  </a:lnTo>
                  <a:lnTo>
                    <a:pt x="242" y="755"/>
                  </a:lnTo>
                  <a:lnTo>
                    <a:pt x="258" y="643"/>
                  </a:lnTo>
                  <a:lnTo>
                    <a:pt x="290" y="562"/>
                  </a:lnTo>
                  <a:lnTo>
                    <a:pt x="354" y="498"/>
                  </a:lnTo>
                  <a:lnTo>
                    <a:pt x="434" y="482"/>
                  </a:lnTo>
                  <a:close/>
                  <a:moveTo>
                    <a:pt x="627" y="0"/>
                  </a:moveTo>
                  <a:lnTo>
                    <a:pt x="627" y="418"/>
                  </a:lnTo>
                  <a:lnTo>
                    <a:pt x="595" y="353"/>
                  </a:lnTo>
                  <a:lnTo>
                    <a:pt x="531" y="321"/>
                  </a:lnTo>
                  <a:lnTo>
                    <a:pt x="467" y="289"/>
                  </a:lnTo>
                  <a:lnTo>
                    <a:pt x="386" y="289"/>
                  </a:lnTo>
                  <a:lnTo>
                    <a:pt x="226" y="305"/>
                  </a:lnTo>
                  <a:lnTo>
                    <a:pt x="113" y="418"/>
                  </a:lnTo>
                  <a:lnTo>
                    <a:pt x="17" y="562"/>
                  </a:lnTo>
                  <a:lnTo>
                    <a:pt x="1" y="771"/>
                  </a:lnTo>
                  <a:lnTo>
                    <a:pt x="17" y="964"/>
                  </a:lnTo>
                  <a:lnTo>
                    <a:pt x="113" y="1092"/>
                  </a:lnTo>
                  <a:lnTo>
                    <a:pt x="226" y="1205"/>
                  </a:lnTo>
                  <a:lnTo>
                    <a:pt x="370" y="1221"/>
                  </a:lnTo>
                  <a:lnTo>
                    <a:pt x="467" y="1221"/>
                  </a:lnTo>
                  <a:lnTo>
                    <a:pt x="531" y="1189"/>
                  </a:lnTo>
                  <a:lnTo>
                    <a:pt x="595" y="1140"/>
                  </a:lnTo>
                  <a:lnTo>
                    <a:pt x="643" y="1076"/>
                  </a:lnTo>
                  <a:lnTo>
                    <a:pt x="643" y="1189"/>
                  </a:lnTo>
                  <a:lnTo>
                    <a:pt x="868" y="11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963150" y="3494925"/>
              <a:ext cx="20900" cy="23700"/>
            </a:xfrm>
            <a:custGeom>
              <a:avLst/>
              <a:gdLst/>
              <a:ahLst/>
              <a:cxnLst/>
              <a:rect l="0" t="0" r="0" b="0"/>
              <a:pathLst>
                <a:path w="836" h="948" extrusionOk="0">
                  <a:moveTo>
                    <a:pt x="418" y="193"/>
                  </a:moveTo>
                  <a:lnTo>
                    <a:pt x="483" y="209"/>
                  </a:lnTo>
                  <a:lnTo>
                    <a:pt x="547" y="241"/>
                  </a:lnTo>
                  <a:lnTo>
                    <a:pt x="579" y="305"/>
                  </a:lnTo>
                  <a:lnTo>
                    <a:pt x="595" y="386"/>
                  </a:lnTo>
                  <a:lnTo>
                    <a:pt x="242" y="386"/>
                  </a:lnTo>
                  <a:lnTo>
                    <a:pt x="258" y="305"/>
                  </a:lnTo>
                  <a:lnTo>
                    <a:pt x="290" y="241"/>
                  </a:lnTo>
                  <a:lnTo>
                    <a:pt x="338" y="209"/>
                  </a:lnTo>
                  <a:lnTo>
                    <a:pt x="418" y="193"/>
                  </a:lnTo>
                  <a:close/>
                  <a:moveTo>
                    <a:pt x="418" y="0"/>
                  </a:moveTo>
                  <a:lnTo>
                    <a:pt x="242" y="32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1" y="482"/>
                  </a:lnTo>
                  <a:lnTo>
                    <a:pt x="1" y="594"/>
                  </a:lnTo>
                  <a:lnTo>
                    <a:pt x="65" y="787"/>
                  </a:lnTo>
                  <a:lnTo>
                    <a:pt x="129" y="835"/>
                  </a:lnTo>
                  <a:lnTo>
                    <a:pt x="258" y="932"/>
                  </a:lnTo>
                  <a:lnTo>
                    <a:pt x="434" y="948"/>
                  </a:lnTo>
                  <a:lnTo>
                    <a:pt x="531" y="948"/>
                  </a:lnTo>
                  <a:lnTo>
                    <a:pt x="691" y="883"/>
                  </a:lnTo>
                  <a:lnTo>
                    <a:pt x="740" y="819"/>
                  </a:lnTo>
                  <a:lnTo>
                    <a:pt x="804" y="739"/>
                  </a:lnTo>
                  <a:lnTo>
                    <a:pt x="836" y="659"/>
                  </a:lnTo>
                  <a:lnTo>
                    <a:pt x="595" y="659"/>
                  </a:lnTo>
                  <a:lnTo>
                    <a:pt x="579" y="691"/>
                  </a:lnTo>
                  <a:lnTo>
                    <a:pt x="547" y="723"/>
                  </a:lnTo>
                  <a:lnTo>
                    <a:pt x="499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42" y="659"/>
                  </a:lnTo>
                  <a:lnTo>
                    <a:pt x="226" y="546"/>
                  </a:lnTo>
                  <a:lnTo>
                    <a:pt x="836" y="546"/>
                  </a:lnTo>
                  <a:lnTo>
                    <a:pt x="836" y="434"/>
                  </a:lnTo>
                  <a:lnTo>
                    <a:pt x="836" y="370"/>
                  </a:lnTo>
                  <a:lnTo>
                    <a:pt x="804" y="257"/>
                  </a:lnTo>
                  <a:lnTo>
                    <a:pt x="772" y="177"/>
                  </a:lnTo>
                  <a:lnTo>
                    <a:pt x="707" y="96"/>
                  </a:lnTo>
                  <a:lnTo>
                    <a:pt x="611" y="48"/>
                  </a:lnTo>
                  <a:lnTo>
                    <a:pt x="531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986050" y="3495725"/>
              <a:ext cx="21700" cy="22100"/>
            </a:xfrm>
            <a:custGeom>
              <a:avLst/>
              <a:gdLst/>
              <a:ahLst/>
              <a:cxnLst/>
              <a:rect l="0" t="0" r="0" b="0"/>
              <a:pathLst>
                <a:path w="868" h="884" extrusionOk="0">
                  <a:moveTo>
                    <a:pt x="0" y="0"/>
                  </a:moveTo>
                  <a:lnTo>
                    <a:pt x="289" y="434"/>
                  </a:lnTo>
                  <a:lnTo>
                    <a:pt x="0" y="884"/>
                  </a:lnTo>
                  <a:lnTo>
                    <a:pt x="273" y="884"/>
                  </a:lnTo>
                  <a:lnTo>
                    <a:pt x="434" y="627"/>
                  </a:lnTo>
                  <a:lnTo>
                    <a:pt x="578" y="884"/>
                  </a:lnTo>
                  <a:lnTo>
                    <a:pt x="867" y="884"/>
                  </a:lnTo>
                  <a:lnTo>
                    <a:pt x="562" y="434"/>
                  </a:lnTo>
                  <a:lnTo>
                    <a:pt x="867" y="0"/>
                  </a:lnTo>
                  <a:lnTo>
                    <a:pt x="578" y="0"/>
                  </a:lnTo>
                  <a:lnTo>
                    <a:pt x="434" y="257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3009325" y="3494925"/>
              <a:ext cx="21300" cy="23700"/>
            </a:xfrm>
            <a:custGeom>
              <a:avLst/>
              <a:gdLst/>
              <a:ahLst/>
              <a:cxnLst/>
              <a:rect l="0" t="0" r="0" b="0"/>
              <a:pathLst>
                <a:path w="852" h="948" extrusionOk="0">
                  <a:moveTo>
                    <a:pt x="434" y="193"/>
                  </a:moveTo>
                  <a:lnTo>
                    <a:pt x="499" y="209"/>
                  </a:lnTo>
                  <a:lnTo>
                    <a:pt x="547" y="241"/>
                  </a:lnTo>
                  <a:lnTo>
                    <a:pt x="595" y="305"/>
                  </a:lnTo>
                  <a:lnTo>
                    <a:pt x="611" y="386"/>
                  </a:lnTo>
                  <a:lnTo>
                    <a:pt x="242" y="386"/>
                  </a:lnTo>
                  <a:lnTo>
                    <a:pt x="258" y="305"/>
                  </a:lnTo>
                  <a:lnTo>
                    <a:pt x="306" y="241"/>
                  </a:lnTo>
                  <a:lnTo>
                    <a:pt x="354" y="209"/>
                  </a:lnTo>
                  <a:lnTo>
                    <a:pt x="434" y="193"/>
                  </a:lnTo>
                  <a:close/>
                  <a:moveTo>
                    <a:pt x="434" y="0"/>
                  </a:moveTo>
                  <a:lnTo>
                    <a:pt x="258" y="32"/>
                  </a:lnTo>
                  <a:lnTo>
                    <a:pt x="129" y="129"/>
                  </a:lnTo>
                  <a:lnTo>
                    <a:pt x="33" y="273"/>
                  </a:lnTo>
                  <a:lnTo>
                    <a:pt x="1" y="482"/>
                  </a:lnTo>
                  <a:lnTo>
                    <a:pt x="17" y="594"/>
                  </a:lnTo>
                  <a:lnTo>
                    <a:pt x="81" y="787"/>
                  </a:lnTo>
                  <a:lnTo>
                    <a:pt x="145" y="835"/>
                  </a:lnTo>
                  <a:lnTo>
                    <a:pt x="274" y="932"/>
                  </a:lnTo>
                  <a:lnTo>
                    <a:pt x="434" y="948"/>
                  </a:lnTo>
                  <a:lnTo>
                    <a:pt x="531" y="948"/>
                  </a:lnTo>
                  <a:lnTo>
                    <a:pt x="691" y="883"/>
                  </a:lnTo>
                  <a:lnTo>
                    <a:pt x="756" y="819"/>
                  </a:lnTo>
                  <a:lnTo>
                    <a:pt x="820" y="739"/>
                  </a:lnTo>
                  <a:lnTo>
                    <a:pt x="836" y="659"/>
                  </a:lnTo>
                  <a:lnTo>
                    <a:pt x="595" y="659"/>
                  </a:lnTo>
                  <a:lnTo>
                    <a:pt x="579" y="691"/>
                  </a:lnTo>
                  <a:lnTo>
                    <a:pt x="563" y="723"/>
                  </a:lnTo>
                  <a:lnTo>
                    <a:pt x="515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58" y="659"/>
                  </a:lnTo>
                  <a:lnTo>
                    <a:pt x="242" y="546"/>
                  </a:lnTo>
                  <a:lnTo>
                    <a:pt x="852" y="546"/>
                  </a:lnTo>
                  <a:lnTo>
                    <a:pt x="852" y="434"/>
                  </a:lnTo>
                  <a:lnTo>
                    <a:pt x="836" y="370"/>
                  </a:lnTo>
                  <a:lnTo>
                    <a:pt x="820" y="257"/>
                  </a:lnTo>
                  <a:lnTo>
                    <a:pt x="772" y="177"/>
                  </a:lnTo>
                  <a:lnTo>
                    <a:pt x="707" y="96"/>
                  </a:lnTo>
                  <a:lnTo>
                    <a:pt x="627" y="48"/>
                  </a:lnTo>
                  <a:lnTo>
                    <a:pt x="531" y="1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3033025" y="3494925"/>
              <a:ext cx="20500" cy="23700"/>
            </a:xfrm>
            <a:custGeom>
              <a:avLst/>
              <a:gdLst/>
              <a:ahLst/>
              <a:cxnLst/>
              <a:rect l="0" t="0" r="0" b="0"/>
              <a:pathLst>
                <a:path w="820" h="948" extrusionOk="0">
                  <a:moveTo>
                    <a:pt x="402" y="0"/>
                  </a:moveTo>
                  <a:lnTo>
                    <a:pt x="241" y="16"/>
                  </a:lnTo>
                  <a:lnTo>
                    <a:pt x="129" y="96"/>
                  </a:lnTo>
                  <a:lnTo>
                    <a:pt x="49" y="193"/>
                  </a:lnTo>
                  <a:lnTo>
                    <a:pt x="32" y="305"/>
                  </a:lnTo>
                  <a:lnTo>
                    <a:pt x="32" y="402"/>
                  </a:lnTo>
                  <a:lnTo>
                    <a:pt x="97" y="466"/>
                  </a:lnTo>
                  <a:lnTo>
                    <a:pt x="177" y="514"/>
                  </a:lnTo>
                  <a:lnTo>
                    <a:pt x="305" y="562"/>
                  </a:lnTo>
                  <a:lnTo>
                    <a:pt x="482" y="610"/>
                  </a:lnTo>
                  <a:lnTo>
                    <a:pt x="546" y="626"/>
                  </a:lnTo>
                  <a:lnTo>
                    <a:pt x="579" y="659"/>
                  </a:lnTo>
                  <a:lnTo>
                    <a:pt x="579" y="691"/>
                  </a:lnTo>
                  <a:lnTo>
                    <a:pt x="579" y="723"/>
                  </a:lnTo>
                  <a:lnTo>
                    <a:pt x="546" y="755"/>
                  </a:lnTo>
                  <a:lnTo>
                    <a:pt x="498" y="771"/>
                  </a:lnTo>
                  <a:lnTo>
                    <a:pt x="434" y="771"/>
                  </a:lnTo>
                  <a:lnTo>
                    <a:pt x="322" y="755"/>
                  </a:lnTo>
                  <a:lnTo>
                    <a:pt x="273" y="723"/>
                  </a:lnTo>
                  <a:lnTo>
                    <a:pt x="241" y="691"/>
                  </a:lnTo>
                  <a:lnTo>
                    <a:pt x="241" y="643"/>
                  </a:lnTo>
                  <a:lnTo>
                    <a:pt x="0" y="643"/>
                  </a:lnTo>
                  <a:lnTo>
                    <a:pt x="16" y="771"/>
                  </a:lnTo>
                  <a:lnTo>
                    <a:pt x="97" y="867"/>
                  </a:lnTo>
                  <a:lnTo>
                    <a:pt x="225" y="932"/>
                  </a:lnTo>
                  <a:lnTo>
                    <a:pt x="418" y="948"/>
                  </a:lnTo>
                  <a:lnTo>
                    <a:pt x="595" y="932"/>
                  </a:lnTo>
                  <a:lnTo>
                    <a:pt x="723" y="867"/>
                  </a:lnTo>
                  <a:lnTo>
                    <a:pt x="803" y="771"/>
                  </a:lnTo>
                  <a:lnTo>
                    <a:pt x="819" y="643"/>
                  </a:lnTo>
                  <a:lnTo>
                    <a:pt x="803" y="562"/>
                  </a:lnTo>
                  <a:lnTo>
                    <a:pt x="739" y="482"/>
                  </a:lnTo>
                  <a:lnTo>
                    <a:pt x="659" y="418"/>
                  </a:lnTo>
                  <a:lnTo>
                    <a:pt x="530" y="386"/>
                  </a:lnTo>
                  <a:lnTo>
                    <a:pt x="354" y="337"/>
                  </a:lnTo>
                  <a:lnTo>
                    <a:pt x="289" y="321"/>
                  </a:lnTo>
                  <a:lnTo>
                    <a:pt x="273" y="305"/>
                  </a:lnTo>
                  <a:lnTo>
                    <a:pt x="257" y="257"/>
                  </a:lnTo>
                  <a:lnTo>
                    <a:pt x="273" y="225"/>
                  </a:lnTo>
                  <a:lnTo>
                    <a:pt x="289" y="209"/>
                  </a:lnTo>
                  <a:lnTo>
                    <a:pt x="338" y="193"/>
                  </a:lnTo>
                  <a:lnTo>
                    <a:pt x="402" y="177"/>
                  </a:lnTo>
                  <a:lnTo>
                    <a:pt x="482" y="193"/>
                  </a:lnTo>
                  <a:lnTo>
                    <a:pt x="530" y="225"/>
                  </a:lnTo>
                  <a:lnTo>
                    <a:pt x="546" y="257"/>
                  </a:lnTo>
                  <a:lnTo>
                    <a:pt x="562" y="305"/>
                  </a:lnTo>
                  <a:lnTo>
                    <a:pt x="787" y="305"/>
                  </a:lnTo>
                  <a:lnTo>
                    <a:pt x="755" y="161"/>
                  </a:lnTo>
                  <a:lnTo>
                    <a:pt x="675" y="64"/>
                  </a:lnTo>
                  <a:lnTo>
                    <a:pt x="562" y="1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3235400" y="3489700"/>
              <a:ext cx="30125" cy="34150"/>
            </a:xfrm>
            <a:custGeom>
              <a:avLst/>
              <a:gdLst/>
              <a:ahLst/>
              <a:cxnLst/>
              <a:rect l="0" t="0" r="0" b="0"/>
              <a:pathLst>
                <a:path w="1205" h="1366" extrusionOk="0">
                  <a:moveTo>
                    <a:pt x="0" y="0"/>
                  </a:moveTo>
                  <a:lnTo>
                    <a:pt x="0" y="1366"/>
                  </a:lnTo>
                  <a:lnTo>
                    <a:pt x="1205" y="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2878825" y="3544700"/>
              <a:ext cx="417225" cy="30150"/>
            </a:xfrm>
            <a:custGeom>
              <a:avLst/>
              <a:gdLst/>
              <a:ahLst/>
              <a:cxnLst/>
              <a:rect l="0" t="0" r="0" b="0"/>
              <a:pathLst>
                <a:path w="16689" h="1206" extrusionOk="0">
                  <a:moveTo>
                    <a:pt x="1" y="1"/>
                  </a:moveTo>
                  <a:lnTo>
                    <a:pt x="17" y="242"/>
                  </a:lnTo>
                  <a:lnTo>
                    <a:pt x="194" y="675"/>
                  </a:lnTo>
                  <a:lnTo>
                    <a:pt x="531" y="1013"/>
                  </a:lnTo>
                  <a:lnTo>
                    <a:pt x="965" y="1189"/>
                  </a:lnTo>
                  <a:lnTo>
                    <a:pt x="1205" y="1205"/>
                  </a:lnTo>
                  <a:lnTo>
                    <a:pt x="15468" y="1205"/>
                  </a:lnTo>
                  <a:lnTo>
                    <a:pt x="15725" y="1189"/>
                  </a:lnTo>
                  <a:lnTo>
                    <a:pt x="16158" y="1013"/>
                  </a:lnTo>
                  <a:lnTo>
                    <a:pt x="16480" y="675"/>
                  </a:lnTo>
                  <a:lnTo>
                    <a:pt x="16672" y="242"/>
                  </a:lnTo>
                  <a:lnTo>
                    <a:pt x="16688" y="1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3163125" y="2269850"/>
              <a:ext cx="717150" cy="644875"/>
            </a:xfrm>
            <a:custGeom>
              <a:avLst/>
              <a:gdLst/>
              <a:ahLst/>
              <a:cxnLst/>
              <a:rect l="0" t="0" r="0" b="0"/>
              <a:pathLst>
                <a:path w="28686" h="25795" extrusionOk="0">
                  <a:moveTo>
                    <a:pt x="1221" y="0"/>
                  </a:moveTo>
                  <a:lnTo>
                    <a:pt x="964" y="17"/>
                  </a:lnTo>
                  <a:lnTo>
                    <a:pt x="530" y="193"/>
                  </a:lnTo>
                  <a:lnTo>
                    <a:pt x="209" y="531"/>
                  </a:lnTo>
                  <a:lnTo>
                    <a:pt x="16" y="964"/>
                  </a:lnTo>
                  <a:lnTo>
                    <a:pt x="0" y="1205"/>
                  </a:lnTo>
                  <a:lnTo>
                    <a:pt x="0" y="24590"/>
                  </a:lnTo>
                  <a:lnTo>
                    <a:pt x="16" y="24831"/>
                  </a:lnTo>
                  <a:lnTo>
                    <a:pt x="209" y="25265"/>
                  </a:lnTo>
                  <a:lnTo>
                    <a:pt x="530" y="25602"/>
                  </a:lnTo>
                  <a:lnTo>
                    <a:pt x="964" y="25779"/>
                  </a:lnTo>
                  <a:lnTo>
                    <a:pt x="1221" y="25795"/>
                  </a:lnTo>
                  <a:lnTo>
                    <a:pt x="27465" y="25795"/>
                  </a:lnTo>
                  <a:lnTo>
                    <a:pt x="27722" y="25779"/>
                  </a:lnTo>
                  <a:lnTo>
                    <a:pt x="28155" y="25602"/>
                  </a:lnTo>
                  <a:lnTo>
                    <a:pt x="28492" y="25265"/>
                  </a:lnTo>
                  <a:lnTo>
                    <a:pt x="28669" y="24831"/>
                  </a:lnTo>
                  <a:lnTo>
                    <a:pt x="28685" y="24590"/>
                  </a:lnTo>
                  <a:lnTo>
                    <a:pt x="28685" y="1205"/>
                  </a:lnTo>
                  <a:lnTo>
                    <a:pt x="28669" y="964"/>
                  </a:lnTo>
                  <a:lnTo>
                    <a:pt x="28492" y="531"/>
                  </a:lnTo>
                  <a:lnTo>
                    <a:pt x="28155" y="193"/>
                  </a:lnTo>
                  <a:lnTo>
                    <a:pt x="27722" y="17"/>
                  </a:lnTo>
                  <a:lnTo>
                    <a:pt x="27465" y="0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3163125" y="2269850"/>
              <a:ext cx="717150" cy="91175"/>
            </a:xfrm>
            <a:custGeom>
              <a:avLst/>
              <a:gdLst/>
              <a:ahLst/>
              <a:cxnLst/>
              <a:rect l="0" t="0" r="0" b="0"/>
              <a:pathLst>
                <a:path w="28686" h="3647" extrusionOk="0">
                  <a:moveTo>
                    <a:pt x="1221" y="0"/>
                  </a:moveTo>
                  <a:lnTo>
                    <a:pt x="964" y="17"/>
                  </a:lnTo>
                  <a:lnTo>
                    <a:pt x="530" y="193"/>
                  </a:lnTo>
                  <a:lnTo>
                    <a:pt x="209" y="531"/>
                  </a:lnTo>
                  <a:lnTo>
                    <a:pt x="16" y="964"/>
                  </a:lnTo>
                  <a:lnTo>
                    <a:pt x="0" y="1205"/>
                  </a:lnTo>
                  <a:lnTo>
                    <a:pt x="0" y="3646"/>
                  </a:lnTo>
                  <a:lnTo>
                    <a:pt x="28685" y="3646"/>
                  </a:lnTo>
                  <a:lnTo>
                    <a:pt x="28685" y="1205"/>
                  </a:lnTo>
                  <a:lnTo>
                    <a:pt x="28669" y="964"/>
                  </a:lnTo>
                  <a:lnTo>
                    <a:pt x="28492" y="531"/>
                  </a:lnTo>
                  <a:lnTo>
                    <a:pt x="28155" y="193"/>
                  </a:lnTo>
                  <a:lnTo>
                    <a:pt x="27722" y="17"/>
                  </a:lnTo>
                  <a:lnTo>
                    <a:pt x="27465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3267500" y="2295550"/>
              <a:ext cx="24925" cy="32950"/>
            </a:xfrm>
            <a:custGeom>
              <a:avLst/>
              <a:gdLst/>
              <a:ahLst/>
              <a:cxnLst/>
              <a:rect l="0" t="0" r="0" b="0"/>
              <a:pathLst>
                <a:path w="997" h="1318" extrusionOk="0">
                  <a:moveTo>
                    <a:pt x="531" y="225"/>
                  </a:moveTo>
                  <a:lnTo>
                    <a:pt x="611" y="241"/>
                  </a:lnTo>
                  <a:lnTo>
                    <a:pt x="676" y="273"/>
                  </a:lnTo>
                  <a:lnTo>
                    <a:pt x="724" y="322"/>
                  </a:lnTo>
                  <a:lnTo>
                    <a:pt x="724" y="418"/>
                  </a:lnTo>
                  <a:lnTo>
                    <a:pt x="724" y="514"/>
                  </a:lnTo>
                  <a:lnTo>
                    <a:pt x="676" y="563"/>
                  </a:lnTo>
                  <a:lnTo>
                    <a:pt x="611" y="611"/>
                  </a:lnTo>
                  <a:lnTo>
                    <a:pt x="274" y="611"/>
                  </a:lnTo>
                  <a:lnTo>
                    <a:pt x="274" y="225"/>
                  </a:lnTo>
                  <a:close/>
                  <a:moveTo>
                    <a:pt x="1" y="0"/>
                  </a:moveTo>
                  <a:lnTo>
                    <a:pt x="1" y="1317"/>
                  </a:lnTo>
                  <a:lnTo>
                    <a:pt x="274" y="1317"/>
                  </a:lnTo>
                  <a:lnTo>
                    <a:pt x="274" y="836"/>
                  </a:lnTo>
                  <a:lnTo>
                    <a:pt x="547" y="836"/>
                  </a:lnTo>
                  <a:lnTo>
                    <a:pt x="740" y="820"/>
                  </a:lnTo>
                  <a:lnTo>
                    <a:pt x="884" y="739"/>
                  </a:lnTo>
                  <a:lnTo>
                    <a:pt x="933" y="691"/>
                  </a:lnTo>
                  <a:lnTo>
                    <a:pt x="997" y="530"/>
                  </a:lnTo>
                  <a:lnTo>
                    <a:pt x="997" y="418"/>
                  </a:lnTo>
                  <a:lnTo>
                    <a:pt x="981" y="225"/>
                  </a:lnTo>
                  <a:lnTo>
                    <a:pt x="884" y="97"/>
                  </a:lnTo>
                  <a:lnTo>
                    <a:pt x="756" y="1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3295625" y="2303175"/>
              <a:ext cx="24925" cy="26125"/>
            </a:xfrm>
            <a:custGeom>
              <a:avLst/>
              <a:gdLst/>
              <a:ahLst/>
              <a:cxnLst/>
              <a:rect l="0" t="0" r="0" b="0"/>
              <a:pathLst>
                <a:path w="997" h="1045" extrusionOk="0">
                  <a:moveTo>
                    <a:pt x="498" y="225"/>
                  </a:moveTo>
                  <a:lnTo>
                    <a:pt x="595" y="241"/>
                  </a:lnTo>
                  <a:lnTo>
                    <a:pt x="659" y="306"/>
                  </a:lnTo>
                  <a:lnTo>
                    <a:pt x="707" y="386"/>
                  </a:lnTo>
                  <a:lnTo>
                    <a:pt x="723" y="531"/>
                  </a:lnTo>
                  <a:lnTo>
                    <a:pt x="707" y="659"/>
                  </a:lnTo>
                  <a:lnTo>
                    <a:pt x="659" y="755"/>
                  </a:lnTo>
                  <a:lnTo>
                    <a:pt x="595" y="820"/>
                  </a:lnTo>
                  <a:lnTo>
                    <a:pt x="498" y="836"/>
                  </a:lnTo>
                  <a:lnTo>
                    <a:pt x="386" y="820"/>
                  </a:lnTo>
                  <a:lnTo>
                    <a:pt x="321" y="755"/>
                  </a:lnTo>
                  <a:lnTo>
                    <a:pt x="273" y="659"/>
                  </a:lnTo>
                  <a:lnTo>
                    <a:pt x="257" y="531"/>
                  </a:lnTo>
                  <a:lnTo>
                    <a:pt x="273" y="386"/>
                  </a:lnTo>
                  <a:lnTo>
                    <a:pt x="321" y="306"/>
                  </a:lnTo>
                  <a:lnTo>
                    <a:pt x="386" y="241"/>
                  </a:lnTo>
                  <a:lnTo>
                    <a:pt x="498" y="225"/>
                  </a:lnTo>
                  <a:close/>
                  <a:moveTo>
                    <a:pt x="498" y="1"/>
                  </a:moveTo>
                  <a:lnTo>
                    <a:pt x="370" y="17"/>
                  </a:lnTo>
                  <a:lnTo>
                    <a:pt x="193" y="97"/>
                  </a:lnTo>
                  <a:lnTo>
                    <a:pt x="129" y="161"/>
                  </a:lnTo>
                  <a:lnTo>
                    <a:pt x="16" y="322"/>
                  </a:lnTo>
                  <a:lnTo>
                    <a:pt x="0" y="531"/>
                  </a:lnTo>
                  <a:lnTo>
                    <a:pt x="16" y="723"/>
                  </a:lnTo>
                  <a:lnTo>
                    <a:pt x="129" y="884"/>
                  </a:lnTo>
                  <a:lnTo>
                    <a:pt x="193" y="964"/>
                  </a:lnTo>
                  <a:lnTo>
                    <a:pt x="370" y="1028"/>
                  </a:lnTo>
                  <a:lnTo>
                    <a:pt x="498" y="1045"/>
                  </a:lnTo>
                  <a:lnTo>
                    <a:pt x="611" y="1028"/>
                  </a:lnTo>
                  <a:lnTo>
                    <a:pt x="803" y="964"/>
                  </a:lnTo>
                  <a:lnTo>
                    <a:pt x="868" y="884"/>
                  </a:lnTo>
                  <a:lnTo>
                    <a:pt x="964" y="723"/>
                  </a:lnTo>
                  <a:lnTo>
                    <a:pt x="996" y="531"/>
                  </a:lnTo>
                  <a:lnTo>
                    <a:pt x="964" y="322"/>
                  </a:lnTo>
                  <a:lnTo>
                    <a:pt x="868" y="161"/>
                  </a:lnTo>
                  <a:lnTo>
                    <a:pt x="803" y="97"/>
                  </a:lnTo>
                  <a:lnTo>
                    <a:pt x="611" y="1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3323325" y="2303575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1"/>
                  </a:moveTo>
                  <a:lnTo>
                    <a:pt x="257" y="17"/>
                  </a:lnTo>
                  <a:lnTo>
                    <a:pt x="145" y="97"/>
                  </a:lnTo>
                  <a:lnTo>
                    <a:pt x="49" y="193"/>
                  </a:lnTo>
                  <a:lnTo>
                    <a:pt x="33" y="322"/>
                  </a:lnTo>
                  <a:lnTo>
                    <a:pt x="49" y="434"/>
                  </a:lnTo>
                  <a:lnTo>
                    <a:pt x="97" y="499"/>
                  </a:lnTo>
                  <a:lnTo>
                    <a:pt x="177" y="547"/>
                  </a:lnTo>
                  <a:lnTo>
                    <a:pt x="338" y="595"/>
                  </a:lnTo>
                  <a:lnTo>
                    <a:pt x="530" y="643"/>
                  </a:lnTo>
                  <a:lnTo>
                    <a:pt x="595" y="675"/>
                  </a:lnTo>
                  <a:lnTo>
                    <a:pt x="627" y="707"/>
                  </a:lnTo>
                  <a:lnTo>
                    <a:pt x="627" y="739"/>
                  </a:lnTo>
                  <a:lnTo>
                    <a:pt x="627" y="788"/>
                  </a:lnTo>
                  <a:lnTo>
                    <a:pt x="595" y="804"/>
                  </a:lnTo>
                  <a:lnTo>
                    <a:pt x="547" y="820"/>
                  </a:lnTo>
                  <a:lnTo>
                    <a:pt x="466" y="836"/>
                  </a:lnTo>
                  <a:lnTo>
                    <a:pt x="354" y="820"/>
                  </a:lnTo>
                  <a:lnTo>
                    <a:pt x="290" y="772"/>
                  </a:lnTo>
                  <a:lnTo>
                    <a:pt x="274" y="739"/>
                  </a:lnTo>
                  <a:lnTo>
                    <a:pt x="257" y="675"/>
                  </a:lnTo>
                  <a:lnTo>
                    <a:pt x="0" y="675"/>
                  </a:lnTo>
                  <a:lnTo>
                    <a:pt x="17" y="820"/>
                  </a:lnTo>
                  <a:lnTo>
                    <a:pt x="113" y="932"/>
                  </a:lnTo>
                  <a:lnTo>
                    <a:pt x="241" y="1012"/>
                  </a:lnTo>
                  <a:lnTo>
                    <a:pt x="450" y="1029"/>
                  </a:lnTo>
                  <a:lnTo>
                    <a:pt x="659" y="1012"/>
                  </a:lnTo>
                  <a:lnTo>
                    <a:pt x="787" y="932"/>
                  </a:lnTo>
                  <a:lnTo>
                    <a:pt x="868" y="836"/>
                  </a:lnTo>
                  <a:lnTo>
                    <a:pt x="884" y="691"/>
                  </a:lnTo>
                  <a:lnTo>
                    <a:pt x="884" y="595"/>
                  </a:lnTo>
                  <a:lnTo>
                    <a:pt x="820" y="515"/>
                  </a:lnTo>
                  <a:lnTo>
                    <a:pt x="723" y="450"/>
                  </a:lnTo>
                  <a:lnTo>
                    <a:pt x="595" y="402"/>
                  </a:lnTo>
                  <a:lnTo>
                    <a:pt x="386" y="370"/>
                  </a:lnTo>
                  <a:lnTo>
                    <a:pt x="322" y="338"/>
                  </a:lnTo>
                  <a:lnTo>
                    <a:pt x="290" y="322"/>
                  </a:lnTo>
                  <a:lnTo>
                    <a:pt x="290" y="274"/>
                  </a:lnTo>
                  <a:lnTo>
                    <a:pt x="290" y="242"/>
                  </a:lnTo>
                  <a:lnTo>
                    <a:pt x="322" y="209"/>
                  </a:lnTo>
                  <a:lnTo>
                    <a:pt x="370" y="193"/>
                  </a:lnTo>
                  <a:lnTo>
                    <a:pt x="530" y="193"/>
                  </a:lnTo>
                  <a:lnTo>
                    <a:pt x="579" y="242"/>
                  </a:lnTo>
                  <a:lnTo>
                    <a:pt x="595" y="274"/>
                  </a:lnTo>
                  <a:lnTo>
                    <a:pt x="611" y="322"/>
                  </a:lnTo>
                  <a:lnTo>
                    <a:pt x="868" y="322"/>
                  </a:lnTo>
                  <a:lnTo>
                    <a:pt x="836" y="161"/>
                  </a:lnTo>
                  <a:lnTo>
                    <a:pt x="723" y="65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3347825" y="2297550"/>
              <a:ext cx="13675" cy="31350"/>
            </a:xfrm>
            <a:custGeom>
              <a:avLst/>
              <a:gdLst/>
              <a:ahLst/>
              <a:cxnLst/>
              <a:rect l="0" t="0" r="0" b="0"/>
              <a:pathLst>
                <a:path w="547" h="1254" extrusionOk="0">
                  <a:moveTo>
                    <a:pt x="129" y="1"/>
                  </a:moveTo>
                  <a:lnTo>
                    <a:pt x="129" y="274"/>
                  </a:lnTo>
                  <a:lnTo>
                    <a:pt x="0" y="274"/>
                  </a:lnTo>
                  <a:lnTo>
                    <a:pt x="0" y="450"/>
                  </a:lnTo>
                  <a:lnTo>
                    <a:pt x="129" y="450"/>
                  </a:lnTo>
                  <a:lnTo>
                    <a:pt x="129" y="1045"/>
                  </a:lnTo>
                  <a:lnTo>
                    <a:pt x="145" y="1125"/>
                  </a:lnTo>
                  <a:lnTo>
                    <a:pt x="177" y="1189"/>
                  </a:lnTo>
                  <a:lnTo>
                    <a:pt x="257" y="1237"/>
                  </a:lnTo>
                  <a:lnTo>
                    <a:pt x="418" y="1253"/>
                  </a:lnTo>
                  <a:lnTo>
                    <a:pt x="546" y="1237"/>
                  </a:lnTo>
                  <a:lnTo>
                    <a:pt x="546" y="1045"/>
                  </a:lnTo>
                  <a:lnTo>
                    <a:pt x="530" y="1045"/>
                  </a:lnTo>
                  <a:lnTo>
                    <a:pt x="514" y="1061"/>
                  </a:lnTo>
                  <a:lnTo>
                    <a:pt x="498" y="1061"/>
                  </a:lnTo>
                  <a:lnTo>
                    <a:pt x="418" y="1045"/>
                  </a:lnTo>
                  <a:lnTo>
                    <a:pt x="402" y="1045"/>
                  </a:lnTo>
                  <a:lnTo>
                    <a:pt x="386" y="1013"/>
                  </a:lnTo>
                  <a:lnTo>
                    <a:pt x="386" y="964"/>
                  </a:lnTo>
                  <a:lnTo>
                    <a:pt x="386" y="450"/>
                  </a:lnTo>
                  <a:lnTo>
                    <a:pt x="546" y="450"/>
                  </a:lnTo>
                  <a:lnTo>
                    <a:pt x="546" y="274"/>
                  </a:lnTo>
                  <a:lnTo>
                    <a:pt x="386" y="2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3363875" y="2303575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1"/>
                  </a:moveTo>
                  <a:lnTo>
                    <a:pt x="258" y="17"/>
                  </a:lnTo>
                  <a:lnTo>
                    <a:pt x="129" y="97"/>
                  </a:lnTo>
                  <a:lnTo>
                    <a:pt x="49" y="193"/>
                  </a:lnTo>
                  <a:lnTo>
                    <a:pt x="33" y="322"/>
                  </a:lnTo>
                  <a:lnTo>
                    <a:pt x="49" y="434"/>
                  </a:lnTo>
                  <a:lnTo>
                    <a:pt x="97" y="499"/>
                  </a:lnTo>
                  <a:lnTo>
                    <a:pt x="177" y="547"/>
                  </a:lnTo>
                  <a:lnTo>
                    <a:pt x="338" y="595"/>
                  </a:lnTo>
                  <a:lnTo>
                    <a:pt x="531" y="643"/>
                  </a:lnTo>
                  <a:lnTo>
                    <a:pt x="595" y="675"/>
                  </a:lnTo>
                  <a:lnTo>
                    <a:pt x="627" y="707"/>
                  </a:lnTo>
                  <a:lnTo>
                    <a:pt x="627" y="739"/>
                  </a:lnTo>
                  <a:lnTo>
                    <a:pt x="627" y="788"/>
                  </a:lnTo>
                  <a:lnTo>
                    <a:pt x="579" y="804"/>
                  </a:lnTo>
                  <a:lnTo>
                    <a:pt x="531" y="820"/>
                  </a:lnTo>
                  <a:lnTo>
                    <a:pt x="466" y="836"/>
                  </a:lnTo>
                  <a:lnTo>
                    <a:pt x="354" y="820"/>
                  </a:lnTo>
                  <a:lnTo>
                    <a:pt x="290" y="772"/>
                  </a:lnTo>
                  <a:lnTo>
                    <a:pt x="274" y="739"/>
                  </a:lnTo>
                  <a:lnTo>
                    <a:pt x="258" y="675"/>
                  </a:lnTo>
                  <a:lnTo>
                    <a:pt x="1" y="675"/>
                  </a:lnTo>
                  <a:lnTo>
                    <a:pt x="17" y="820"/>
                  </a:lnTo>
                  <a:lnTo>
                    <a:pt x="113" y="932"/>
                  </a:lnTo>
                  <a:lnTo>
                    <a:pt x="242" y="1012"/>
                  </a:lnTo>
                  <a:lnTo>
                    <a:pt x="450" y="1029"/>
                  </a:lnTo>
                  <a:lnTo>
                    <a:pt x="659" y="1012"/>
                  </a:lnTo>
                  <a:lnTo>
                    <a:pt x="772" y="932"/>
                  </a:lnTo>
                  <a:lnTo>
                    <a:pt x="868" y="836"/>
                  </a:lnTo>
                  <a:lnTo>
                    <a:pt x="884" y="691"/>
                  </a:lnTo>
                  <a:lnTo>
                    <a:pt x="868" y="595"/>
                  </a:lnTo>
                  <a:lnTo>
                    <a:pt x="804" y="515"/>
                  </a:lnTo>
                  <a:lnTo>
                    <a:pt x="723" y="450"/>
                  </a:lnTo>
                  <a:lnTo>
                    <a:pt x="579" y="402"/>
                  </a:lnTo>
                  <a:lnTo>
                    <a:pt x="386" y="370"/>
                  </a:lnTo>
                  <a:lnTo>
                    <a:pt x="322" y="338"/>
                  </a:lnTo>
                  <a:lnTo>
                    <a:pt x="290" y="322"/>
                  </a:lnTo>
                  <a:lnTo>
                    <a:pt x="290" y="274"/>
                  </a:lnTo>
                  <a:lnTo>
                    <a:pt x="290" y="242"/>
                  </a:lnTo>
                  <a:lnTo>
                    <a:pt x="322" y="209"/>
                  </a:lnTo>
                  <a:lnTo>
                    <a:pt x="354" y="193"/>
                  </a:lnTo>
                  <a:lnTo>
                    <a:pt x="531" y="193"/>
                  </a:lnTo>
                  <a:lnTo>
                    <a:pt x="579" y="242"/>
                  </a:lnTo>
                  <a:lnTo>
                    <a:pt x="595" y="274"/>
                  </a:lnTo>
                  <a:lnTo>
                    <a:pt x="611" y="322"/>
                  </a:lnTo>
                  <a:lnTo>
                    <a:pt x="852" y="322"/>
                  </a:lnTo>
                  <a:lnTo>
                    <a:pt x="820" y="161"/>
                  </a:lnTo>
                  <a:lnTo>
                    <a:pt x="723" y="6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3819600" y="2299975"/>
              <a:ext cx="34175" cy="30525"/>
            </a:xfrm>
            <a:custGeom>
              <a:avLst/>
              <a:gdLst/>
              <a:ahLst/>
              <a:cxnLst/>
              <a:rect l="0" t="0" r="0" b="0"/>
              <a:pathLst>
                <a:path w="1367" h="1221" extrusionOk="0">
                  <a:moveTo>
                    <a:pt x="1" y="0"/>
                  </a:moveTo>
                  <a:lnTo>
                    <a:pt x="676" y="1221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3228175" y="2386300"/>
              <a:ext cx="19275" cy="30925"/>
            </a:xfrm>
            <a:custGeom>
              <a:avLst/>
              <a:gdLst/>
              <a:ahLst/>
              <a:cxnLst/>
              <a:rect l="0" t="0" r="0" b="0"/>
              <a:pathLst>
                <a:path w="771" h="1237" extrusionOk="0">
                  <a:moveTo>
                    <a:pt x="450" y="129"/>
                  </a:moveTo>
                  <a:lnTo>
                    <a:pt x="562" y="209"/>
                  </a:lnTo>
                  <a:lnTo>
                    <a:pt x="594" y="273"/>
                  </a:lnTo>
                  <a:lnTo>
                    <a:pt x="610" y="354"/>
                  </a:lnTo>
                  <a:lnTo>
                    <a:pt x="626" y="450"/>
                  </a:lnTo>
                  <a:lnTo>
                    <a:pt x="610" y="611"/>
                  </a:lnTo>
                  <a:lnTo>
                    <a:pt x="546" y="707"/>
                  </a:lnTo>
                  <a:lnTo>
                    <a:pt x="482" y="787"/>
                  </a:lnTo>
                  <a:lnTo>
                    <a:pt x="385" y="803"/>
                  </a:lnTo>
                  <a:lnTo>
                    <a:pt x="305" y="787"/>
                  </a:lnTo>
                  <a:lnTo>
                    <a:pt x="209" y="723"/>
                  </a:lnTo>
                  <a:lnTo>
                    <a:pt x="177" y="659"/>
                  </a:lnTo>
                  <a:lnTo>
                    <a:pt x="145" y="578"/>
                  </a:lnTo>
                  <a:lnTo>
                    <a:pt x="145" y="482"/>
                  </a:lnTo>
                  <a:lnTo>
                    <a:pt x="145" y="370"/>
                  </a:lnTo>
                  <a:lnTo>
                    <a:pt x="177" y="289"/>
                  </a:lnTo>
                  <a:lnTo>
                    <a:pt x="209" y="209"/>
                  </a:lnTo>
                  <a:lnTo>
                    <a:pt x="305" y="129"/>
                  </a:lnTo>
                  <a:close/>
                  <a:moveTo>
                    <a:pt x="418" y="0"/>
                  </a:moveTo>
                  <a:lnTo>
                    <a:pt x="321" y="16"/>
                  </a:lnTo>
                  <a:lnTo>
                    <a:pt x="241" y="48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32"/>
                  </a:lnTo>
                  <a:lnTo>
                    <a:pt x="0" y="32"/>
                  </a:lnTo>
                  <a:lnTo>
                    <a:pt x="0" y="1237"/>
                  </a:lnTo>
                  <a:lnTo>
                    <a:pt x="145" y="1237"/>
                  </a:lnTo>
                  <a:lnTo>
                    <a:pt x="145" y="803"/>
                  </a:lnTo>
                  <a:lnTo>
                    <a:pt x="193" y="851"/>
                  </a:lnTo>
                  <a:lnTo>
                    <a:pt x="241" y="884"/>
                  </a:lnTo>
                  <a:lnTo>
                    <a:pt x="305" y="916"/>
                  </a:lnTo>
                  <a:lnTo>
                    <a:pt x="514" y="916"/>
                  </a:lnTo>
                  <a:lnTo>
                    <a:pt x="626" y="851"/>
                  </a:lnTo>
                  <a:lnTo>
                    <a:pt x="691" y="771"/>
                  </a:lnTo>
                  <a:lnTo>
                    <a:pt x="771" y="578"/>
                  </a:lnTo>
                  <a:lnTo>
                    <a:pt x="771" y="434"/>
                  </a:lnTo>
                  <a:lnTo>
                    <a:pt x="755" y="241"/>
                  </a:lnTo>
                  <a:lnTo>
                    <a:pt x="675" y="113"/>
                  </a:lnTo>
                  <a:lnTo>
                    <a:pt x="562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3250250" y="2386300"/>
              <a:ext cx="20500" cy="23300"/>
            </a:xfrm>
            <a:custGeom>
              <a:avLst/>
              <a:gdLst/>
              <a:ahLst/>
              <a:cxnLst/>
              <a:rect l="0" t="0" r="0" b="0"/>
              <a:pathLst>
                <a:path w="820" h="932" extrusionOk="0">
                  <a:moveTo>
                    <a:pt x="402" y="129"/>
                  </a:moveTo>
                  <a:lnTo>
                    <a:pt x="546" y="145"/>
                  </a:lnTo>
                  <a:lnTo>
                    <a:pt x="627" y="241"/>
                  </a:lnTo>
                  <a:lnTo>
                    <a:pt x="659" y="321"/>
                  </a:lnTo>
                  <a:lnTo>
                    <a:pt x="659" y="450"/>
                  </a:lnTo>
                  <a:lnTo>
                    <a:pt x="643" y="578"/>
                  </a:lnTo>
                  <a:lnTo>
                    <a:pt x="611" y="691"/>
                  </a:lnTo>
                  <a:lnTo>
                    <a:pt x="530" y="787"/>
                  </a:lnTo>
                  <a:lnTo>
                    <a:pt x="402" y="803"/>
                  </a:lnTo>
                  <a:lnTo>
                    <a:pt x="289" y="787"/>
                  </a:lnTo>
                  <a:lnTo>
                    <a:pt x="209" y="707"/>
                  </a:lnTo>
                  <a:lnTo>
                    <a:pt x="161" y="611"/>
                  </a:lnTo>
                  <a:lnTo>
                    <a:pt x="145" y="482"/>
                  </a:lnTo>
                  <a:lnTo>
                    <a:pt x="161" y="338"/>
                  </a:lnTo>
                  <a:lnTo>
                    <a:pt x="209" y="225"/>
                  </a:lnTo>
                  <a:lnTo>
                    <a:pt x="289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3" y="129"/>
                  </a:lnTo>
                  <a:lnTo>
                    <a:pt x="16" y="273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3"/>
                  </a:lnTo>
                  <a:lnTo>
                    <a:pt x="225" y="900"/>
                  </a:lnTo>
                  <a:lnTo>
                    <a:pt x="386" y="932"/>
                  </a:lnTo>
                  <a:lnTo>
                    <a:pt x="498" y="916"/>
                  </a:lnTo>
                  <a:lnTo>
                    <a:pt x="659" y="851"/>
                  </a:lnTo>
                  <a:lnTo>
                    <a:pt x="707" y="787"/>
                  </a:lnTo>
                  <a:lnTo>
                    <a:pt x="803" y="643"/>
                  </a:lnTo>
                  <a:lnTo>
                    <a:pt x="819" y="434"/>
                  </a:lnTo>
                  <a:lnTo>
                    <a:pt x="787" y="241"/>
                  </a:lnTo>
                  <a:lnTo>
                    <a:pt x="691" y="113"/>
                  </a:lnTo>
                  <a:lnTo>
                    <a:pt x="579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3273525" y="2386300"/>
              <a:ext cx="18100" cy="23300"/>
            </a:xfrm>
            <a:custGeom>
              <a:avLst/>
              <a:gdLst/>
              <a:ahLst/>
              <a:cxnLst/>
              <a:rect l="0" t="0" r="0" b="0"/>
              <a:pathLst>
                <a:path w="724" h="932" extrusionOk="0">
                  <a:moveTo>
                    <a:pt x="354" y="0"/>
                  </a:moveTo>
                  <a:lnTo>
                    <a:pt x="210" y="16"/>
                  </a:lnTo>
                  <a:lnTo>
                    <a:pt x="113" y="81"/>
                  </a:lnTo>
                  <a:lnTo>
                    <a:pt x="49" y="161"/>
                  </a:lnTo>
                  <a:lnTo>
                    <a:pt x="33" y="273"/>
                  </a:lnTo>
                  <a:lnTo>
                    <a:pt x="49" y="370"/>
                  </a:lnTo>
                  <a:lnTo>
                    <a:pt x="113" y="434"/>
                  </a:lnTo>
                  <a:lnTo>
                    <a:pt x="178" y="466"/>
                  </a:lnTo>
                  <a:lnTo>
                    <a:pt x="290" y="498"/>
                  </a:lnTo>
                  <a:lnTo>
                    <a:pt x="402" y="530"/>
                  </a:lnTo>
                  <a:lnTo>
                    <a:pt x="483" y="546"/>
                  </a:lnTo>
                  <a:lnTo>
                    <a:pt x="531" y="578"/>
                  </a:lnTo>
                  <a:lnTo>
                    <a:pt x="563" y="611"/>
                  </a:lnTo>
                  <a:lnTo>
                    <a:pt x="579" y="659"/>
                  </a:lnTo>
                  <a:lnTo>
                    <a:pt x="563" y="723"/>
                  </a:lnTo>
                  <a:lnTo>
                    <a:pt x="515" y="771"/>
                  </a:lnTo>
                  <a:lnTo>
                    <a:pt x="451" y="803"/>
                  </a:lnTo>
                  <a:lnTo>
                    <a:pt x="370" y="803"/>
                  </a:lnTo>
                  <a:lnTo>
                    <a:pt x="242" y="787"/>
                  </a:lnTo>
                  <a:lnTo>
                    <a:pt x="178" y="739"/>
                  </a:lnTo>
                  <a:lnTo>
                    <a:pt x="145" y="691"/>
                  </a:lnTo>
                  <a:lnTo>
                    <a:pt x="145" y="627"/>
                  </a:lnTo>
                  <a:lnTo>
                    <a:pt x="1" y="627"/>
                  </a:lnTo>
                  <a:lnTo>
                    <a:pt x="17" y="739"/>
                  </a:lnTo>
                  <a:lnTo>
                    <a:pt x="81" y="835"/>
                  </a:lnTo>
                  <a:lnTo>
                    <a:pt x="194" y="916"/>
                  </a:lnTo>
                  <a:lnTo>
                    <a:pt x="370" y="932"/>
                  </a:lnTo>
                  <a:lnTo>
                    <a:pt x="531" y="916"/>
                  </a:lnTo>
                  <a:lnTo>
                    <a:pt x="627" y="835"/>
                  </a:lnTo>
                  <a:lnTo>
                    <a:pt x="708" y="755"/>
                  </a:lnTo>
                  <a:lnTo>
                    <a:pt x="724" y="643"/>
                  </a:lnTo>
                  <a:lnTo>
                    <a:pt x="708" y="530"/>
                  </a:lnTo>
                  <a:lnTo>
                    <a:pt x="643" y="466"/>
                  </a:lnTo>
                  <a:lnTo>
                    <a:pt x="563" y="434"/>
                  </a:lnTo>
                  <a:lnTo>
                    <a:pt x="418" y="386"/>
                  </a:lnTo>
                  <a:lnTo>
                    <a:pt x="322" y="370"/>
                  </a:lnTo>
                  <a:lnTo>
                    <a:pt x="274" y="354"/>
                  </a:lnTo>
                  <a:lnTo>
                    <a:pt x="226" y="338"/>
                  </a:lnTo>
                  <a:lnTo>
                    <a:pt x="178" y="289"/>
                  </a:lnTo>
                  <a:lnTo>
                    <a:pt x="178" y="241"/>
                  </a:lnTo>
                  <a:lnTo>
                    <a:pt x="178" y="193"/>
                  </a:lnTo>
                  <a:lnTo>
                    <a:pt x="226" y="161"/>
                  </a:lnTo>
                  <a:lnTo>
                    <a:pt x="274" y="129"/>
                  </a:lnTo>
                  <a:lnTo>
                    <a:pt x="451" y="129"/>
                  </a:lnTo>
                  <a:lnTo>
                    <a:pt x="515" y="177"/>
                  </a:lnTo>
                  <a:lnTo>
                    <a:pt x="547" y="225"/>
                  </a:lnTo>
                  <a:lnTo>
                    <a:pt x="547" y="273"/>
                  </a:lnTo>
                  <a:lnTo>
                    <a:pt x="692" y="273"/>
                  </a:lnTo>
                  <a:lnTo>
                    <a:pt x="692" y="193"/>
                  </a:lnTo>
                  <a:lnTo>
                    <a:pt x="643" y="113"/>
                  </a:lnTo>
                  <a:lnTo>
                    <a:pt x="531" y="1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3293600" y="2380675"/>
              <a:ext cx="10075" cy="28525"/>
            </a:xfrm>
            <a:custGeom>
              <a:avLst/>
              <a:gdLst/>
              <a:ahLst/>
              <a:cxnLst/>
              <a:rect l="0" t="0" r="0" b="0"/>
              <a:pathLst>
                <a:path w="403" h="1141" extrusionOk="0">
                  <a:moveTo>
                    <a:pt x="113" y="0"/>
                  </a:moveTo>
                  <a:lnTo>
                    <a:pt x="113" y="241"/>
                  </a:lnTo>
                  <a:lnTo>
                    <a:pt x="1" y="241"/>
                  </a:lnTo>
                  <a:lnTo>
                    <a:pt x="1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29" y="1028"/>
                  </a:lnTo>
                  <a:lnTo>
                    <a:pt x="162" y="1076"/>
                  </a:lnTo>
                  <a:lnTo>
                    <a:pt x="194" y="1125"/>
                  </a:lnTo>
                  <a:lnTo>
                    <a:pt x="290" y="1141"/>
                  </a:lnTo>
                  <a:lnTo>
                    <a:pt x="322" y="1125"/>
                  </a:lnTo>
                  <a:lnTo>
                    <a:pt x="402" y="1125"/>
                  </a:lnTo>
                  <a:lnTo>
                    <a:pt x="402" y="996"/>
                  </a:lnTo>
                  <a:lnTo>
                    <a:pt x="386" y="1012"/>
                  </a:lnTo>
                  <a:lnTo>
                    <a:pt x="322" y="1012"/>
                  </a:lnTo>
                  <a:lnTo>
                    <a:pt x="290" y="996"/>
                  </a:lnTo>
                  <a:lnTo>
                    <a:pt x="274" y="980"/>
                  </a:lnTo>
                  <a:lnTo>
                    <a:pt x="258" y="932"/>
                  </a:lnTo>
                  <a:lnTo>
                    <a:pt x="258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58" y="24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3304850" y="2412000"/>
              <a:ext cx="22925" cy="2025"/>
            </a:xfrm>
            <a:custGeom>
              <a:avLst/>
              <a:gdLst/>
              <a:ahLst/>
              <a:cxnLst/>
              <a:rect l="0" t="0" r="0" b="0"/>
              <a:pathLst>
                <a:path w="917" h="81" extrusionOk="0">
                  <a:moveTo>
                    <a:pt x="1" y="0"/>
                  </a:moveTo>
                  <a:lnTo>
                    <a:pt x="1" y="80"/>
                  </a:lnTo>
                  <a:lnTo>
                    <a:pt x="916" y="8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3330550" y="2378675"/>
              <a:ext cx="3650" cy="30125"/>
            </a:xfrm>
            <a:custGeom>
              <a:avLst/>
              <a:gdLst/>
              <a:ahLst/>
              <a:cxnLst/>
              <a:rect l="0" t="0" r="0" b="0"/>
              <a:pathLst>
                <a:path w="146" h="1205" extrusionOk="0">
                  <a:moveTo>
                    <a:pt x="1" y="0"/>
                  </a:moveTo>
                  <a:lnTo>
                    <a:pt x="1" y="161"/>
                  </a:lnTo>
                  <a:lnTo>
                    <a:pt x="145" y="161"/>
                  </a:lnTo>
                  <a:lnTo>
                    <a:pt x="145" y="0"/>
                  </a:lnTo>
                  <a:close/>
                  <a:moveTo>
                    <a:pt x="1" y="337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3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3338175" y="2378675"/>
              <a:ext cx="19300" cy="30925"/>
            </a:xfrm>
            <a:custGeom>
              <a:avLst/>
              <a:gdLst/>
              <a:ahLst/>
              <a:cxnLst/>
              <a:rect l="0" t="0" r="0" b="0"/>
              <a:pathLst>
                <a:path w="772" h="1237" extrusionOk="0">
                  <a:moveTo>
                    <a:pt x="402" y="434"/>
                  </a:moveTo>
                  <a:lnTo>
                    <a:pt x="499" y="450"/>
                  </a:lnTo>
                  <a:lnTo>
                    <a:pt x="579" y="514"/>
                  </a:lnTo>
                  <a:lnTo>
                    <a:pt x="627" y="610"/>
                  </a:lnTo>
                  <a:lnTo>
                    <a:pt x="643" y="771"/>
                  </a:lnTo>
                  <a:lnTo>
                    <a:pt x="627" y="916"/>
                  </a:lnTo>
                  <a:lnTo>
                    <a:pt x="579" y="1012"/>
                  </a:lnTo>
                  <a:lnTo>
                    <a:pt x="499" y="1092"/>
                  </a:lnTo>
                  <a:lnTo>
                    <a:pt x="418" y="1108"/>
                  </a:lnTo>
                  <a:lnTo>
                    <a:pt x="290" y="1092"/>
                  </a:lnTo>
                  <a:lnTo>
                    <a:pt x="226" y="1012"/>
                  </a:lnTo>
                  <a:lnTo>
                    <a:pt x="177" y="899"/>
                  </a:lnTo>
                  <a:lnTo>
                    <a:pt x="161" y="771"/>
                  </a:lnTo>
                  <a:lnTo>
                    <a:pt x="177" y="626"/>
                  </a:lnTo>
                  <a:lnTo>
                    <a:pt x="226" y="530"/>
                  </a:lnTo>
                  <a:lnTo>
                    <a:pt x="306" y="450"/>
                  </a:lnTo>
                  <a:lnTo>
                    <a:pt x="402" y="434"/>
                  </a:lnTo>
                  <a:close/>
                  <a:moveTo>
                    <a:pt x="643" y="0"/>
                  </a:moveTo>
                  <a:lnTo>
                    <a:pt x="643" y="434"/>
                  </a:lnTo>
                  <a:lnTo>
                    <a:pt x="595" y="386"/>
                  </a:lnTo>
                  <a:lnTo>
                    <a:pt x="547" y="353"/>
                  </a:lnTo>
                  <a:lnTo>
                    <a:pt x="483" y="321"/>
                  </a:lnTo>
                  <a:lnTo>
                    <a:pt x="386" y="305"/>
                  </a:lnTo>
                  <a:lnTo>
                    <a:pt x="290" y="321"/>
                  </a:lnTo>
                  <a:lnTo>
                    <a:pt x="161" y="386"/>
                  </a:lnTo>
                  <a:lnTo>
                    <a:pt x="97" y="450"/>
                  </a:lnTo>
                  <a:lnTo>
                    <a:pt x="17" y="594"/>
                  </a:lnTo>
                  <a:lnTo>
                    <a:pt x="1" y="787"/>
                  </a:lnTo>
                  <a:lnTo>
                    <a:pt x="17" y="964"/>
                  </a:lnTo>
                  <a:lnTo>
                    <a:pt x="113" y="1108"/>
                  </a:lnTo>
                  <a:lnTo>
                    <a:pt x="226" y="1205"/>
                  </a:lnTo>
                  <a:lnTo>
                    <a:pt x="370" y="1237"/>
                  </a:lnTo>
                  <a:lnTo>
                    <a:pt x="450" y="1221"/>
                  </a:lnTo>
                  <a:lnTo>
                    <a:pt x="531" y="1189"/>
                  </a:lnTo>
                  <a:lnTo>
                    <a:pt x="595" y="1156"/>
                  </a:lnTo>
                  <a:lnTo>
                    <a:pt x="643" y="1076"/>
                  </a:lnTo>
                  <a:lnTo>
                    <a:pt x="643" y="1205"/>
                  </a:lnTo>
                  <a:lnTo>
                    <a:pt x="772" y="1205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3375925" y="2378675"/>
              <a:ext cx="4450" cy="30125"/>
            </a:xfrm>
            <a:custGeom>
              <a:avLst/>
              <a:gdLst/>
              <a:ahLst/>
              <a:cxnLst/>
              <a:rect l="0" t="0" r="0" b="0"/>
              <a:pathLst>
                <a:path w="178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77" y="1205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3386775" y="2378675"/>
              <a:ext cx="23700" cy="30125"/>
            </a:xfrm>
            <a:custGeom>
              <a:avLst/>
              <a:gdLst/>
              <a:ahLst/>
              <a:cxnLst/>
              <a:rect l="0" t="0" r="0" b="0"/>
              <a:pathLst>
                <a:path w="948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225"/>
                  </a:lnTo>
                  <a:lnTo>
                    <a:pt x="771" y="1205"/>
                  </a:lnTo>
                  <a:lnTo>
                    <a:pt x="948" y="1205"/>
                  </a:lnTo>
                  <a:lnTo>
                    <a:pt x="948" y="0"/>
                  </a:lnTo>
                  <a:lnTo>
                    <a:pt x="803" y="0"/>
                  </a:lnTo>
                  <a:lnTo>
                    <a:pt x="803" y="98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3414475" y="2378675"/>
              <a:ext cx="24100" cy="30125"/>
            </a:xfrm>
            <a:custGeom>
              <a:avLst/>
              <a:gdLst/>
              <a:ahLst/>
              <a:cxnLst/>
              <a:rect l="0" t="0" r="0" b="0"/>
              <a:pathLst>
                <a:path w="964" h="1205" extrusionOk="0">
                  <a:moveTo>
                    <a:pt x="0" y="0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62" y="1205"/>
                  </a:lnTo>
                  <a:lnTo>
                    <a:pt x="562" y="145"/>
                  </a:lnTo>
                  <a:lnTo>
                    <a:pt x="964" y="14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3442175" y="2378275"/>
              <a:ext cx="9675" cy="38950"/>
            </a:xfrm>
            <a:custGeom>
              <a:avLst/>
              <a:gdLst/>
              <a:ahLst/>
              <a:cxnLst/>
              <a:rect l="0" t="0" r="0" b="0"/>
              <a:pathLst>
                <a:path w="387" h="1558" extrusionOk="0">
                  <a:moveTo>
                    <a:pt x="274" y="0"/>
                  </a:moveTo>
                  <a:lnTo>
                    <a:pt x="145" y="225"/>
                  </a:lnTo>
                  <a:lnTo>
                    <a:pt x="65" y="353"/>
                  </a:lnTo>
                  <a:lnTo>
                    <a:pt x="17" y="546"/>
                  </a:lnTo>
                  <a:lnTo>
                    <a:pt x="1" y="787"/>
                  </a:lnTo>
                  <a:lnTo>
                    <a:pt x="1" y="851"/>
                  </a:lnTo>
                  <a:lnTo>
                    <a:pt x="1" y="915"/>
                  </a:lnTo>
                  <a:lnTo>
                    <a:pt x="33" y="1060"/>
                  </a:lnTo>
                  <a:lnTo>
                    <a:pt x="65" y="1172"/>
                  </a:lnTo>
                  <a:lnTo>
                    <a:pt x="97" y="1269"/>
                  </a:lnTo>
                  <a:lnTo>
                    <a:pt x="129" y="1317"/>
                  </a:lnTo>
                  <a:lnTo>
                    <a:pt x="177" y="1397"/>
                  </a:lnTo>
                  <a:lnTo>
                    <a:pt x="274" y="1558"/>
                  </a:lnTo>
                  <a:lnTo>
                    <a:pt x="386" y="1558"/>
                  </a:lnTo>
                  <a:lnTo>
                    <a:pt x="274" y="1349"/>
                  </a:lnTo>
                  <a:lnTo>
                    <a:pt x="209" y="1205"/>
                  </a:lnTo>
                  <a:lnTo>
                    <a:pt x="161" y="1012"/>
                  </a:lnTo>
                  <a:lnTo>
                    <a:pt x="145" y="771"/>
                  </a:lnTo>
                  <a:lnTo>
                    <a:pt x="161" y="546"/>
                  </a:lnTo>
                  <a:lnTo>
                    <a:pt x="209" y="369"/>
                  </a:lnTo>
                  <a:lnTo>
                    <a:pt x="258" y="22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457025" y="2379475"/>
              <a:ext cx="10875" cy="29325"/>
            </a:xfrm>
            <a:custGeom>
              <a:avLst/>
              <a:gdLst/>
              <a:ahLst/>
              <a:cxnLst/>
              <a:rect l="0" t="0" r="0" b="0"/>
              <a:pathLst>
                <a:path w="435" h="1173" extrusionOk="0">
                  <a:moveTo>
                    <a:pt x="322" y="0"/>
                  </a:moveTo>
                  <a:lnTo>
                    <a:pt x="290" y="129"/>
                  </a:lnTo>
                  <a:lnTo>
                    <a:pt x="226" y="177"/>
                  </a:lnTo>
                  <a:lnTo>
                    <a:pt x="145" y="209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274" y="337"/>
                  </a:lnTo>
                  <a:lnTo>
                    <a:pt x="274" y="1173"/>
                  </a:lnTo>
                  <a:lnTo>
                    <a:pt x="434" y="117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3480325" y="2379475"/>
              <a:ext cx="10850" cy="29325"/>
            </a:xfrm>
            <a:custGeom>
              <a:avLst/>
              <a:gdLst/>
              <a:ahLst/>
              <a:cxnLst/>
              <a:rect l="0" t="0" r="0" b="0"/>
              <a:pathLst>
                <a:path w="434" h="1173" extrusionOk="0">
                  <a:moveTo>
                    <a:pt x="322" y="0"/>
                  </a:moveTo>
                  <a:lnTo>
                    <a:pt x="273" y="129"/>
                  </a:lnTo>
                  <a:lnTo>
                    <a:pt x="225" y="177"/>
                  </a:lnTo>
                  <a:lnTo>
                    <a:pt x="145" y="209"/>
                  </a:lnTo>
                  <a:lnTo>
                    <a:pt x="0" y="225"/>
                  </a:lnTo>
                  <a:lnTo>
                    <a:pt x="0" y="337"/>
                  </a:lnTo>
                  <a:lnTo>
                    <a:pt x="273" y="337"/>
                  </a:lnTo>
                  <a:lnTo>
                    <a:pt x="273" y="1173"/>
                  </a:lnTo>
                  <a:lnTo>
                    <a:pt x="434" y="117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500800" y="2378275"/>
              <a:ext cx="9650" cy="38950"/>
            </a:xfrm>
            <a:custGeom>
              <a:avLst/>
              <a:gdLst/>
              <a:ahLst/>
              <a:cxnLst/>
              <a:rect l="0" t="0" r="0" b="0"/>
              <a:pathLst>
                <a:path w="386" h="1558" extrusionOk="0">
                  <a:moveTo>
                    <a:pt x="0" y="0"/>
                  </a:moveTo>
                  <a:lnTo>
                    <a:pt x="113" y="209"/>
                  </a:lnTo>
                  <a:lnTo>
                    <a:pt x="161" y="337"/>
                  </a:lnTo>
                  <a:lnTo>
                    <a:pt x="225" y="546"/>
                  </a:lnTo>
                  <a:lnTo>
                    <a:pt x="225" y="771"/>
                  </a:lnTo>
                  <a:lnTo>
                    <a:pt x="225" y="996"/>
                  </a:lnTo>
                  <a:lnTo>
                    <a:pt x="177" y="1189"/>
                  </a:lnTo>
                  <a:lnTo>
                    <a:pt x="129" y="1333"/>
                  </a:lnTo>
                  <a:lnTo>
                    <a:pt x="0" y="1558"/>
                  </a:lnTo>
                  <a:lnTo>
                    <a:pt x="113" y="1558"/>
                  </a:lnTo>
                  <a:lnTo>
                    <a:pt x="241" y="1333"/>
                  </a:lnTo>
                  <a:lnTo>
                    <a:pt x="306" y="1205"/>
                  </a:lnTo>
                  <a:lnTo>
                    <a:pt x="370" y="996"/>
                  </a:lnTo>
                  <a:lnTo>
                    <a:pt x="386" y="771"/>
                  </a:lnTo>
                  <a:lnTo>
                    <a:pt x="386" y="675"/>
                  </a:lnTo>
                  <a:lnTo>
                    <a:pt x="370" y="578"/>
                  </a:lnTo>
                  <a:lnTo>
                    <a:pt x="354" y="482"/>
                  </a:lnTo>
                  <a:lnTo>
                    <a:pt x="306" y="369"/>
                  </a:lnTo>
                  <a:lnTo>
                    <a:pt x="290" y="305"/>
                  </a:lnTo>
                  <a:lnTo>
                    <a:pt x="257" y="241"/>
                  </a:lnTo>
                  <a:lnTo>
                    <a:pt x="209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3513250" y="2408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3228175" y="2462175"/>
              <a:ext cx="19275" cy="30950"/>
            </a:xfrm>
            <a:custGeom>
              <a:avLst/>
              <a:gdLst/>
              <a:ahLst/>
              <a:cxnLst/>
              <a:rect l="0" t="0" r="0" b="0"/>
              <a:pathLst>
                <a:path w="771" h="1238" extrusionOk="0">
                  <a:moveTo>
                    <a:pt x="450" y="129"/>
                  </a:moveTo>
                  <a:lnTo>
                    <a:pt x="562" y="210"/>
                  </a:lnTo>
                  <a:lnTo>
                    <a:pt x="594" y="274"/>
                  </a:lnTo>
                  <a:lnTo>
                    <a:pt x="610" y="354"/>
                  </a:lnTo>
                  <a:lnTo>
                    <a:pt x="626" y="451"/>
                  </a:lnTo>
                  <a:lnTo>
                    <a:pt x="610" y="611"/>
                  </a:lnTo>
                  <a:lnTo>
                    <a:pt x="546" y="707"/>
                  </a:lnTo>
                  <a:lnTo>
                    <a:pt x="482" y="788"/>
                  </a:lnTo>
                  <a:lnTo>
                    <a:pt x="385" y="804"/>
                  </a:lnTo>
                  <a:lnTo>
                    <a:pt x="305" y="788"/>
                  </a:lnTo>
                  <a:lnTo>
                    <a:pt x="209" y="724"/>
                  </a:lnTo>
                  <a:lnTo>
                    <a:pt x="177" y="659"/>
                  </a:lnTo>
                  <a:lnTo>
                    <a:pt x="145" y="579"/>
                  </a:lnTo>
                  <a:lnTo>
                    <a:pt x="145" y="483"/>
                  </a:lnTo>
                  <a:lnTo>
                    <a:pt x="145" y="370"/>
                  </a:lnTo>
                  <a:lnTo>
                    <a:pt x="177" y="290"/>
                  </a:lnTo>
                  <a:lnTo>
                    <a:pt x="209" y="210"/>
                  </a:lnTo>
                  <a:lnTo>
                    <a:pt x="305" y="129"/>
                  </a:lnTo>
                  <a:close/>
                  <a:moveTo>
                    <a:pt x="418" y="1"/>
                  </a:moveTo>
                  <a:lnTo>
                    <a:pt x="321" y="17"/>
                  </a:lnTo>
                  <a:lnTo>
                    <a:pt x="241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33"/>
                  </a:lnTo>
                  <a:lnTo>
                    <a:pt x="0" y="33"/>
                  </a:lnTo>
                  <a:lnTo>
                    <a:pt x="0" y="1237"/>
                  </a:lnTo>
                  <a:lnTo>
                    <a:pt x="145" y="1237"/>
                  </a:lnTo>
                  <a:lnTo>
                    <a:pt x="145" y="804"/>
                  </a:lnTo>
                  <a:lnTo>
                    <a:pt x="193" y="852"/>
                  </a:lnTo>
                  <a:lnTo>
                    <a:pt x="241" y="884"/>
                  </a:lnTo>
                  <a:lnTo>
                    <a:pt x="305" y="916"/>
                  </a:lnTo>
                  <a:lnTo>
                    <a:pt x="514" y="916"/>
                  </a:lnTo>
                  <a:lnTo>
                    <a:pt x="626" y="852"/>
                  </a:lnTo>
                  <a:lnTo>
                    <a:pt x="691" y="772"/>
                  </a:lnTo>
                  <a:lnTo>
                    <a:pt x="771" y="579"/>
                  </a:lnTo>
                  <a:lnTo>
                    <a:pt x="771" y="434"/>
                  </a:lnTo>
                  <a:lnTo>
                    <a:pt x="755" y="242"/>
                  </a:lnTo>
                  <a:lnTo>
                    <a:pt x="675" y="113"/>
                  </a:lnTo>
                  <a:lnTo>
                    <a:pt x="562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3250250" y="2462175"/>
              <a:ext cx="20500" cy="23325"/>
            </a:xfrm>
            <a:custGeom>
              <a:avLst/>
              <a:gdLst/>
              <a:ahLst/>
              <a:cxnLst/>
              <a:rect l="0" t="0" r="0" b="0"/>
              <a:pathLst>
                <a:path w="820" h="933" extrusionOk="0">
                  <a:moveTo>
                    <a:pt x="402" y="129"/>
                  </a:moveTo>
                  <a:lnTo>
                    <a:pt x="546" y="145"/>
                  </a:lnTo>
                  <a:lnTo>
                    <a:pt x="627" y="242"/>
                  </a:lnTo>
                  <a:lnTo>
                    <a:pt x="659" y="322"/>
                  </a:lnTo>
                  <a:lnTo>
                    <a:pt x="659" y="451"/>
                  </a:lnTo>
                  <a:lnTo>
                    <a:pt x="643" y="579"/>
                  </a:lnTo>
                  <a:lnTo>
                    <a:pt x="611" y="691"/>
                  </a:lnTo>
                  <a:lnTo>
                    <a:pt x="530" y="788"/>
                  </a:lnTo>
                  <a:lnTo>
                    <a:pt x="402" y="804"/>
                  </a:lnTo>
                  <a:lnTo>
                    <a:pt x="289" y="788"/>
                  </a:lnTo>
                  <a:lnTo>
                    <a:pt x="209" y="707"/>
                  </a:lnTo>
                  <a:lnTo>
                    <a:pt x="161" y="611"/>
                  </a:lnTo>
                  <a:lnTo>
                    <a:pt x="145" y="483"/>
                  </a:lnTo>
                  <a:lnTo>
                    <a:pt x="161" y="338"/>
                  </a:lnTo>
                  <a:lnTo>
                    <a:pt x="209" y="226"/>
                  </a:lnTo>
                  <a:lnTo>
                    <a:pt x="289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6" y="274"/>
                  </a:lnTo>
                  <a:lnTo>
                    <a:pt x="0" y="483"/>
                  </a:lnTo>
                  <a:lnTo>
                    <a:pt x="16" y="675"/>
                  </a:lnTo>
                  <a:lnTo>
                    <a:pt x="113" y="804"/>
                  </a:lnTo>
                  <a:lnTo>
                    <a:pt x="225" y="900"/>
                  </a:lnTo>
                  <a:lnTo>
                    <a:pt x="386" y="932"/>
                  </a:lnTo>
                  <a:lnTo>
                    <a:pt x="498" y="916"/>
                  </a:lnTo>
                  <a:lnTo>
                    <a:pt x="659" y="852"/>
                  </a:lnTo>
                  <a:lnTo>
                    <a:pt x="707" y="788"/>
                  </a:lnTo>
                  <a:lnTo>
                    <a:pt x="803" y="643"/>
                  </a:lnTo>
                  <a:lnTo>
                    <a:pt x="819" y="434"/>
                  </a:lnTo>
                  <a:lnTo>
                    <a:pt x="787" y="242"/>
                  </a:lnTo>
                  <a:lnTo>
                    <a:pt x="691" y="113"/>
                  </a:lnTo>
                  <a:lnTo>
                    <a:pt x="579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3273525" y="2462175"/>
              <a:ext cx="18100" cy="23325"/>
            </a:xfrm>
            <a:custGeom>
              <a:avLst/>
              <a:gdLst/>
              <a:ahLst/>
              <a:cxnLst/>
              <a:rect l="0" t="0" r="0" b="0"/>
              <a:pathLst>
                <a:path w="724" h="933" extrusionOk="0">
                  <a:moveTo>
                    <a:pt x="354" y="1"/>
                  </a:moveTo>
                  <a:lnTo>
                    <a:pt x="210" y="17"/>
                  </a:lnTo>
                  <a:lnTo>
                    <a:pt x="113" y="81"/>
                  </a:lnTo>
                  <a:lnTo>
                    <a:pt x="49" y="161"/>
                  </a:lnTo>
                  <a:lnTo>
                    <a:pt x="33" y="274"/>
                  </a:lnTo>
                  <a:lnTo>
                    <a:pt x="49" y="370"/>
                  </a:lnTo>
                  <a:lnTo>
                    <a:pt x="113" y="434"/>
                  </a:lnTo>
                  <a:lnTo>
                    <a:pt x="178" y="467"/>
                  </a:lnTo>
                  <a:lnTo>
                    <a:pt x="290" y="499"/>
                  </a:lnTo>
                  <a:lnTo>
                    <a:pt x="402" y="531"/>
                  </a:lnTo>
                  <a:lnTo>
                    <a:pt x="483" y="547"/>
                  </a:lnTo>
                  <a:lnTo>
                    <a:pt x="531" y="579"/>
                  </a:lnTo>
                  <a:lnTo>
                    <a:pt x="563" y="611"/>
                  </a:lnTo>
                  <a:lnTo>
                    <a:pt x="579" y="659"/>
                  </a:lnTo>
                  <a:lnTo>
                    <a:pt x="563" y="724"/>
                  </a:lnTo>
                  <a:lnTo>
                    <a:pt x="515" y="772"/>
                  </a:lnTo>
                  <a:lnTo>
                    <a:pt x="451" y="804"/>
                  </a:lnTo>
                  <a:lnTo>
                    <a:pt x="370" y="804"/>
                  </a:lnTo>
                  <a:lnTo>
                    <a:pt x="242" y="788"/>
                  </a:lnTo>
                  <a:lnTo>
                    <a:pt x="178" y="740"/>
                  </a:lnTo>
                  <a:lnTo>
                    <a:pt x="145" y="691"/>
                  </a:lnTo>
                  <a:lnTo>
                    <a:pt x="145" y="627"/>
                  </a:lnTo>
                  <a:lnTo>
                    <a:pt x="1" y="627"/>
                  </a:lnTo>
                  <a:lnTo>
                    <a:pt x="17" y="740"/>
                  </a:lnTo>
                  <a:lnTo>
                    <a:pt x="81" y="836"/>
                  </a:lnTo>
                  <a:lnTo>
                    <a:pt x="194" y="916"/>
                  </a:lnTo>
                  <a:lnTo>
                    <a:pt x="370" y="932"/>
                  </a:lnTo>
                  <a:lnTo>
                    <a:pt x="531" y="916"/>
                  </a:lnTo>
                  <a:lnTo>
                    <a:pt x="627" y="836"/>
                  </a:lnTo>
                  <a:lnTo>
                    <a:pt x="708" y="756"/>
                  </a:lnTo>
                  <a:lnTo>
                    <a:pt x="724" y="643"/>
                  </a:lnTo>
                  <a:lnTo>
                    <a:pt x="708" y="531"/>
                  </a:lnTo>
                  <a:lnTo>
                    <a:pt x="643" y="467"/>
                  </a:lnTo>
                  <a:lnTo>
                    <a:pt x="563" y="434"/>
                  </a:lnTo>
                  <a:lnTo>
                    <a:pt x="418" y="386"/>
                  </a:lnTo>
                  <a:lnTo>
                    <a:pt x="322" y="370"/>
                  </a:lnTo>
                  <a:lnTo>
                    <a:pt x="274" y="354"/>
                  </a:lnTo>
                  <a:lnTo>
                    <a:pt x="226" y="338"/>
                  </a:lnTo>
                  <a:lnTo>
                    <a:pt x="178" y="290"/>
                  </a:lnTo>
                  <a:lnTo>
                    <a:pt x="178" y="242"/>
                  </a:lnTo>
                  <a:lnTo>
                    <a:pt x="178" y="194"/>
                  </a:lnTo>
                  <a:lnTo>
                    <a:pt x="226" y="161"/>
                  </a:lnTo>
                  <a:lnTo>
                    <a:pt x="274" y="129"/>
                  </a:lnTo>
                  <a:lnTo>
                    <a:pt x="451" y="129"/>
                  </a:lnTo>
                  <a:lnTo>
                    <a:pt x="515" y="177"/>
                  </a:lnTo>
                  <a:lnTo>
                    <a:pt x="547" y="226"/>
                  </a:lnTo>
                  <a:lnTo>
                    <a:pt x="547" y="274"/>
                  </a:lnTo>
                  <a:lnTo>
                    <a:pt x="692" y="274"/>
                  </a:lnTo>
                  <a:lnTo>
                    <a:pt x="692" y="194"/>
                  </a:lnTo>
                  <a:lnTo>
                    <a:pt x="643" y="113"/>
                  </a:lnTo>
                  <a:lnTo>
                    <a:pt x="531" y="17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3293600" y="2456550"/>
              <a:ext cx="10075" cy="28550"/>
            </a:xfrm>
            <a:custGeom>
              <a:avLst/>
              <a:gdLst/>
              <a:ahLst/>
              <a:cxnLst/>
              <a:rect l="0" t="0" r="0" b="0"/>
              <a:pathLst>
                <a:path w="403" h="1142" extrusionOk="0">
                  <a:moveTo>
                    <a:pt x="113" y="1"/>
                  </a:moveTo>
                  <a:lnTo>
                    <a:pt x="113" y="242"/>
                  </a:lnTo>
                  <a:lnTo>
                    <a:pt x="1" y="242"/>
                  </a:lnTo>
                  <a:lnTo>
                    <a:pt x="1" y="370"/>
                  </a:lnTo>
                  <a:lnTo>
                    <a:pt x="113" y="370"/>
                  </a:lnTo>
                  <a:lnTo>
                    <a:pt x="113" y="949"/>
                  </a:lnTo>
                  <a:lnTo>
                    <a:pt x="129" y="1029"/>
                  </a:lnTo>
                  <a:lnTo>
                    <a:pt x="162" y="1077"/>
                  </a:lnTo>
                  <a:lnTo>
                    <a:pt x="194" y="1125"/>
                  </a:lnTo>
                  <a:lnTo>
                    <a:pt x="290" y="1141"/>
                  </a:lnTo>
                  <a:lnTo>
                    <a:pt x="322" y="1125"/>
                  </a:lnTo>
                  <a:lnTo>
                    <a:pt x="402" y="1125"/>
                  </a:lnTo>
                  <a:lnTo>
                    <a:pt x="402" y="997"/>
                  </a:lnTo>
                  <a:lnTo>
                    <a:pt x="386" y="1013"/>
                  </a:lnTo>
                  <a:lnTo>
                    <a:pt x="322" y="1013"/>
                  </a:lnTo>
                  <a:lnTo>
                    <a:pt x="290" y="997"/>
                  </a:lnTo>
                  <a:lnTo>
                    <a:pt x="274" y="981"/>
                  </a:lnTo>
                  <a:lnTo>
                    <a:pt x="258" y="932"/>
                  </a:lnTo>
                  <a:lnTo>
                    <a:pt x="258" y="370"/>
                  </a:lnTo>
                  <a:lnTo>
                    <a:pt x="402" y="370"/>
                  </a:lnTo>
                  <a:lnTo>
                    <a:pt x="402" y="242"/>
                  </a:lnTo>
                  <a:lnTo>
                    <a:pt x="258" y="24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304850" y="2487875"/>
              <a:ext cx="22925" cy="2050"/>
            </a:xfrm>
            <a:custGeom>
              <a:avLst/>
              <a:gdLst/>
              <a:ahLst/>
              <a:cxnLst/>
              <a:rect l="0" t="0" r="0" b="0"/>
              <a:pathLst>
                <a:path w="917" h="82" extrusionOk="0">
                  <a:moveTo>
                    <a:pt x="1" y="1"/>
                  </a:moveTo>
                  <a:lnTo>
                    <a:pt x="1" y="81"/>
                  </a:lnTo>
                  <a:lnTo>
                    <a:pt x="916" y="81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330550" y="2454550"/>
              <a:ext cx="17700" cy="30150"/>
            </a:xfrm>
            <a:custGeom>
              <a:avLst/>
              <a:gdLst/>
              <a:ahLst/>
              <a:cxnLst/>
              <a:rect l="0" t="0" r="0" b="0"/>
              <a:pathLst>
                <a:path w="708" h="1206" extrusionOk="0">
                  <a:moveTo>
                    <a:pt x="1" y="1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739"/>
                  </a:lnTo>
                  <a:lnTo>
                    <a:pt x="161" y="579"/>
                  </a:lnTo>
                  <a:lnTo>
                    <a:pt x="225" y="499"/>
                  </a:lnTo>
                  <a:lnTo>
                    <a:pt x="306" y="450"/>
                  </a:lnTo>
                  <a:lnTo>
                    <a:pt x="386" y="434"/>
                  </a:lnTo>
                  <a:lnTo>
                    <a:pt x="482" y="450"/>
                  </a:lnTo>
                  <a:lnTo>
                    <a:pt x="531" y="515"/>
                  </a:lnTo>
                  <a:lnTo>
                    <a:pt x="563" y="563"/>
                  </a:lnTo>
                  <a:lnTo>
                    <a:pt x="563" y="643"/>
                  </a:lnTo>
                  <a:lnTo>
                    <a:pt x="563" y="1205"/>
                  </a:lnTo>
                  <a:lnTo>
                    <a:pt x="707" y="1205"/>
                  </a:lnTo>
                  <a:lnTo>
                    <a:pt x="707" y="643"/>
                  </a:lnTo>
                  <a:lnTo>
                    <a:pt x="707" y="515"/>
                  </a:lnTo>
                  <a:lnTo>
                    <a:pt x="675" y="434"/>
                  </a:lnTo>
                  <a:lnTo>
                    <a:pt x="643" y="370"/>
                  </a:lnTo>
                  <a:lnTo>
                    <a:pt x="515" y="306"/>
                  </a:lnTo>
                  <a:lnTo>
                    <a:pt x="322" y="306"/>
                  </a:lnTo>
                  <a:lnTo>
                    <a:pt x="241" y="354"/>
                  </a:lnTo>
                  <a:lnTo>
                    <a:pt x="193" y="386"/>
                  </a:lnTo>
                  <a:lnTo>
                    <a:pt x="145" y="450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3351425" y="2456550"/>
              <a:ext cx="10475" cy="28550"/>
            </a:xfrm>
            <a:custGeom>
              <a:avLst/>
              <a:gdLst/>
              <a:ahLst/>
              <a:cxnLst/>
              <a:rect l="0" t="0" r="0" b="0"/>
              <a:pathLst>
                <a:path w="419" h="1142" extrusionOk="0">
                  <a:moveTo>
                    <a:pt x="129" y="1"/>
                  </a:moveTo>
                  <a:lnTo>
                    <a:pt x="129" y="242"/>
                  </a:lnTo>
                  <a:lnTo>
                    <a:pt x="1" y="242"/>
                  </a:lnTo>
                  <a:lnTo>
                    <a:pt x="1" y="370"/>
                  </a:lnTo>
                  <a:lnTo>
                    <a:pt x="129" y="370"/>
                  </a:lnTo>
                  <a:lnTo>
                    <a:pt x="129" y="949"/>
                  </a:lnTo>
                  <a:lnTo>
                    <a:pt x="129" y="1029"/>
                  </a:lnTo>
                  <a:lnTo>
                    <a:pt x="161" y="1077"/>
                  </a:lnTo>
                  <a:lnTo>
                    <a:pt x="210" y="1125"/>
                  </a:lnTo>
                  <a:lnTo>
                    <a:pt x="306" y="1141"/>
                  </a:lnTo>
                  <a:lnTo>
                    <a:pt x="338" y="1125"/>
                  </a:lnTo>
                  <a:lnTo>
                    <a:pt x="418" y="1125"/>
                  </a:lnTo>
                  <a:lnTo>
                    <a:pt x="418" y="997"/>
                  </a:lnTo>
                  <a:lnTo>
                    <a:pt x="402" y="1013"/>
                  </a:lnTo>
                  <a:lnTo>
                    <a:pt x="322" y="1013"/>
                  </a:lnTo>
                  <a:lnTo>
                    <a:pt x="306" y="997"/>
                  </a:lnTo>
                  <a:lnTo>
                    <a:pt x="274" y="981"/>
                  </a:lnTo>
                  <a:lnTo>
                    <a:pt x="274" y="932"/>
                  </a:lnTo>
                  <a:lnTo>
                    <a:pt x="274" y="370"/>
                  </a:lnTo>
                  <a:lnTo>
                    <a:pt x="418" y="370"/>
                  </a:lnTo>
                  <a:lnTo>
                    <a:pt x="418" y="242"/>
                  </a:lnTo>
                  <a:lnTo>
                    <a:pt x="274" y="24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365475" y="2462175"/>
              <a:ext cx="29350" cy="22525"/>
            </a:xfrm>
            <a:custGeom>
              <a:avLst/>
              <a:gdLst/>
              <a:ahLst/>
              <a:cxnLst/>
              <a:rect l="0" t="0" r="0" b="0"/>
              <a:pathLst>
                <a:path w="1174" h="901" extrusionOk="0">
                  <a:moveTo>
                    <a:pt x="402" y="1"/>
                  </a:moveTo>
                  <a:lnTo>
                    <a:pt x="306" y="17"/>
                  </a:lnTo>
                  <a:lnTo>
                    <a:pt x="242" y="49"/>
                  </a:lnTo>
                  <a:lnTo>
                    <a:pt x="194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1" y="17"/>
                  </a:lnTo>
                  <a:lnTo>
                    <a:pt x="1" y="900"/>
                  </a:lnTo>
                  <a:lnTo>
                    <a:pt x="145" y="900"/>
                  </a:lnTo>
                  <a:lnTo>
                    <a:pt x="145" y="434"/>
                  </a:lnTo>
                  <a:lnTo>
                    <a:pt x="162" y="274"/>
                  </a:lnTo>
                  <a:lnTo>
                    <a:pt x="210" y="194"/>
                  </a:lnTo>
                  <a:lnTo>
                    <a:pt x="290" y="145"/>
                  </a:lnTo>
                  <a:lnTo>
                    <a:pt x="370" y="129"/>
                  </a:lnTo>
                  <a:lnTo>
                    <a:pt x="451" y="145"/>
                  </a:lnTo>
                  <a:lnTo>
                    <a:pt x="483" y="194"/>
                  </a:lnTo>
                  <a:lnTo>
                    <a:pt x="499" y="242"/>
                  </a:lnTo>
                  <a:lnTo>
                    <a:pt x="515" y="322"/>
                  </a:lnTo>
                  <a:lnTo>
                    <a:pt x="515" y="900"/>
                  </a:lnTo>
                  <a:lnTo>
                    <a:pt x="659" y="900"/>
                  </a:lnTo>
                  <a:lnTo>
                    <a:pt x="659" y="386"/>
                  </a:lnTo>
                  <a:lnTo>
                    <a:pt x="675" y="258"/>
                  </a:lnTo>
                  <a:lnTo>
                    <a:pt x="724" y="194"/>
                  </a:lnTo>
                  <a:lnTo>
                    <a:pt x="788" y="145"/>
                  </a:lnTo>
                  <a:lnTo>
                    <a:pt x="868" y="129"/>
                  </a:lnTo>
                  <a:lnTo>
                    <a:pt x="932" y="145"/>
                  </a:lnTo>
                  <a:lnTo>
                    <a:pt x="981" y="161"/>
                  </a:lnTo>
                  <a:lnTo>
                    <a:pt x="1013" y="210"/>
                  </a:lnTo>
                  <a:lnTo>
                    <a:pt x="1013" y="290"/>
                  </a:lnTo>
                  <a:lnTo>
                    <a:pt x="1013" y="900"/>
                  </a:lnTo>
                  <a:lnTo>
                    <a:pt x="1173" y="900"/>
                  </a:lnTo>
                  <a:lnTo>
                    <a:pt x="1173" y="306"/>
                  </a:lnTo>
                  <a:lnTo>
                    <a:pt x="1173" y="210"/>
                  </a:lnTo>
                  <a:lnTo>
                    <a:pt x="1141" y="129"/>
                  </a:lnTo>
                  <a:lnTo>
                    <a:pt x="1093" y="65"/>
                  </a:lnTo>
                  <a:lnTo>
                    <a:pt x="981" y="1"/>
                  </a:lnTo>
                  <a:lnTo>
                    <a:pt x="820" y="1"/>
                  </a:lnTo>
                  <a:lnTo>
                    <a:pt x="756" y="33"/>
                  </a:lnTo>
                  <a:lnTo>
                    <a:pt x="692" y="81"/>
                  </a:lnTo>
                  <a:lnTo>
                    <a:pt x="627" y="145"/>
                  </a:lnTo>
                  <a:lnTo>
                    <a:pt x="611" y="81"/>
                  </a:lnTo>
                  <a:lnTo>
                    <a:pt x="563" y="49"/>
                  </a:lnTo>
                  <a:lnTo>
                    <a:pt x="499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400425" y="2454550"/>
              <a:ext cx="3625" cy="30150"/>
            </a:xfrm>
            <a:custGeom>
              <a:avLst/>
              <a:gdLst/>
              <a:ahLst/>
              <a:cxnLst/>
              <a:rect l="0" t="0" r="0" b="0"/>
              <a:pathLst>
                <a:path w="145" h="1206" extrusionOk="0">
                  <a:moveTo>
                    <a:pt x="0" y="1"/>
                  </a:moveTo>
                  <a:lnTo>
                    <a:pt x="0" y="1205"/>
                  </a:lnTo>
                  <a:lnTo>
                    <a:pt x="145" y="120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18900" y="2454550"/>
              <a:ext cx="24500" cy="30150"/>
            </a:xfrm>
            <a:custGeom>
              <a:avLst/>
              <a:gdLst/>
              <a:ahLst/>
              <a:cxnLst/>
              <a:rect l="0" t="0" r="0" b="0"/>
              <a:pathLst>
                <a:path w="980" h="1206" extrusionOk="0">
                  <a:moveTo>
                    <a:pt x="0" y="1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78" y="1205"/>
                  </a:lnTo>
                  <a:lnTo>
                    <a:pt x="578" y="145"/>
                  </a:lnTo>
                  <a:lnTo>
                    <a:pt x="980" y="1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47400" y="2454550"/>
              <a:ext cx="22100" cy="30150"/>
            </a:xfrm>
            <a:custGeom>
              <a:avLst/>
              <a:gdLst/>
              <a:ahLst/>
              <a:cxnLst/>
              <a:rect l="0" t="0" r="0" b="0"/>
              <a:pathLst>
                <a:path w="884" h="1206" extrusionOk="0">
                  <a:moveTo>
                    <a:pt x="0" y="1"/>
                  </a:moveTo>
                  <a:lnTo>
                    <a:pt x="0" y="1205"/>
                  </a:lnTo>
                  <a:lnTo>
                    <a:pt x="884" y="1205"/>
                  </a:lnTo>
                  <a:lnTo>
                    <a:pt x="884" y="1061"/>
                  </a:lnTo>
                  <a:lnTo>
                    <a:pt x="161" y="1061"/>
                  </a:lnTo>
                  <a:lnTo>
                    <a:pt x="161" y="643"/>
                  </a:lnTo>
                  <a:lnTo>
                    <a:pt x="819" y="643"/>
                  </a:lnTo>
                  <a:lnTo>
                    <a:pt x="819" y="515"/>
                  </a:lnTo>
                  <a:lnTo>
                    <a:pt x="161" y="515"/>
                  </a:lnTo>
                  <a:lnTo>
                    <a:pt x="161" y="145"/>
                  </a:lnTo>
                  <a:lnTo>
                    <a:pt x="868" y="145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472700" y="2454550"/>
              <a:ext cx="26125" cy="30150"/>
            </a:xfrm>
            <a:custGeom>
              <a:avLst/>
              <a:gdLst/>
              <a:ahLst/>
              <a:cxnLst/>
              <a:rect l="0" t="0" r="0" b="0"/>
              <a:pathLst>
                <a:path w="1045" h="1206" extrusionOk="0">
                  <a:moveTo>
                    <a:pt x="16" y="1"/>
                  </a:moveTo>
                  <a:lnTo>
                    <a:pt x="418" y="579"/>
                  </a:lnTo>
                  <a:lnTo>
                    <a:pt x="0" y="1205"/>
                  </a:lnTo>
                  <a:lnTo>
                    <a:pt x="193" y="1205"/>
                  </a:lnTo>
                  <a:lnTo>
                    <a:pt x="514" y="707"/>
                  </a:lnTo>
                  <a:lnTo>
                    <a:pt x="851" y="1205"/>
                  </a:lnTo>
                  <a:lnTo>
                    <a:pt x="1044" y="1205"/>
                  </a:lnTo>
                  <a:lnTo>
                    <a:pt x="627" y="579"/>
                  </a:lnTo>
                  <a:lnTo>
                    <a:pt x="1028" y="1"/>
                  </a:lnTo>
                  <a:lnTo>
                    <a:pt x="835" y="1"/>
                  </a:lnTo>
                  <a:lnTo>
                    <a:pt x="530" y="466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500000" y="2454550"/>
              <a:ext cx="24525" cy="30150"/>
            </a:xfrm>
            <a:custGeom>
              <a:avLst/>
              <a:gdLst/>
              <a:ahLst/>
              <a:cxnLst/>
              <a:rect l="0" t="0" r="0" b="0"/>
              <a:pathLst>
                <a:path w="981" h="1206" extrusionOk="0">
                  <a:moveTo>
                    <a:pt x="0" y="1"/>
                  </a:moveTo>
                  <a:lnTo>
                    <a:pt x="0" y="145"/>
                  </a:lnTo>
                  <a:lnTo>
                    <a:pt x="418" y="145"/>
                  </a:lnTo>
                  <a:lnTo>
                    <a:pt x="418" y="1205"/>
                  </a:lnTo>
                  <a:lnTo>
                    <a:pt x="579" y="1205"/>
                  </a:lnTo>
                  <a:lnTo>
                    <a:pt x="579" y="145"/>
                  </a:lnTo>
                  <a:lnTo>
                    <a:pt x="980" y="1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524900" y="24846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228175" y="2538075"/>
              <a:ext cx="19275" cy="30950"/>
            </a:xfrm>
            <a:custGeom>
              <a:avLst/>
              <a:gdLst/>
              <a:ahLst/>
              <a:cxnLst/>
              <a:rect l="0" t="0" r="0" b="0"/>
              <a:pathLst>
                <a:path w="771" h="1238" extrusionOk="0">
                  <a:moveTo>
                    <a:pt x="450" y="129"/>
                  </a:moveTo>
                  <a:lnTo>
                    <a:pt x="562" y="209"/>
                  </a:lnTo>
                  <a:lnTo>
                    <a:pt x="594" y="273"/>
                  </a:lnTo>
                  <a:lnTo>
                    <a:pt x="610" y="354"/>
                  </a:lnTo>
                  <a:lnTo>
                    <a:pt x="626" y="450"/>
                  </a:lnTo>
                  <a:lnTo>
                    <a:pt x="610" y="611"/>
                  </a:lnTo>
                  <a:lnTo>
                    <a:pt x="546" y="707"/>
                  </a:lnTo>
                  <a:lnTo>
                    <a:pt x="482" y="787"/>
                  </a:lnTo>
                  <a:lnTo>
                    <a:pt x="385" y="803"/>
                  </a:lnTo>
                  <a:lnTo>
                    <a:pt x="305" y="787"/>
                  </a:lnTo>
                  <a:lnTo>
                    <a:pt x="209" y="723"/>
                  </a:lnTo>
                  <a:lnTo>
                    <a:pt x="177" y="659"/>
                  </a:lnTo>
                  <a:lnTo>
                    <a:pt x="145" y="579"/>
                  </a:lnTo>
                  <a:lnTo>
                    <a:pt x="145" y="482"/>
                  </a:lnTo>
                  <a:lnTo>
                    <a:pt x="145" y="370"/>
                  </a:lnTo>
                  <a:lnTo>
                    <a:pt x="177" y="289"/>
                  </a:lnTo>
                  <a:lnTo>
                    <a:pt x="209" y="209"/>
                  </a:lnTo>
                  <a:lnTo>
                    <a:pt x="305" y="129"/>
                  </a:lnTo>
                  <a:close/>
                  <a:moveTo>
                    <a:pt x="418" y="0"/>
                  </a:moveTo>
                  <a:lnTo>
                    <a:pt x="321" y="16"/>
                  </a:lnTo>
                  <a:lnTo>
                    <a:pt x="241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32"/>
                  </a:lnTo>
                  <a:lnTo>
                    <a:pt x="0" y="32"/>
                  </a:lnTo>
                  <a:lnTo>
                    <a:pt x="0" y="1237"/>
                  </a:lnTo>
                  <a:lnTo>
                    <a:pt x="145" y="1237"/>
                  </a:lnTo>
                  <a:lnTo>
                    <a:pt x="145" y="803"/>
                  </a:lnTo>
                  <a:lnTo>
                    <a:pt x="193" y="852"/>
                  </a:lnTo>
                  <a:lnTo>
                    <a:pt x="241" y="884"/>
                  </a:lnTo>
                  <a:lnTo>
                    <a:pt x="305" y="916"/>
                  </a:lnTo>
                  <a:lnTo>
                    <a:pt x="514" y="916"/>
                  </a:lnTo>
                  <a:lnTo>
                    <a:pt x="626" y="852"/>
                  </a:lnTo>
                  <a:lnTo>
                    <a:pt x="691" y="771"/>
                  </a:lnTo>
                  <a:lnTo>
                    <a:pt x="771" y="579"/>
                  </a:lnTo>
                  <a:lnTo>
                    <a:pt x="771" y="434"/>
                  </a:lnTo>
                  <a:lnTo>
                    <a:pt x="755" y="241"/>
                  </a:lnTo>
                  <a:lnTo>
                    <a:pt x="675" y="113"/>
                  </a:lnTo>
                  <a:lnTo>
                    <a:pt x="562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3250250" y="2538075"/>
              <a:ext cx="20500" cy="23300"/>
            </a:xfrm>
            <a:custGeom>
              <a:avLst/>
              <a:gdLst/>
              <a:ahLst/>
              <a:cxnLst/>
              <a:rect l="0" t="0" r="0" b="0"/>
              <a:pathLst>
                <a:path w="820" h="932" extrusionOk="0">
                  <a:moveTo>
                    <a:pt x="402" y="129"/>
                  </a:moveTo>
                  <a:lnTo>
                    <a:pt x="546" y="145"/>
                  </a:lnTo>
                  <a:lnTo>
                    <a:pt x="627" y="241"/>
                  </a:lnTo>
                  <a:lnTo>
                    <a:pt x="659" y="322"/>
                  </a:lnTo>
                  <a:lnTo>
                    <a:pt x="659" y="450"/>
                  </a:lnTo>
                  <a:lnTo>
                    <a:pt x="643" y="579"/>
                  </a:lnTo>
                  <a:lnTo>
                    <a:pt x="611" y="691"/>
                  </a:lnTo>
                  <a:lnTo>
                    <a:pt x="530" y="787"/>
                  </a:lnTo>
                  <a:lnTo>
                    <a:pt x="402" y="803"/>
                  </a:lnTo>
                  <a:lnTo>
                    <a:pt x="289" y="787"/>
                  </a:lnTo>
                  <a:lnTo>
                    <a:pt x="209" y="707"/>
                  </a:lnTo>
                  <a:lnTo>
                    <a:pt x="161" y="611"/>
                  </a:lnTo>
                  <a:lnTo>
                    <a:pt x="145" y="482"/>
                  </a:lnTo>
                  <a:lnTo>
                    <a:pt x="161" y="338"/>
                  </a:lnTo>
                  <a:lnTo>
                    <a:pt x="209" y="225"/>
                  </a:lnTo>
                  <a:lnTo>
                    <a:pt x="289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3" y="129"/>
                  </a:lnTo>
                  <a:lnTo>
                    <a:pt x="16" y="273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3"/>
                  </a:lnTo>
                  <a:lnTo>
                    <a:pt x="225" y="900"/>
                  </a:lnTo>
                  <a:lnTo>
                    <a:pt x="386" y="932"/>
                  </a:lnTo>
                  <a:lnTo>
                    <a:pt x="498" y="916"/>
                  </a:lnTo>
                  <a:lnTo>
                    <a:pt x="659" y="852"/>
                  </a:lnTo>
                  <a:lnTo>
                    <a:pt x="707" y="787"/>
                  </a:lnTo>
                  <a:lnTo>
                    <a:pt x="803" y="643"/>
                  </a:lnTo>
                  <a:lnTo>
                    <a:pt x="819" y="434"/>
                  </a:lnTo>
                  <a:lnTo>
                    <a:pt x="787" y="241"/>
                  </a:lnTo>
                  <a:lnTo>
                    <a:pt x="691" y="113"/>
                  </a:lnTo>
                  <a:lnTo>
                    <a:pt x="579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3273525" y="2538075"/>
              <a:ext cx="18100" cy="23300"/>
            </a:xfrm>
            <a:custGeom>
              <a:avLst/>
              <a:gdLst/>
              <a:ahLst/>
              <a:cxnLst/>
              <a:rect l="0" t="0" r="0" b="0"/>
              <a:pathLst>
                <a:path w="724" h="932" extrusionOk="0">
                  <a:moveTo>
                    <a:pt x="354" y="0"/>
                  </a:moveTo>
                  <a:lnTo>
                    <a:pt x="210" y="16"/>
                  </a:lnTo>
                  <a:lnTo>
                    <a:pt x="113" y="81"/>
                  </a:lnTo>
                  <a:lnTo>
                    <a:pt x="49" y="161"/>
                  </a:lnTo>
                  <a:lnTo>
                    <a:pt x="33" y="273"/>
                  </a:lnTo>
                  <a:lnTo>
                    <a:pt x="49" y="370"/>
                  </a:lnTo>
                  <a:lnTo>
                    <a:pt x="113" y="434"/>
                  </a:lnTo>
                  <a:lnTo>
                    <a:pt x="178" y="466"/>
                  </a:lnTo>
                  <a:lnTo>
                    <a:pt x="290" y="498"/>
                  </a:lnTo>
                  <a:lnTo>
                    <a:pt x="402" y="530"/>
                  </a:lnTo>
                  <a:lnTo>
                    <a:pt x="483" y="546"/>
                  </a:lnTo>
                  <a:lnTo>
                    <a:pt x="531" y="579"/>
                  </a:lnTo>
                  <a:lnTo>
                    <a:pt x="563" y="611"/>
                  </a:lnTo>
                  <a:lnTo>
                    <a:pt x="579" y="659"/>
                  </a:lnTo>
                  <a:lnTo>
                    <a:pt x="563" y="723"/>
                  </a:lnTo>
                  <a:lnTo>
                    <a:pt x="515" y="771"/>
                  </a:lnTo>
                  <a:lnTo>
                    <a:pt x="451" y="803"/>
                  </a:lnTo>
                  <a:lnTo>
                    <a:pt x="370" y="803"/>
                  </a:lnTo>
                  <a:lnTo>
                    <a:pt x="242" y="787"/>
                  </a:lnTo>
                  <a:lnTo>
                    <a:pt x="178" y="739"/>
                  </a:lnTo>
                  <a:lnTo>
                    <a:pt x="145" y="691"/>
                  </a:lnTo>
                  <a:lnTo>
                    <a:pt x="145" y="627"/>
                  </a:lnTo>
                  <a:lnTo>
                    <a:pt x="1" y="627"/>
                  </a:lnTo>
                  <a:lnTo>
                    <a:pt x="17" y="739"/>
                  </a:lnTo>
                  <a:lnTo>
                    <a:pt x="81" y="836"/>
                  </a:lnTo>
                  <a:lnTo>
                    <a:pt x="194" y="916"/>
                  </a:lnTo>
                  <a:lnTo>
                    <a:pt x="370" y="932"/>
                  </a:lnTo>
                  <a:lnTo>
                    <a:pt x="531" y="916"/>
                  </a:lnTo>
                  <a:lnTo>
                    <a:pt x="627" y="836"/>
                  </a:lnTo>
                  <a:lnTo>
                    <a:pt x="708" y="755"/>
                  </a:lnTo>
                  <a:lnTo>
                    <a:pt x="724" y="643"/>
                  </a:lnTo>
                  <a:lnTo>
                    <a:pt x="708" y="530"/>
                  </a:lnTo>
                  <a:lnTo>
                    <a:pt x="643" y="466"/>
                  </a:lnTo>
                  <a:lnTo>
                    <a:pt x="563" y="434"/>
                  </a:lnTo>
                  <a:lnTo>
                    <a:pt x="418" y="386"/>
                  </a:lnTo>
                  <a:lnTo>
                    <a:pt x="322" y="370"/>
                  </a:lnTo>
                  <a:lnTo>
                    <a:pt x="274" y="354"/>
                  </a:lnTo>
                  <a:lnTo>
                    <a:pt x="226" y="338"/>
                  </a:lnTo>
                  <a:lnTo>
                    <a:pt x="178" y="289"/>
                  </a:lnTo>
                  <a:lnTo>
                    <a:pt x="178" y="241"/>
                  </a:lnTo>
                  <a:lnTo>
                    <a:pt x="178" y="193"/>
                  </a:lnTo>
                  <a:lnTo>
                    <a:pt x="226" y="161"/>
                  </a:lnTo>
                  <a:lnTo>
                    <a:pt x="274" y="129"/>
                  </a:lnTo>
                  <a:lnTo>
                    <a:pt x="451" y="129"/>
                  </a:lnTo>
                  <a:lnTo>
                    <a:pt x="515" y="177"/>
                  </a:lnTo>
                  <a:lnTo>
                    <a:pt x="547" y="225"/>
                  </a:lnTo>
                  <a:lnTo>
                    <a:pt x="547" y="273"/>
                  </a:lnTo>
                  <a:lnTo>
                    <a:pt x="692" y="273"/>
                  </a:lnTo>
                  <a:lnTo>
                    <a:pt x="692" y="193"/>
                  </a:lnTo>
                  <a:lnTo>
                    <a:pt x="643" y="113"/>
                  </a:lnTo>
                  <a:lnTo>
                    <a:pt x="531" y="1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3293600" y="2532450"/>
              <a:ext cx="10075" cy="28525"/>
            </a:xfrm>
            <a:custGeom>
              <a:avLst/>
              <a:gdLst/>
              <a:ahLst/>
              <a:cxnLst/>
              <a:rect l="0" t="0" r="0" b="0"/>
              <a:pathLst>
                <a:path w="403" h="1141" extrusionOk="0">
                  <a:moveTo>
                    <a:pt x="113" y="0"/>
                  </a:moveTo>
                  <a:lnTo>
                    <a:pt x="113" y="241"/>
                  </a:lnTo>
                  <a:lnTo>
                    <a:pt x="1" y="241"/>
                  </a:lnTo>
                  <a:lnTo>
                    <a:pt x="1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29" y="1028"/>
                  </a:lnTo>
                  <a:lnTo>
                    <a:pt x="162" y="1077"/>
                  </a:lnTo>
                  <a:lnTo>
                    <a:pt x="194" y="1125"/>
                  </a:lnTo>
                  <a:lnTo>
                    <a:pt x="290" y="1141"/>
                  </a:lnTo>
                  <a:lnTo>
                    <a:pt x="322" y="1125"/>
                  </a:lnTo>
                  <a:lnTo>
                    <a:pt x="402" y="1125"/>
                  </a:lnTo>
                  <a:lnTo>
                    <a:pt x="402" y="996"/>
                  </a:lnTo>
                  <a:lnTo>
                    <a:pt x="386" y="1012"/>
                  </a:lnTo>
                  <a:lnTo>
                    <a:pt x="322" y="1012"/>
                  </a:lnTo>
                  <a:lnTo>
                    <a:pt x="290" y="996"/>
                  </a:lnTo>
                  <a:lnTo>
                    <a:pt x="274" y="980"/>
                  </a:lnTo>
                  <a:lnTo>
                    <a:pt x="258" y="932"/>
                  </a:lnTo>
                  <a:lnTo>
                    <a:pt x="258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58" y="24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3304850" y="2563775"/>
              <a:ext cx="22925" cy="2025"/>
            </a:xfrm>
            <a:custGeom>
              <a:avLst/>
              <a:gdLst/>
              <a:ahLst/>
              <a:cxnLst/>
              <a:rect l="0" t="0" r="0" b="0"/>
              <a:pathLst>
                <a:path w="917" h="81" extrusionOk="0">
                  <a:moveTo>
                    <a:pt x="1" y="0"/>
                  </a:moveTo>
                  <a:lnTo>
                    <a:pt x="1" y="81"/>
                  </a:lnTo>
                  <a:lnTo>
                    <a:pt x="916" y="81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3328550" y="2532450"/>
              <a:ext cx="10050" cy="28525"/>
            </a:xfrm>
            <a:custGeom>
              <a:avLst/>
              <a:gdLst/>
              <a:ahLst/>
              <a:cxnLst/>
              <a:rect l="0" t="0" r="0" b="0"/>
              <a:pathLst>
                <a:path w="402" h="1141" extrusionOk="0">
                  <a:moveTo>
                    <a:pt x="113" y="0"/>
                  </a:moveTo>
                  <a:lnTo>
                    <a:pt x="113" y="241"/>
                  </a:lnTo>
                  <a:lnTo>
                    <a:pt x="0" y="241"/>
                  </a:lnTo>
                  <a:lnTo>
                    <a:pt x="0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13" y="1028"/>
                  </a:lnTo>
                  <a:lnTo>
                    <a:pt x="145" y="1077"/>
                  </a:lnTo>
                  <a:lnTo>
                    <a:pt x="193" y="1125"/>
                  </a:lnTo>
                  <a:lnTo>
                    <a:pt x="289" y="1141"/>
                  </a:lnTo>
                  <a:lnTo>
                    <a:pt x="321" y="1125"/>
                  </a:lnTo>
                  <a:lnTo>
                    <a:pt x="402" y="1125"/>
                  </a:lnTo>
                  <a:lnTo>
                    <a:pt x="402" y="996"/>
                  </a:lnTo>
                  <a:lnTo>
                    <a:pt x="386" y="1012"/>
                  </a:lnTo>
                  <a:lnTo>
                    <a:pt x="305" y="1012"/>
                  </a:lnTo>
                  <a:lnTo>
                    <a:pt x="289" y="996"/>
                  </a:lnTo>
                  <a:lnTo>
                    <a:pt x="257" y="980"/>
                  </a:lnTo>
                  <a:lnTo>
                    <a:pt x="257" y="932"/>
                  </a:lnTo>
                  <a:lnTo>
                    <a:pt x="257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57" y="24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342200" y="2530450"/>
              <a:ext cx="3625" cy="30125"/>
            </a:xfrm>
            <a:custGeom>
              <a:avLst/>
              <a:gdLst/>
              <a:ahLst/>
              <a:cxnLst/>
              <a:rect l="0" t="0" r="0" b="0"/>
              <a:pathLst>
                <a:path w="145" h="1205" extrusionOk="0">
                  <a:moveTo>
                    <a:pt x="0" y="0"/>
                  </a:moveTo>
                  <a:lnTo>
                    <a:pt x="0" y="161"/>
                  </a:lnTo>
                  <a:lnTo>
                    <a:pt x="145" y="161"/>
                  </a:lnTo>
                  <a:lnTo>
                    <a:pt x="145" y="0"/>
                  </a:lnTo>
                  <a:close/>
                  <a:moveTo>
                    <a:pt x="0" y="337"/>
                  </a:moveTo>
                  <a:lnTo>
                    <a:pt x="0" y="1205"/>
                  </a:lnTo>
                  <a:lnTo>
                    <a:pt x="145" y="1205"/>
                  </a:lnTo>
                  <a:lnTo>
                    <a:pt x="145" y="3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349425" y="2532450"/>
              <a:ext cx="10050" cy="28525"/>
            </a:xfrm>
            <a:custGeom>
              <a:avLst/>
              <a:gdLst/>
              <a:ahLst/>
              <a:cxnLst/>
              <a:rect l="0" t="0" r="0" b="0"/>
              <a:pathLst>
                <a:path w="402" h="1141" extrusionOk="0">
                  <a:moveTo>
                    <a:pt x="113" y="0"/>
                  </a:moveTo>
                  <a:lnTo>
                    <a:pt x="113" y="241"/>
                  </a:lnTo>
                  <a:lnTo>
                    <a:pt x="0" y="241"/>
                  </a:lnTo>
                  <a:lnTo>
                    <a:pt x="0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13" y="1028"/>
                  </a:lnTo>
                  <a:lnTo>
                    <a:pt x="145" y="1077"/>
                  </a:lnTo>
                  <a:lnTo>
                    <a:pt x="193" y="1125"/>
                  </a:lnTo>
                  <a:lnTo>
                    <a:pt x="290" y="1141"/>
                  </a:lnTo>
                  <a:lnTo>
                    <a:pt x="322" y="1125"/>
                  </a:lnTo>
                  <a:lnTo>
                    <a:pt x="402" y="1125"/>
                  </a:lnTo>
                  <a:lnTo>
                    <a:pt x="402" y="996"/>
                  </a:lnTo>
                  <a:lnTo>
                    <a:pt x="386" y="1012"/>
                  </a:lnTo>
                  <a:lnTo>
                    <a:pt x="306" y="1012"/>
                  </a:lnTo>
                  <a:lnTo>
                    <a:pt x="290" y="996"/>
                  </a:lnTo>
                  <a:lnTo>
                    <a:pt x="257" y="980"/>
                  </a:lnTo>
                  <a:lnTo>
                    <a:pt x="257" y="932"/>
                  </a:lnTo>
                  <a:lnTo>
                    <a:pt x="257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57" y="24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363075" y="2530450"/>
              <a:ext cx="3650" cy="30125"/>
            </a:xfrm>
            <a:custGeom>
              <a:avLst/>
              <a:gdLst/>
              <a:ahLst/>
              <a:cxnLst/>
              <a:rect l="0" t="0" r="0" b="0"/>
              <a:pathLst>
                <a:path w="146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371100" y="2538075"/>
              <a:ext cx="20100" cy="23300"/>
            </a:xfrm>
            <a:custGeom>
              <a:avLst/>
              <a:gdLst/>
              <a:ahLst/>
              <a:cxnLst/>
              <a:rect l="0" t="0" r="0" b="0"/>
              <a:pathLst>
                <a:path w="804" h="932" extrusionOk="0">
                  <a:moveTo>
                    <a:pt x="402" y="129"/>
                  </a:moveTo>
                  <a:lnTo>
                    <a:pt x="531" y="145"/>
                  </a:lnTo>
                  <a:lnTo>
                    <a:pt x="611" y="241"/>
                  </a:lnTo>
                  <a:lnTo>
                    <a:pt x="627" y="306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89"/>
                  </a:lnTo>
                  <a:lnTo>
                    <a:pt x="242" y="209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2" y="16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1" y="482"/>
                  </a:lnTo>
                  <a:lnTo>
                    <a:pt x="17" y="675"/>
                  </a:lnTo>
                  <a:lnTo>
                    <a:pt x="113" y="803"/>
                  </a:lnTo>
                  <a:lnTo>
                    <a:pt x="242" y="900"/>
                  </a:lnTo>
                  <a:lnTo>
                    <a:pt x="386" y="932"/>
                  </a:lnTo>
                  <a:lnTo>
                    <a:pt x="450" y="916"/>
                  </a:lnTo>
                  <a:lnTo>
                    <a:pt x="515" y="916"/>
                  </a:lnTo>
                  <a:lnTo>
                    <a:pt x="611" y="884"/>
                  </a:lnTo>
                  <a:lnTo>
                    <a:pt x="675" y="819"/>
                  </a:lnTo>
                  <a:lnTo>
                    <a:pt x="707" y="787"/>
                  </a:lnTo>
                  <a:lnTo>
                    <a:pt x="756" y="723"/>
                  </a:lnTo>
                  <a:lnTo>
                    <a:pt x="772" y="675"/>
                  </a:lnTo>
                  <a:lnTo>
                    <a:pt x="788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79" y="723"/>
                  </a:lnTo>
                  <a:lnTo>
                    <a:pt x="515" y="787"/>
                  </a:lnTo>
                  <a:lnTo>
                    <a:pt x="402" y="803"/>
                  </a:lnTo>
                  <a:lnTo>
                    <a:pt x="290" y="787"/>
                  </a:lnTo>
                  <a:lnTo>
                    <a:pt x="226" y="723"/>
                  </a:lnTo>
                  <a:lnTo>
                    <a:pt x="177" y="627"/>
                  </a:lnTo>
                  <a:lnTo>
                    <a:pt x="161" y="498"/>
                  </a:lnTo>
                  <a:lnTo>
                    <a:pt x="804" y="498"/>
                  </a:lnTo>
                  <a:lnTo>
                    <a:pt x="788" y="386"/>
                  </a:lnTo>
                  <a:lnTo>
                    <a:pt x="788" y="306"/>
                  </a:lnTo>
                  <a:lnTo>
                    <a:pt x="772" y="225"/>
                  </a:lnTo>
                  <a:lnTo>
                    <a:pt x="723" y="161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499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405650" y="2530450"/>
              <a:ext cx="26100" cy="30125"/>
            </a:xfrm>
            <a:custGeom>
              <a:avLst/>
              <a:gdLst/>
              <a:ahLst/>
              <a:cxnLst/>
              <a:rect l="0" t="0" r="0" b="0"/>
              <a:pathLst>
                <a:path w="1044" h="1205" extrusionOk="0">
                  <a:moveTo>
                    <a:pt x="0" y="0"/>
                  </a:moveTo>
                  <a:lnTo>
                    <a:pt x="434" y="1205"/>
                  </a:lnTo>
                  <a:lnTo>
                    <a:pt x="594" y="1205"/>
                  </a:lnTo>
                  <a:lnTo>
                    <a:pt x="1044" y="0"/>
                  </a:lnTo>
                  <a:lnTo>
                    <a:pt x="851" y="0"/>
                  </a:lnTo>
                  <a:lnTo>
                    <a:pt x="514" y="1028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432950" y="2530450"/>
              <a:ext cx="26525" cy="30125"/>
            </a:xfrm>
            <a:custGeom>
              <a:avLst/>
              <a:gdLst/>
              <a:ahLst/>
              <a:cxnLst/>
              <a:rect l="0" t="0" r="0" b="0"/>
              <a:pathLst>
                <a:path w="1061" h="1205" extrusionOk="0">
                  <a:moveTo>
                    <a:pt x="530" y="177"/>
                  </a:moveTo>
                  <a:lnTo>
                    <a:pt x="707" y="707"/>
                  </a:lnTo>
                  <a:lnTo>
                    <a:pt x="337" y="707"/>
                  </a:lnTo>
                  <a:lnTo>
                    <a:pt x="530" y="177"/>
                  </a:lnTo>
                  <a:close/>
                  <a:moveTo>
                    <a:pt x="45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289" y="835"/>
                  </a:lnTo>
                  <a:lnTo>
                    <a:pt x="771" y="835"/>
                  </a:lnTo>
                  <a:lnTo>
                    <a:pt x="884" y="1205"/>
                  </a:lnTo>
                  <a:lnTo>
                    <a:pt x="1060" y="1205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3463850" y="2530450"/>
              <a:ext cx="24925" cy="30125"/>
            </a:xfrm>
            <a:custGeom>
              <a:avLst/>
              <a:gdLst/>
              <a:ahLst/>
              <a:cxnLst/>
              <a:rect l="0" t="0" r="0" b="0"/>
              <a:pathLst>
                <a:path w="997" h="1205" extrusionOk="0">
                  <a:moveTo>
                    <a:pt x="627" y="145"/>
                  </a:moveTo>
                  <a:lnTo>
                    <a:pt x="691" y="161"/>
                  </a:lnTo>
                  <a:lnTo>
                    <a:pt x="772" y="225"/>
                  </a:lnTo>
                  <a:lnTo>
                    <a:pt x="788" y="337"/>
                  </a:lnTo>
                  <a:lnTo>
                    <a:pt x="772" y="450"/>
                  </a:lnTo>
                  <a:lnTo>
                    <a:pt x="708" y="498"/>
                  </a:lnTo>
                  <a:lnTo>
                    <a:pt x="643" y="546"/>
                  </a:lnTo>
                  <a:lnTo>
                    <a:pt x="161" y="546"/>
                  </a:lnTo>
                  <a:lnTo>
                    <a:pt x="161" y="145"/>
                  </a:lnTo>
                  <a:close/>
                  <a:moveTo>
                    <a:pt x="1" y="0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691"/>
                  </a:lnTo>
                  <a:lnTo>
                    <a:pt x="627" y="691"/>
                  </a:lnTo>
                  <a:lnTo>
                    <a:pt x="675" y="707"/>
                  </a:lnTo>
                  <a:lnTo>
                    <a:pt x="740" y="755"/>
                  </a:lnTo>
                  <a:lnTo>
                    <a:pt x="756" y="867"/>
                  </a:lnTo>
                  <a:lnTo>
                    <a:pt x="772" y="1060"/>
                  </a:lnTo>
                  <a:lnTo>
                    <a:pt x="772" y="1124"/>
                  </a:lnTo>
                  <a:lnTo>
                    <a:pt x="788" y="1157"/>
                  </a:lnTo>
                  <a:lnTo>
                    <a:pt x="788" y="1189"/>
                  </a:lnTo>
                  <a:lnTo>
                    <a:pt x="788" y="1205"/>
                  </a:lnTo>
                  <a:lnTo>
                    <a:pt x="997" y="1205"/>
                  </a:lnTo>
                  <a:lnTo>
                    <a:pt x="997" y="1173"/>
                  </a:lnTo>
                  <a:lnTo>
                    <a:pt x="965" y="1157"/>
                  </a:lnTo>
                  <a:lnTo>
                    <a:pt x="932" y="1092"/>
                  </a:lnTo>
                  <a:lnTo>
                    <a:pt x="932" y="1060"/>
                  </a:lnTo>
                  <a:lnTo>
                    <a:pt x="932" y="996"/>
                  </a:lnTo>
                  <a:lnTo>
                    <a:pt x="916" y="835"/>
                  </a:lnTo>
                  <a:lnTo>
                    <a:pt x="916" y="739"/>
                  </a:lnTo>
                  <a:lnTo>
                    <a:pt x="884" y="691"/>
                  </a:lnTo>
                  <a:lnTo>
                    <a:pt x="836" y="643"/>
                  </a:lnTo>
                  <a:lnTo>
                    <a:pt x="772" y="611"/>
                  </a:lnTo>
                  <a:lnTo>
                    <a:pt x="852" y="562"/>
                  </a:lnTo>
                  <a:lnTo>
                    <a:pt x="900" y="498"/>
                  </a:lnTo>
                  <a:lnTo>
                    <a:pt x="932" y="418"/>
                  </a:lnTo>
                  <a:lnTo>
                    <a:pt x="948" y="321"/>
                  </a:lnTo>
                  <a:lnTo>
                    <a:pt x="932" y="225"/>
                  </a:lnTo>
                  <a:lnTo>
                    <a:pt x="852" y="80"/>
                  </a:lnTo>
                  <a:lnTo>
                    <a:pt x="772" y="48"/>
                  </a:lnTo>
                  <a:lnTo>
                    <a:pt x="675" y="16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491975" y="2529650"/>
              <a:ext cx="26525" cy="31725"/>
            </a:xfrm>
            <a:custGeom>
              <a:avLst/>
              <a:gdLst/>
              <a:ahLst/>
              <a:cxnLst/>
              <a:rect l="0" t="0" r="0" b="0"/>
              <a:pathLst>
                <a:path w="1061" h="1269" extrusionOk="0">
                  <a:moveTo>
                    <a:pt x="562" y="0"/>
                  </a:moveTo>
                  <a:lnTo>
                    <a:pt x="434" y="16"/>
                  </a:lnTo>
                  <a:lnTo>
                    <a:pt x="225" y="96"/>
                  </a:lnTo>
                  <a:lnTo>
                    <a:pt x="145" y="193"/>
                  </a:lnTo>
                  <a:lnTo>
                    <a:pt x="80" y="273"/>
                  </a:lnTo>
                  <a:lnTo>
                    <a:pt x="16" y="498"/>
                  </a:lnTo>
                  <a:lnTo>
                    <a:pt x="0" y="626"/>
                  </a:lnTo>
                  <a:lnTo>
                    <a:pt x="16" y="787"/>
                  </a:lnTo>
                  <a:lnTo>
                    <a:pt x="113" y="1044"/>
                  </a:lnTo>
                  <a:lnTo>
                    <a:pt x="193" y="1140"/>
                  </a:lnTo>
                  <a:lnTo>
                    <a:pt x="337" y="1237"/>
                  </a:lnTo>
                  <a:lnTo>
                    <a:pt x="546" y="1269"/>
                  </a:lnTo>
                  <a:lnTo>
                    <a:pt x="659" y="1253"/>
                  </a:lnTo>
                  <a:lnTo>
                    <a:pt x="851" y="1173"/>
                  </a:lnTo>
                  <a:lnTo>
                    <a:pt x="932" y="1108"/>
                  </a:lnTo>
                  <a:lnTo>
                    <a:pt x="1028" y="964"/>
                  </a:lnTo>
                  <a:lnTo>
                    <a:pt x="1060" y="787"/>
                  </a:lnTo>
                  <a:lnTo>
                    <a:pt x="916" y="787"/>
                  </a:lnTo>
                  <a:lnTo>
                    <a:pt x="883" y="899"/>
                  </a:lnTo>
                  <a:lnTo>
                    <a:pt x="835" y="980"/>
                  </a:lnTo>
                  <a:lnTo>
                    <a:pt x="787" y="1044"/>
                  </a:lnTo>
                  <a:lnTo>
                    <a:pt x="643" y="1108"/>
                  </a:lnTo>
                  <a:lnTo>
                    <a:pt x="562" y="1124"/>
                  </a:lnTo>
                  <a:lnTo>
                    <a:pt x="466" y="1108"/>
                  </a:lnTo>
                  <a:lnTo>
                    <a:pt x="321" y="1044"/>
                  </a:lnTo>
                  <a:lnTo>
                    <a:pt x="273" y="996"/>
                  </a:lnTo>
                  <a:lnTo>
                    <a:pt x="193" y="851"/>
                  </a:lnTo>
                  <a:lnTo>
                    <a:pt x="177" y="643"/>
                  </a:lnTo>
                  <a:lnTo>
                    <a:pt x="193" y="418"/>
                  </a:lnTo>
                  <a:lnTo>
                    <a:pt x="273" y="273"/>
                  </a:lnTo>
                  <a:lnTo>
                    <a:pt x="402" y="161"/>
                  </a:lnTo>
                  <a:lnTo>
                    <a:pt x="562" y="145"/>
                  </a:lnTo>
                  <a:lnTo>
                    <a:pt x="707" y="161"/>
                  </a:lnTo>
                  <a:lnTo>
                    <a:pt x="787" y="209"/>
                  </a:lnTo>
                  <a:lnTo>
                    <a:pt x="867" y="289"/>
                  </a:lnTo>
                  <a:lnTo>
                    <a:pt x="900" y="402"/>
                  </a:lnTo>
                  <a:lnTo>
                    <a:pt x="1060" y="402"/>
                  </a:lnTo>
                  <a:lnTo>
                    <a:pt x="1028" y="241"/>
                  </a:lnTo>
                  <a:lnTo>
                    <a:pt x="916" y="129"/>
                  </a:lnTo>
                  <a:lnTo>
                    <a:pt x="771" y="16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523675" y="2530450"/>
              <a:ext cx="23725" cy="30125"/>
            </a:xfrm>
            <a:custGeom>
              <a:avLst/>
              <a:gdLst/>
              <a:ahLst/>
              <a:cxnLst/>
              <a:rect l="0" t="0" r="0" b="0"/>
              <a:pathLst>
                <a:path w="949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62" y="1205"/>
                  </a:lnTo>
                  <a:lnTo>
                    <a:pt x="162" y="643"/>
                  </a:lnTo>
                  <a:lnTo>
                    <a:pt x="788" y="643"/>
                  </a:lnTo>
                  <a:lnTo>
                    <a:pt x="788" y="1205"/>
                  </a:lnTo>
                  <a:lnTo>
                    <a:pt x="949" y="1205"/>
                  </a:lnTo>
                  <a:lnTo>
                    <a:pt x="949" y="0"/>
                  </a:lnTo>
                  <a:lnTo>
                    <a:pt x="788" y="0"/>
                  </a:lnTo>
                  <a:lnTo>
                    <a:pt x="788" y="498"/>
                  </a:lnTo>
                  <a:lnTo>
                    <a:pt x="162" y="49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3551000" y="2530450"/>
              <a:ext cx="26925" cy="30125"/>
            </a:xfrm>
            <a:custGeom>
              <a:avLst/>
              <a:gdLst/>
              <a:ahLst/>
              <a:cxnLst/>
              <a:rect l="0" t="0" r="0" b="0"/>
              <a:pathLst>
                <a:path w="1077" h="1205" extrusionOk="0">
                  <a:moveTo>
                    <a:pt x="546" y="177"/>
                  </a:moveTo>
                  <a:lnTo>
                    <a:pt x="723" y="707"/>
                  </a:lnTo>
                  <a:lnTo>
                    <a:pt x="353" y="707"/>
                  </a:lnTo>
                  <a:lnTo>
                    <a:pt x="546" y="177"/>
                  </a:lnTo>
                  <a:close/>
                  <a:moveTo>
                    <a:pt x="450" y="0"/>
                  </a:moveTo>
                  <a:lnTo>
                    <a:pt x="0" y="1205"/>
                  </a:lnTo>
                  <a:lnTo>
                    <a:pt x="177" y="1205"/>
                  </a:lnTo>
                  <a:lnTo>
                    <a:pt x="305" y="835"/>
                  </a:lnTo>
                  <a:lnTo>
                    <a:pt x="771" y="835"/>
                  </a:lnTo>
                  <a:lnTo>
                    <a:pt x="900" y="1205"/>
                  </a:lnTo>
                  <a:lnTo>
                    <a:pt x="1076" y="1205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3581900" y="2530450"/>
              <a:ext cx="24925" cy="30125"/>
            </a:xfrm>
            <a:custGeom>
              <a:avLst/>
              <a:gdLst/>
              <a:ahLst/>
              <a:cxnLst/>
              <a:rect l="0" t="0" r="0" b="0"/>
              <a:pathLst>
                <a:path w="997" h="1205" extrusionOk="0">
                  <a:moveTo>
                    <a:pt x="643" y="145"/>
                  </a:moveTo>
                  <a:lnTo>
                    <a:pt x="691" y="161"/>
                  </a:lnTo>
                  <a:lnTo>
                    <a:pt x="772" y="225"/>
                  </a:lnTo>
                  <a:lnTo>
                    <a:pt x="788" y="337"/>
                  </a:lnTo>
                  <a:lnTo>
                    <a:pt x="772" y="450"/>
                  </a:lnTo>
                  <a:lnTo>
                    <a:pt x="724" y="498"/>
                  </a:lnTo>
                  <a:lnTo>
                    <a:pt x="643" y="546"/>
                  </a:lnTo>
                  <a:lnTo>
                    <a:pt x="161" y="546"/>
                  </a:lnTo>
                  <a:lnTo>
                    <a:pt x="161" y="145"/>
                  </a:lnTo>
                  <a:close/>
                  <a:moveTo>
                    <a:pt x="1" y="0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691"/>
                  </a:lnTo>
                  <a:lnTo>
                    <a:pt x="627" y="691"/>
                  </a:lnTo>
                  <a:lnTo>
                    <a:pt x="675" y="707"/>
                  </a:lnTo>
                  <a:lnTo>
                    <a:pt x="756" y="755"/>
                  </a:lnTo>
                  <a:lnTo>
                    <a:pt x="772" y="867"/>
                  </a:lnTo>
                  <a:lnTo>
                    <a:pt x="788" y="1060"/>
                  </a:lnTo>
                  <a:lnTo>
                    <a:pt x="788" y="1124"/>
                  </a:lnTo>
                  <a:lnTo>
                    <a:pt x="788" y="1157"/>
                  </a:lnTo>
                  <a:lnTo>
                    <a:pt x="788" y="1189"/>
                  </a:lnTo>
                  <a:lnTo>
                    <a:pt x="804" y="1205"/>
                  </a:lnTo>
                  <a:lnTo>
                    <a:pt x="997" y="1205"/>
                  </a:lnTo>
                  <a:lnTo>
                    <a:pt x="997" y="1173"/>
                  </a:lnTo>
                  <a:lnTo>
                    <a:pt x="964" y="1157"/>
                  </a:lnTo>
                  <a:lnTo>
                    <a:pt x="948" y="1092"/>
                  </a:lnTo>
                  <a:lnTo>
                    <a:pt x="932" y="1060"/>
                  </a:lnTo>
                  <a:lnTo>
                    <a:pt x="932" y="996"/>
                  </a:lnTo>
                  <a:lnTo>
                    <a:pt x="932" y="835"/>
                  </a:lnTo>
                  <a:lnTo>
                    <a:pt x="916" y="739"/>
                  </a:lnTo>
                  <a:lnTo>
                    <a:pt x="884" y="691"/>
                  </a:lnTo>
                  <a:lnTo>
                    <a:pt x="852" y="643"/>
                  </a:lnTo>
                  <a:lnTo>
                    <a:pt x="788" y="611"/>
                  </a:lnTo>
                  <a:lnTo>
                    <a:pt x="852" y="562"/>
                  </a:lnTo>
                  <a:lnTo>
                    <a:pt x="916" y="498"/>
                  </a:lnTo>
                  <a:lnTo>
                    <a:pt x="948" y="418"/>
                  </a:lnTo>
                  <a:lnTo>
                    <a:pt x="948" y="321"/>
                  </a:lnTo>
                  <a:lnTo>
                    <a:pt x="948" y="225"/>
                  </a:lnTo>
                  <a:lnTo>
                    <a:pt x="868" y="80"/>
                  </a:lnTo>
                  <a:lnTo>
                    <a:pt x="788" y="48"/>
                  </a:lnTo>
                  <a:lnTo>
                    <a:pt x="691" y="1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611225" y="253005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89" y="0"/>
                  </a:moveTo>
                  <a:lnTo>
                    <a:pt x="145" y="225"/>
                  </a:lnTo>
                  <a:lnTo>
                    <a:pt x="81" y="353"/>
                  </a:lnTo>
                  <a:lnTo>
                    <a:pt x="16" y="546"/>
                  </a:lnTo>
                  <a:lnTo>
                    <a:pt x="0" y="787"/>
                  </a:lnTo>
                  <a:lnTo>
                    <a:pt x="16" y="851"/>
                  </a:lnTo>
                  <a:lnTo>
                    <a:pt x="16" y="916"/>
                  </a:lnTo>
                  <a:lnTo>
                    <a:pt x="32" y="1060"/>
                  </a:lnTo>
                  <a:lnTo>
                    <a:pt x="81" y="1173"/>
                  </a:lnTo>
                  <a:lnTo>
                    <a:pt x="113" y="1269"/>
                  </a:lnTo>
                  <a:lnTo>
                    <a:pt x="145" y="1317"/>
                  </a:lnTo>
                  <a:lnTo>
                    <a:pt x="193" y="1397"/>
                  </a:lnTo>
                  <a:lnTo>
                    <a:pt x="289" y="1558"/>
                  </a:lnTo>
                  <a:lnTo>
                    <a:pt x="386" y="1558"/>
                  </a:lnTo>
                  <a:lnTo>
                    <a:pt x="273" y="1349"/>
                  </a:lnTo>
                  <a:lnTo>
                    <a:pt x="225" y="1205"/>
                  </a:lnTo>
                  <a:lnTo>
                    <a:pt x="177" y="1012"/>
                  </a:lnTo>
                  <a:lnTo>
                    <a:pt x="161" y="771"/>
                  </a:lnTo>
                  <a:lnTo>
                    <a:pt x="177" y="546"/>
                  </a:lnTo>
                  <a:lnTo>
                    <a:pt x="225" y="370"/>
                  </a:lnTo>
                  <a:lnTo>
                    <a:pt x="273" y="22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626475" y="2531250"/>
              <a:ext cx="10875" cy="29325"/>
            </a:xfrm>
            <a:custGeom>
              <a:avLst/>
              <a:gdLst/>
              <a:ahLst/>
              <a:cxnLst/>
              <a:rect l="0" t="0" r="0" b="0"/>
              <a:pathLst>
                <a:path w="435" h="1173" extrusionOk="0">
                  <a:moveTo>
                    <a:pt x="306" y="0"/>
                  </a:moveTo>
                  <a:lnTo>
                    <a:pt x="274" y="129"/>
                  </a:lnTo>
                  <a:lnTo>
                    <a:pt x="225" y="177"/>
                  </a:lnTo>
                  <a:lnTo>
                    <a:pt x="145" y="209"/>
                  </a:lnTo>
                  <a:lnTo>
                    <a:pt x="1" y="225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73"/>
                  </a:lnTo>
                  <a:lnTo>
                    <a:pt x="434" y="117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646950" y="2531250"/>
              <a:ext cx="20100" cy="30125"/>
            </a:xfrm>
            <a:custGeom>
              <a:avLst/>
              <a:gdLst/>
              <a:ahLst/>
              <a:cxnLst/>
              <a:rect l="0" t="0" r="0" b="0"/>
              <a:pathLst>
                <a:path w="804" h="1205" extrusionOk="0">
                  <a:moveTo>
                    <a:pt x="402" y="129"/>
                  </a:moveTo>
                  <a:lnTo>
                    <a:pt x="466" y="145"/>
                  </a:lnTo>
                  <a:lnTo>
                    <a:pt x="563" y="209"/>
                  </a:lnTo>
                  <a:lnTo>
                    <a:pt x="595" y="257"/>
                  </a:lnTo>
                  <a:lnTo>
                    <a:pt x="643" y="402"/>
                  </a:lnTo>
                  <a:lnTo>
                    <a:pt x="643" y="595"/>
                  </a:lnTo>
                  <a:lnTo>
                    <a:pt x="627" y="835"/>
                  </a:lnTo>
                  <a:lnTo>
                    <a:pt x="579" y="964"/>
                  </a:lnTo>
                  <a:lnTo>
                    <a:pt x="499" y="1044"/>
                  </a:lnTo>
                  <a:lnTo>
                    <a:pt x="402" y="1060"/>
                  </a:lnTo>
                  <a:lnTo>
                    <a:pt x="322" y="1060"/>
                  </a:lnTo>
                  <a:lnTo>
                    <a:pt x="226" y="980"/>
                  </a:lnTo>
                  <a:lnTo>
                    <a:pt x="193" y="900"/>
                  </a:lnTo>
                  <a:lnTo>
                    <a:pt x="161" y="787"/>
                  </a:lnTo>
                  <a:lnTo>
                    <a:pt x="161" y="611"/>
                  </a:lnTo>
                  <a:lnTo>
                    <a:pt x="161" y="402"/>
                  </a:lnTo>
                  <a:lnTo>
                    <a:pt x="210" y="257"/>
                  </a:lnTo>
                  <a:lnTo>
                    <a:pt x="290" y="145"/>
                  </a:lnTo>
                  <a:lnTo>
                    <a:pt x="402" y="129"/>
                  </a:lnTo>
                  <a:close/>
                  <a:moveTo>
                    <a:pt x="402" y="0"/>
                  </a:moveTo>
                  <a:lnTo>
                    <a:pt x="274" y="16"/>
                  </a:lnTo>
                  <a:lnTo>
                    <a:pt x="97" y="145"/>
                  </a:lnTo>
                  <a:lnTo>
                    <a:pt x="49" y="273"/>
                  </a:lnTo>
                  <a:lnTo>
                    <a:pt x="1" y="418"/>
                  </a:lnTo>
                  <a:lnTo>
                    <a:pt x="1" y="611"/>
                  </a:lnTo>
                  <a:lnTo>
                    <a:pt x="17" y="852"/>
                  </a:lnTo>
                  <a:lnTo>
                    <a:pt x="81" y="1012"/>
                  </a:lnTo>
                  <a:lnTo>
                    <a:pt x="145" y="1092"/>
                  </a:lnTo>
                  <a:lnTo>
                    <a:pt x="290" y="1189"/>
                  </a:lnTo>
                  <a:lnTo>
                    <a:pt x="402" y="1205"/>
                  </a:lnTo>
                  <a:lnTo>
                    <a:pt x="515" y="1189"/>
                  </a:lnTo>
                  <a:lnTo>
                    <a:pt x="675" y="1076"/>
                  </a:lnTo>
                  <a:lnTo>
                    <a:pt x="740" y="980"/>
                  </a:lnTo>
                  <a:lnTo>
                    <a:pt x="788" y="803"/>
                  </a:lnTo>
                  <a:lnTo>
                    <a:pt x="804" y="579"/>
                  </a:lnTo>
                  <a:lnTo>
                    <a:pt x="788" y="354"/>
                  </a:lnTo>
                  <a:lnTo>
                    <a:pt x="723" y="193"/>
                  </a:lnTo>
                  <a:lnTo>
                    <a:pt x="675" y="97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670250" y="2531250"/>
              <a:ext cx="20100" cy="30125"/>
            </a:xfrm>
            <a:custGeom>
              <a:avLst/>
              <a:gdLst/>
              <a:ahLst/>
              <a:cxnLst/>
              <a:rect l="0" t="0" r="0" b="0"/>
              <a:pathLst>
                <a:path w="804" h="1205" extrusionOk="0">
                  <a:moveTo>
                    <a:pt x="402" y="129"/>
                  </a:moveTo>
                  <a:lnTo>
                    <a:pt x="466" y="145"/>
                  </a:lnTo>
                  <a:lnTo>
                    <a:pt x="562" y="209"/>
                  </a:lnTo>
                  <a:lnTo>
                    <a:pt x="595" y="257"/>
                  </a:lnTo>
                  <a:lnTo>
                    <a:pt x="627" y="402"/>
                  </a:lnTo>
                  <a:lnTo>
                    <a:pt x="643" y="595"/>
                  </a:lnTo>
                  <a:lnTo>
                    <a:pt x="627" y="835"/>
                  </a:lnTo>
                  <a:lnTo>
                    <a:pt x="578" y="964"/>
                  </a:lnTo>
                  <a:lnTo>
                    <a:pt x="498" y="1044"/>
                  </a:lnTo>
                  <a:lnTo>
                    <a:pt x="386" y="1060"/>
                  </a:lnTo>
                  <a:lnTo>
                    <a:pt x="321" y="1060"/>
                  </a:lnTo>
                  <a:lnTo>
                    <a:pt x="225" y="980"/>
                  </a:lnTo>
                  <a:lnTo>
                    <a:pt x="193" y="900"/>
                  </a:lnTo>
                  <a:lnTo>
                    <a:pt x="161" y="787"/>
                  </a:lnTo>
                  <a:lnTo>
                    <a:pt x="161" y="611"/>
                  </a:lnTo>
                  <a:lnTo>
                    <a:pt x="161" y="402"/>
                  </a:lnTo>
                  <a:lnTo>
                    <a:pt x="209" y="257"/>
                  </a:lnTo>
                  <a:lnTo>
                    <a:pt x="289" y="145"/>
                  </a:lnTo>
                  <a:lnTo>
                    <a:pt x="402" y="129"/>
                  </a:lnTo>
                  <a:close/>
                  <a:moveTo>
                    <a:pt x="402" y="0"/>
                  </a:moveTo>
                  <a:lnTo>
                    <a:pt x="273" y="16"/>
                  </a:lnTo>
                  <a:lnTo>
                    <a:pt x="97" y="145"/>
                  </a:lnTo>
                  <a:lnTo>
                    <a:pt x="48" y="273"/>
                  </a:lnTo>
                  <a:lnTo>
                    <a:pt x="0" y="418"/>
                  </a:lnTo>
                  <a:lnTo>
                    <a:pt x="0" y="611"/>
                  </a:lnTo>
                  <a:lnTo>
                    <a:pt x="16" y="852"/>
                  </a:lnTo>
                  <a:lnTo>
                    <a:pt x="81" y="1012"/>
                  </a:lnTo>
                  <a:lnTo>
                    <a:pt x="129" y="1092"/>
                  </a:lnTo>
                  <a:lnTo>
                    <a:pt x="289" y="1189"/>
                  </a:lnTo>
                  <a:lnTo>
                    <a:pt x="402" y="1205"/>
                  </a:lnTo>
                  <a:lnTo>
                    <a:pt x="498" y="1189"/>
                  </a:lnTo>
                  <a:lnTo>
                    <a:pt x="675" y="1076"/>
                  </a:lnTo>
                  <a:lnTo>
                    <a:pt x="723" y="980"/>
                  </a:lnTo>
                  <a:lnTo>
                    <a:pt x="787" y="803"/>
                  </a:lnTo>
                  <a:lnTo>
                    <a:pt x="803" y="579"/>
                  </a:lnTo>
                  <a:lnTo>
                    <a:pt x="787" y="354"/>
                  </a:lnTo>
                  <a:lnTo>
                    <a:pt x="723" y="193"/>
                  </a:lnTo>
                  <a:lnTo>
                    <a:pt x="659" y="9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693525" y="2530050"/>
              <a:ext cx="9275" cy="38975"/>
            </a:xfrm>
            <a:custGeom>
              <a:avLst/>
              <a:gdLst/>
              <a:ahLst/>
              <a:cxnLst/>
              <a:rect l="0" t="0" r="0" b="0"/>
              <a:pathLst>
                <a:path w="371" h="1559" extrusionOk="0">
                  <a:moveTo>
                    <a:pt x="1" y="0"/>
                  </a:moveTo>
                  <a:lnTo>
                    <a:pt x="97" y="209"/>
                  </a:lnTo>
                  <a:lnTo>
                    <a:pt x="161" y="337"/>
                  </a:lnTo>
                  <a:lnTo>
                    <a:pt x="210" y="546"/>
                  </a:lnTo>
                  <a:lnTo>
                    <a:pt x="226" y="771"/>
                  </a:lnTo>
                  <a:lnTo>
                    <a:pt x="210" y="996"/>
                  </a:lnTo>
                  <a:lnTo>
                    <a:pt x="161" y="1189"/>
                  </a:lnTo>
                  <a:lnTo>
                    <a:pt x="113" y="1333"/>
                  </a:lnTo>
                  <a:lnTo>
                    <a:pt x="1" y="1558"/>
                  </a:lnTo>
                  <a:lnTo>
                    <a:pt x="97" y="1558"/>
                  </a:lnTo>
                  <a:lnTo>
                    <a:pt x="242" y="1333"/>
                  </a:lnTo>
                  <a:lnTo>
                    <a:pt x="306" y="1205"/>
                  </a:lnTo>
                  <a:lnTo>
                    <a:pt x="370" y="996"/>
                  </a:lnTo>
                  <a:lnTo>
                    <a:pt x="370" y="771"/>
                  </a:lnTo>
                  <a:lnTo>
                    <a:pt x="370" y="675"/>
                  </a:lnTo>
                  <a:lnTo>
                    <a:pt x="354" y="578"/>
                  </a:lnTo>
                  <a:lnTo>
                    <a:pt x="338" y="482"/>
                  </a:lnTo>
                  <a:lnTo>
                    <a:pt x="306" y="370"/>
                  </a:lnTo>
                  <a:lnTo>
                    <a:pt x="274" y="305"/>
                  </a:lnTo>
                  <a:lnTo>
                    <a:pt x="242" y="241"/>
                  </a:lnTo>
                  <a:lnTo>
                    <a:pt x="210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3705975" y="25605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3228175" y="2613950"/>
              <a:ext cx="19275" cy="30950"/>
            </a:xfrm>
            <a:custGeom>
              <a:avLst/>
              <a:gdLst/>
              <a:ahLst/>
              <a:cxnLst/>
              <a:rect l="0" t="0" r="0" b="0"/>
              <a:pathLst>
                <a:path w="771" h="1238" extrusionOk="0">
                  <a:moveTo>
                    <a:pt x="450" y="129"/>
                  </a:moveTo>
                  <a:lnTo>
                    <a:pt x="562" y="210"/>
                  </a:lnTo>
                  <a:lnTo>
                    <a:pt x="594" y="274"/>
                  </a:lnTo>
                  <a:lnTo>
                    <a:pt x="610" y="354"/>
                  </a:lnTo>
                  <a:lnTo>
                    <a:pt x="626" y="451"/>
                  </a:lnTo>
                  <a:lnTo>
                    <a:pt x="610" y="611"/>
                  </a:lnTo>
                  <a:lnTo>
                    <a:pt x="546" y="708"/>
                  </a:lnTo>
                  <a:lnTo>
                    <a:pt x="482" y="788"/>
                  </a:lnTo>
                  <a:lnTo>
                    <a:pt x="305" y="788"/>
                  </a:lnTo>
                  <a:lnTo>
                    <a:pt x="209" y="724"/>
                  </a:lnTo>
                  <a:lnTo>
                    <a:pt x="177" y="659"/>
                  </a:lnTo>
                  <a:lnTo>
                    <a:pt x="145" y="579"/>
                  </a:lnTo>
                  <a:lnTo>
                    <a:pt x="145" y="483"/>
                  </a:lnTo>
                  <a:lnTo>
                    <a:pt x="145" y="370"/>
                  </a:lnTo>
                  <a:lnTo>
                    <a:pt x="177" y="274"/>
                  </a:lnTo>
                  <a:lnTo>
                    <a:pt x="209" y="210"/>
                  </a:lnTo>
                  <a:lnTo>
                    <a:pt x="305" y="129"/>
                  </a:lnTo>
                  <a:close/>
                  <a:moveTo>
                    <a:pt x="321" y="1"/>
                  </a:moveTo>
                  <a:lnTo>
                    <a:pt x="241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0" y="17"/>
                  </a:lnTo>
                  <a:lnTo>
                    <a:pt x="0" y="1238"/>
                  </a:lnTo>
                  <a:lnTo>
                    <a:pt x="145" y="1238"/>
                  </a:lnTo>
                  <a:lnTo>
                    <a:pt x="145" y="788"/>
                  </a:lnTo>
                  <a:lnTo>
                    <a:pt x="193" y="852"/>
                  </a:lnTo>
                  <a:lnTo>
                    <a:pt x="241" y="884"/>
                  </a:lnTo>
                  <a:lnTo>
                    <a:pt x="305" y="916"/>
                  </a:lnTo>
                  <a:lnTo>
                    <a:pt x="514" y="916"/>
                  </a:lnTo>
                  <a:lnTo>
                    <a:pt x="626" y="852"/>
                  </a:lnTo>
                  <a:lnTo>
                    <a:pt x="691" y="772"/>
                  </a:lnTo>
                  <a:lnTo>
                    <a:pt x="771" y="579"/>
                  </a:lnTo>
                  <a:lnTo>
                    <a:pt x="771" y="435"/>
                  </a:lnTo>
                  <a:lnTo>
                    <a:pt x="755" y="242"/>
                  </a:lnTo>
                  <a:lnTo>
                    <a:pt x="675" y="113"/>
                  </a:lnTo>
                  <a:lnTo>
                    <a:pt x="562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3250250" y="2613950"/>
              <a:ext cx="20500" cy="23325"/>
            </a:xfrm>
            <a:custGeom>
              <a:avLst/>
              <a:gdLst/>
              <a:ahLst/>
              <a:cxnLst/>
              <a:rect l="0" t="0" r="0" b="0"/>
              <a:pathLst>
                <a:path w="820" h="933" extrusionOk="0">
                  <a:moveTo>
                    <a:pt x="402" y="129"/>
                  </a:moveTo>
                  <a:lnTo>
                    <a:pt x="546" y="145"/>
                  </a:lnTo>
                  <a:lnTo>
                    <a:pt x="627" y="242"/>
                  </a:lnTo>
                  <a:lnTo>
                    <a:pt x="659" y="322"/>
                  </a:lnTo>
                  <a:lnTo>
                    <a:pt x="659" y="451"/>
                  </a:lnTo>
                  <a:lnTo>
                    <a:pt x="643" y="579"/>
                  </a:lnTo>
                  <a:lnTo>
                    <a:pt x="611" y="692"/>
                  </a:lnTo>
                  <a:lnTo>
                    <a:pt x="530" y="788"/>
                  </a:lnTo>
                  <a:lnTo>
                    <a:pt x="402" y="804"/>
                  </a:lnTo>
                  <a:lnTo>
                    <a:pt x="289" y="788"/>
                  </a:lnTo>
                  <a:lnTo>
                    <a:pt x="209" y="708"/>
                  </a:lnTo>
                  <a:lnTo>
                    <a:pt x="161" y="611"/>
                  </a:lnTo>
                  <a:lnTo>
                    <a:pt x="145" y="467"/>
                  </a:lnTo>
                  <a:lnTo>
                    <a:pt x="161" y="338"/>
                  </a:lnTo>
                  <a:lnTo>
                    <a:pt x="209" y="226"/>
                  </a:lnTo>
                  <a:lnTo>
                    <a:pt x="289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6" y="274"/>
                  </a:lnTo>
                  <a:lnTo>
                    <a:pt x="0" y="483"/>
                  </a:lnTo>
                  <a:lnTo>
                    <a:pt x="16" y="675"/>
                  </a:lnTo>
                  <a:lnTo>
                    <a:pt x="113" y="804"/>
                  </a:lnTo>
                  <a:lnTo>
                    <a:pt x="225" y="900"/>
                  </a:lnTo>
                  <a:lnTo>
                    <a:pt x="386" y="932"/>
                  </a:lnTo>
                  <a:lnTo>
                    <a:pt x="498" y="916"/>
                  </a:lnTo>
                  <a:lnTo>
                    <a:pt x="659" y="852"/>
                  </a:lnTo>
                  <a:lnTo>
                    <a:pt x="707" y="788"/>
                  </a:lnTo>
                  <a:lnTo>
                    <a:pt x="803" y="643"/>
                  </a:lnTo>
                  <a:lnTo>
                    <a:pt x="819" y="435"/>
                  </a:lnTo>
                  <a:lnTo>
                    <a:pt x="787" y="242"/>
                  </a:lnTo>
                  <a:lnTo>
                    <a:pt x="691" y="113"/>
                  </a:lnTo>
                  <a:lnTo>
                    <a:pt x="579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3273525" y="2613950"/>
              <a:ext cx="18100" cy="23325"/>
            </a:xfrm>
            <a:custGeom>
              <a:avLst/>
              <a:gdLst/>
              <a:ahLst/>
              <a:cxnLst/>
              <a:rect l="0" t="0" r="0" b="0"/>
              <a:pathLst>
                <a:path w="724" h="933" extrusionOk="0">
                  <a:moveTo>
                    <a:pt x="354" y="1"/>
                  </a:moveTo>
                  <a:lnTo>
                    <a:pt x="210" y="17"/>
                  </a:lnTo>
                  <a:lnTo>
                    <a:pt x="113" y="81"/>
                  </a:lnTo>
                  <a:lnTo>
                    <a:pt x="49" y="162"/>
                  </a:lnTo>
                  <a:lnTo>
                    <a:pt x="33" y="274"/>
                  </a:lnTo>
                  <a:lnTo>
                    <a:pt x="49" y="370"/>
                  </a:lnTo>
                  <a:lnTo>
                    <a:pt x="113" y="435"/>
                  </a:lnTo>
                  <a:lnTo>
                    <a:pt x="178" y="467"/>
                  </a:lnTo>
                  <a:lnTo>
                    <a:pt x="290" y="499"/>
                  </a:lnTo>
                  <a:lnTo>
                    <a:pt x="402" y="531"/>
                  </a:lnTo>
                  <a:lnTo>
                    <a:pt x="483" y="547"/>
                  </a:lnTo>
                  <a:lnTo>
                    <a:pt x="531" y="579"/>
                  </a:lnTo>
                  <a:lnTo>
                    <a:pt x="563" y="611"/>
                  </a:lnTo>
                  <a:lnTo>
                    <a:pt x="579" y="659"/>
                  </a:lnTo>
                  <a:lnTo>
                    <a:pt x="563" y="724"/>
                  </a:lnTo>
                  <a:lnTo>
                    <a:pt x="515" y="772"/>
                  </a:lnTo>
                  <a:lnTo>
                    <a:pt x="451" y="804"/>
                  </a:lnTo>
                  <a:lnTo>
                    <a:pt x="370" y="804"/>
                  </a:lnTo>
                  <a:lnTo>
                    <a:pt x="242" y="788"/>
                  </a:lnTo>
                  <a:lnTo>
                    <a:pt x="178" y="740"/>
                  </a:lnTo>
                  <a:lnTo>
                    <a:pt x="145" y="692"/>
                  </a:lnTo>
                  <a:lnTo>
                    <a:pt x="145" y="627"/>
                  </a:lnTo>
                  <a:lnTo>
                    <a:pt x="1" y="627"/>
                  </a:lnTo>
                  <a:lnTo>
                    <a:pt x="17" y="740"/>
                  </a:lnTo>
                  <a:lnTo>
                    <a:pt x="81" y="836"/>
                  </a:lnTo>
                  <a:lnTo>
                    <a:pt x="194" y="916"/>
                  </a:lnTo>
                  <a:lnTo>
                    <a:pt x="370" y="932"/>
                  </a:lnTo>
                  <a:lnTo>
                    <a:pt x="531" y="916"/>
                  </a:lnTo>
                  <a:lnTo>
                    <a:pt x="627" y="836"/>
                  </a:lnTo>
                  <a:lnTo>
                    <a:pt x="708" y="756"/>
                  </a:lnTo>
                  <a:lnTo>
                    <a:pt x="724" y="643"/>
                  </a:lnTo>
                  <a:lnTo>
                    <a:pt x="708" y="531"/>
                  </a:lnTo>
                  <a:lnTo>
                    <a:pt x="643" y="467"/>
                  </a:lnTo>
                  <a:lnTo>
                    <a:pt x="563" y="435"/>
                  </a:lnTo>
                  <a:lnTo>
                    <a:pt x="418" y="386"/>
                  </a:lnTo>
                  <a:lnTo>
                    <a:pt x="322" y="370"/>
                  </a:lnTo>
                  <a:lnTo>
                    <a:pt x="274" y="354"/>
                  </a:lnTo>
                  <a:lnTo>
                    <a:pt x="226" y="322"/>
                  </a:lnTo>
                  <a:lnTo>
                    <a:pt x="178" y="290"/>
                  </a:lnTo>
                  <a:lnTo>
                    <a:pt x="178" y="242"/>
                  </a:lnTo>
                  <a:lnTo>
                    <a:pt x="178" y="194"/>
                  </a:lnTo>
                  <a:lnTo>
                    <a:pt x="226" y="162"/>
                  </a:lnTo>
                  <a:lnTo>
                    <a:pt x="274" y="129"/>
                  </a:lnTo>
                  <a:lnTo>
                    <a:pt x="451" y="129"/>
                  </a:lnTo>
                  <a:lnTo>
                    <a:pt x="515" y="178"/>
                  </a:lnTo>
                  <a:lnTo>
                    <a:pt x="547" y="226"/>
                  </a:lnTo>
                  <a:lnTo>
                    <a:pt x="547" y="274"/>
                  </a:lnTo>
                  <a:lnTo>
                    <a:pt x="692" y="274"/>
                  </a:lnTo>
                  <a:lnTo>
                    <a:pt x="692" y="194"/>
                  </a:lnTo>
                  <a:lnTo>
                    <a:pt x="643" y="113"/>
                  </a:lnTo>
                  <a:lnTo>
                    <a:pt x="531" y="17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3293600" y="2608350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0"/>
                  </a:moveTo>
                  <a:lnTo>
                    <a:pt x="113" y="241"/>
                  </a:lnTo>
                  <a:lnTo>
                    <a:pt x="1" y="241"/>
                  </a:lnTo>
                  <a:lnTo>
                    <a:pt x="1" y="369"/>
                  </a:lnTo>
                  <a:lnTo>
                    <a:pt x="113" y="369"/>
                  </a:lnTo>
                  <a:lnTo>
                    <a:pt x="113" y="948"/>
                  </a:lnTo>
                  <a:lnTo>
                    <a:pt x="129" y="1028"/>
                  </a:lnTo>
                  <a:lnTo>
                    <a:pt x="162" y="1076"/>
                  </a:lnTo>
                  <a:lnTo>
                    <a:pt x="194" y="1124"/>
                  </a:lnTo>
                  <a:lnTo>
                    <a:pt x="402" y="1124"/>
                  </a:lnTo>
                  <a:lnTo>
                    <a:pt x="402" y="996"/>
                  </a:lnTo>
                  <a:lnTo>
                    <a:pt x="370" y="996"/>
                  </a:lnTo>
                  <a:lnTo>
                    <a:pt x="370" y="1012"/>
                  </a:lnTo>
                  <a:lnTo>
                    <a:pt x="354" y="1012"/>
                  </a:lnTo>
                  <a:lnTo>
                    <a:pt x="322" y="996"/>
                  </a:lnTo>
                  <a:lnTo>
                    <a:pt x="290" y="996"/>
                  </a:lnTo>
                  <a:lnTo>
                    <a:pt x="274" y="980"/>
                  </a:lnTo>
                  <a:lnTo>
                    <a:pt x="258" y="932"/>
                  </a:lnTo>
                  <a:lnTo>
                    <a:pt x="258" y="369"/>
                  </a:lnTo>
                  <a:lnTo>
                    <a:pt x="402" y="369"/>
                  </a:lnTo>
                  <a:lnTo>
                    <a:pt x="402" y="241"/>
                  </a:lnTo>
                  <a:lnTo>
                    <a:pt x="258" y="24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04850" y="2639250"/>
              <a:ext cx="22925" cy="2450"/>
            </a:xfrm>
            <a:custGeom>
              <a:avLst/>
              <a:gdLst/>
              <a:ahLst/>
              <a:cxnLst/>
              <a:rect l="0" t="0" r="0" b="0"/>
              <a:pathLst>
                <a:path w="917" h="98" extrusionOk="0">
                  <a:moveTo>
                    <a:pt x="1" y="1"/>
                  </a:moveTo>
                  <a:lnTo>
                    <a:pt x="1" y="97"/>
                  </a:lnTo>
                  <a:lnTo>
                    <a:pt x="916" y="97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3330550" y="2606325"/>
              <a:ext cx="17700" cy="30150"/>
            </a:xfrm>
            <a:custGeom>
              <a:avLst/>
              <a:gdLst/>
              <a:ahLst/>
              <a:cxnLst/>
              <a:rect l="0" t="0" r="0" b="0"/>
              <a:pathLst>
                <a:path w="708" h="1206" extrusionOk="0">
                  <a:moveTo>
                    <a:pt x="1" y="1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740"/>
                  </a:lnTo>
                  <a:lnTo>
                    <a:pt x="161" y="579"/>
                  </a:lnTo>
                  <a:lnTo>
                    <a:pt x="225" y="499"/>
                  </a:lnTo>
                  <a:lnTo>
                    <a:pt x="306" y="450"/>
                  </a:lnTo>
                  <a:lnTo>
                    <a:pt x="386" y="434"/>
                  </a:lnTo>
                  <a:lnTo>
                    <a:pt x="482" y="450"/>
                  </a:lnTo>
                  <a:lnTo>
                    <a:pt x="531" y="515"/>
                  </a:lnTo>
                  <a:lnTo>
                    <a:pt x="563" y="563"/>
                  </a:lnTo>
                  <a:lnTo>
                    <a:pt x="563" y="643"/>
                  </a:lnTo>
                  <a:lnTo>
                    <a:pt x="563" y="1205"/>
                  </a:lnTo>
                  <a:lnTo>
                    <a:pt x="707" y="1205"/>
                  </a:lnTo>
                  <a:lnTo>
                    <a:pt x="707" y="643"/>
                  </a:lnTo>
                  <a:lnTo>
                    <a:pt x="707" y="515"/>
                  </a:lnTo>
                  <a:lnTo>
                    <a:pt x="675" y="434"/>
                  </a:lnTo>
                  <a:lnTo>
                    <a:pt x="643" y="370"/>
                  </a:lnTo>
                  <a:lnTo>
                    <a:pt x="515" y="306"/>
                  </a:lnTo>
                  <a:lnTo>
                    <a:pt x="322" y="306"/>
                  </a:lnTo>
                  <a:lnTo>
                    <a:pt x="241" y="354"/>
                  </a:lnTo>
                  <a:lnTo>
                    <a:pt x="193" y="386"/>
                  </a:lnTo>
                  <a:lnTo>
                    <a:pt x="145" y="450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3352625" y="2613950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02" y="129"/>
                  </a:moveTo>
                  <a:lnTo>
                    <a:pt x="531" y="145"/>
                  </a:lnTo>
                  <a:lnTo>
                    <a:pt x="611" y="242"/>
                  </a:lnTo>
                  <a:lnTo>
                    <a:pt x="627" y="306"/>
                  </a:lnTo>
                  <a:lnTo>
                    <a:pt x="643" y="386"/>
                  </a:lnTo>
                  <a:lnTo>
                    <a:pt x="162" y="386"/>
                  </a:lnTo>
                  <a:lnTo>
                    <a:pt x="178" y="274"/>
                  </a:lnTo>
                  <a:lnTo>
                    <a:pt x="226" y="210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19" y="1"/>
                  </a:moveTo>
                  <a:lnTo>
                    <a:pt x="242" y="17"/>
                  </a:lnTo>
                  <a:lnTo>
                    <a:pt x="113" y="129"/>
                  </a:lnTo>
                  <a:lnTo>
                    <a:pt x="17" y="274"/>
                  </a:lnTo>
                  <a:lnTo>
                    <a:pt x="1" y="467"/>
                  </a:lnTo>
                  <a:lnTo>
                    <a:pt x="17" y="675"/>
                  </a:lnTo>
                  <a:lnTo>
                    <a:pt x="113" y="804"/>
                  </a:lnTo>
                  <a:lnTo>
                    <a:pt x="226" y="900"/>
                  </a:lnTo>
                  <a:lnTo>
                    <a:pt x="386" y="932"/>
                  </a:lnTo>
                  <a:lnTo>
                    <a:pt x="451" y="916"/>
                  </a:lnTo>
                  <a:lnTo>
                    <a:pt x="515" y="916"/>
                  </a:lnTo>
                  <a:lnTo>
                    <a:pt x="595" y="884"/>
                  </a:lnTo>
                  <a:lnTo>
                    <a:pt x="676" y="820"/>
                  </a:lnTo>
                  <a:lnTo>
                    <a:pt x="708" y="788"/>
                  </a:lnTo>
                  <a:lnTo>
                    <a:pt x="740" y="724"/>
                  </a:lnTo>
                  <a:lnTo>
                    <a:pt x="772" y="675"/>
                  </a:lnTo>
                  <a:lnTo>
                    <a:pt x="788" y="627"/>
                  </a:lnTo>
                  <a:lnTo>
                    <a:pt x="643" y="627"/>
                  </a:lnTo>
                  <a:lnTo>
                    <a:pt x="611" y="675"/>
                  </a:lnTo>
                  <a:lnTo>
                    <a:pt x="579" y="724"/>
                  </a:lnTo>
                  <a:lnTo>
                    <a:pt x="515" y="788"/>
                  </a:lnTo>
                  <a:lnTo>
                    <a:pt x="402" y="804"/>
                  </a:lnTo>
                  <a:lnTo>
                    <a:pt x="290" y="788"/>
                  </a:lnTo>
                  <a:lnTo>
                    <a:pt x="226" y="724"/>
                  </a:lnTo>
                  <a:lnTo>
                    <a:pt x="162" y="627"/>
                  </a:lnTo>
                  <a:lnTo>
                    <a:pt x="162" y="499"/>
                  </a:lnTo>
                  <a:lnTo>
                    <a:pt x="804" y="499"/>
                  </a:lnTo>
                  <a:lnTo>
                    <a:pt x="788" y="386"/>
                  </a:lnTo>
                  <a:lnTo>
                    <a:pt x="788" y="306"/>
                  </a:lnTo>
                  <a:lnTo>
                    <a:pt x="756" y="226"/>
                  </a:lnTo>
                  <a:lnTo>
                    <a:pt x="724" y="162"/>
                  </a:lnTo>
                  <a:lnTo>
                    <a:pt x="676" y="97"/>
                  </a:lnTo>
                  <a:lnTo>
                    <a:pt x="595" y="49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3375925" y="2613950"/>
              <a:ext cx="20900" cy="22925"/>
            </a:xfrm>
            <a:custGeom>
              <a:avLst/>
              <a:gdLst/>
              <a:ahLst/>
              <a:cxnLst/>
              <a:rect l="0" t="0" r="0" b="0"/>
              <a:pathLst>
                <a:path w="836" h="917" extrusionOk="0">
                  <a:moveTo>
                    <a:pt x="579" y="451"/>
                  </a:moveTo>
                  <a:lnTo>
                    <a:pt x="579" y="563"/>
                  </a:lnTo>
                  <a:lnTo>
                    <a:pt x="563" y="692"/>
                  </a:lnTo>
                  <a:lnTo>
                    <a:pt x="466" y="756"/>
                  </a:lnTo>
                  <a:lnTo>
                    <a:pt x="386" y="788"/>
                  </a:lnTo>
                  <a:lnTo>
                    <a:pt x="306" y="804"/>
                  </a:lnTo>
                  <a:lnTo>
                    <a:pt x="257" y="788"/>
                  </a:lnTo>
                  <a:lnTo>
                    <a:pt x="209" y="756"/>
                  </a:lnTo>
                  <a:lnTo>
                    <a:pt x="161" y="724"/>
                  </a:lnTo>
                  <a:lnTo>
                    <a:pt x="161" y="659"/>
                  </a:lnTo>
                  <a:lnTo>
                    <a:pt x="161" y="579"/>
                  </a:lnTo>
                  <a:lnTo>
                    <a:pt x="225" y="547"/>
                  </a:lnTo>
                  <a:lnTo>
                    <a:pt x="274" y="515"/>
                  </a:lnTo>
                  <a:lnTo>
                    <a:pt x="338" y="499"/>
                  </a:lnTo>
                  <a:lnTo>
                    <a:pt x="434" y="499"/>
                  </a:lnTo>
                  <a:lnTo>
                    <a:pt x="466" y="483"/>
                  </a:lnTo>
                  <a:lnTo>
                    <a:pt x="514" y="483"/>
                  </a:lnTo>
                  <a:lnTo>
                    <a:pt x="563" y="467"/>
                  </a:lnTo>
                  <a:lnTo>
                    <a:pt x="579" y="451"/>
                  </a:lnTo>
                  <a:close/>
                  <a:moveTo>
                    <a:pt x="386" y="1"/>
                  </a:moveTo>
                  <a:lnTo>
                    <a:pt x="257" y="17"/>
                  </a:lnTo>
                  <a:lnTo>
                    <a:pt x="145" y="65"/>
                  </a:lnTo>
                  <a:lnTo>
                    <a:pt x="65" y="145"/>
                  </a:lnTo>
                  <a:lnTo>
                    <a:pt x="49" y="290"/>
                  </a:lnTo>
                  <a:lnTo>
                    <a:pt x="177" y="290"/>
                  </a:lnTo>
                  <a:lnTo>
                    <a:pt x="193" y="226"/>
                  </a:lnTo>
                  <a:lnTo>
                    <a:pt x="225" y="194"/>
                  </a:lnTo>
                  <a:lnTo>
                    <a:pt x="274" y="129"/>
                  </a:lnTo>
                  <a:lnTo>
                    <a:pt x="482" y="129"/>
                  </a:lnTo>
                  <a:lnTo>
                    <a:pt x="530" y="162"/>
                  </a:lnTo>
                  <a:lnTo>
                    <a:pt x="579" y="194"/>
                  </a:lnTo>
                  <a:lnTo>
                    <a:pt x="595" y="274"/>
                  </a:lnTo>
                  <a:lnTo>
                    <a:pt x="595" y="306"/>
                  </a:lnTo>
                  <a:lnTo>
                    <a:pt x="579" y="322"/>
                  </a:lnTo>
                  <a:lnTo>
                    <a:pt x="563" y="354"/>
                  </a:lnTo>
                  <a:lnTo>
                    <a:pt x="514" y="370"/>
                  </a:lnTo>
                  <a:lnTo>
                    <a:pt x="274" y="386"/>
                  </a:lnTo>
                  <a:lnTo>
                    <a:pt x="161" y="418"/>
                  </a:lnTo>
                  <a:lnTo>
                    <a:pt x="81" y="483"/>
                  </a:lnTo>
                  <a:lnTo>
                    <a:pt x="17" y="547"/>
                  </a:lnTo>
                  <a:lnTo>
                    <a:pt x="0" y="659"/>
                  </a:lnTo>
                  <a:lnTo>
                    <a:pt x="17" y="772"/>
                  </a:lnTo>
                  <a:lnTo>
                    <a:pt x="81" y="852"/>
                  </a:lnTo>
                  <a:lnTo>
                    <a:pt x="161" y="916"/>
                  </a:lnTo>
                  <a:lnTo>
                    <a:pt x="370" y="916"/>
                  </a:lnTo>
                  <a:lnTo>
                    <a:pt x="466" y="884"/>
                  </a:lnTo>
                  <a:lnTo>
                    <a:pt x="547" y="836"/>
                  </a:lnTo>
                  <a:lnTo>
                    <a:pt x="595" y="772"/>
                  </a:lnTo>
                  <a:lnTo>
                    <a:pt x="595" y="820"/>
                  </a:lnTo>
                  <a:lnTo>
                    <a:pt x="611" y="852"/>
                  </a:lnTo>
                  <a:lnTo>
                    <a:pt x="659" y="900"/>
                  </a:lnTo>
                  <a:lnTo>
                    <a:pt x="723" y="916"/>
                  </a:lnTo>
                  <a:lnTo>
                    <a:pt x="771" y="916"/>
                  </a:lnTo>
                  <a:lnTo>
                    <a:pt x="804" y="900"/>
                  </a:lnTo>
                  <a:lnTo>
                    <a:pt x="836" y="900"/>
                  </a:lnTo>
                  <a:lnTo>
                    <a:pt x="836" y="788"/>
                  </a:lnTo>
                  <a:lnTo>
                    <a:pt x="739" y="788"/>
                  </a:lnTo>
                  <a:lnTo>
                    <a:pt x="739" y="772"/>
                  </a:lnTo>
                  <a:lnTo>
                    <a:pt x="739" y="740"/>
                  </a:lnTo>
                  <a:lnTo>
                    <a:pt x="739" y="242"/>
                  </a:lnTo>
                  <a:lnTo>
                    <a:pt x="723" y="129"/>
                  </a:lnTo>
                  <a:lnTo>
                    <a:pt x="643" y="65"/>
                  </a:lnTo>
                  <a:lnTo>
                    <a:pt x="530" y="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398800" y="2606325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02" y="434"/>
                  </a:moveTo>
                  <a:lnTo>
                    <a:pt x="499" y="450"/>
                  </a:lnTo>
                  <a:lnTo>
                    <a:pt x="563" y="515"/>
                  </a:lnTo>
                  <a:lnTo>
                    <a:pt x="627" y="611"/>
                  </a:lnTo>
                  <a:lnTo>
                    <a:pt x="627" y="756"/>
                  </a:lnTo>
                  <a:lnTo>
                    <a:pt x="627" y="916"/>
                  </a:lnTo>
                  <a:lnTo>
                    <a:pt x="563" y="1013"/>
                  </a:lnTo>
                  <a:lnTo>
                    <a:pt x="499" y="1093"/>
                  </a:lnTo>
                  <a:lnTo>
                    <a:pt x="402" y="1109"/>
                  </a:lnTo>
                  <a:lnTo>
                    <a:pt x="274" y="1093"/>
                  </a:lnTo>
                  <a:lnTo>
                    <a:pt x="210" y="1013"/>
                  </a:lnTo>
                  <a:lnTo>
                    <a:pt x="162" y="900"/>
                  </a:lnTo>
                  <a:lnTo>
                    <a:pt x="146" y="772"/>
                  </a:lnTo>
                  <a:lnTo>
                    <a:pt x="162" y="627"/>
                  </a:lnTo>
                  <a:lnTo>
                    <a:pt x="226" y="531"/>
                  </a:lnTo>
                  <a:lnTo>
                    <a:pt x="290" y="450"/>
                  </a:lnTo>
                  <a:lnTo>
                    <a:pt x="402" y="434"/>
                  </a:lnTo>
                  <a:close/>
                  <a:moveTo>
                    <a:pt x="627" y="1"/>
                  </a:moveTo>
                  <a:lnTo>
                    <a:pt x="627" y="434"/>
                  </a:lnTo>
                  <a:lnTo>
                    <a:pt x="579" y="386"/>
                  </a:lnTo>
                  <a:lnTo>
                    <a:pt x="547" y="354"/>
                  </a:lnTo>
                  <a:lnTo>
                    <a:pt x="467" y="322"/>
                  </a:lnTo>
                  <a:lnTo>
                    <a:pt x="370" y="306"/>
                  </a:lnTo>
                  <a:lnTo>
                    <a:pt x="290" y="322"/>
                  </a:lnTo>
                  <a:lnTo>
                    <a:pt x="146" y="386"/>
                  </a:lnTo>
                  <a:lnTo>
                    <a:pt x="97" y="450"/>
                  </a:lnTo>
                  <a:lnTo>
                    <a:pt x="17" y="595"/>
                  </a:lnTo>
                  <a:lnTo>
                    <a:pt x="1" y="788"/>
                  </a:lnTo>
                  <a:lnTo>
                    <a:pt x="17" y="964"/>
                  </a:lnTo>
                  <a:lnTo>
                    <a:pt x="97" y="1109"/>
                  </a:lnTo>
                  <a:lnTo>
                    <a:pt x="210" y="1205"/>
                  </a:lnTo>
                  <a:lnTo>
                    <a:pt x="354" y="1237"/>
                  </a:lnTo>
                  <a:lnTo>
                    <a:pt x="435" y="1221"/>
                  </a:lnTo>
                  <a:lnTo>
                    <a:pt x="515" y="1189"/>
                  </a:lnTo>
                  <a:lnTo>
                    <a:pt x="579" y="1157"/>
                  </a:lnTo>
                  <a:lnTo>
                    <a:pt x="643" y="1077"/>
                  </a:lnTo>
                  <a:lnTo>
                    <a:pt x="643" y="1205"/>
                  </a:lnTo>
                  <a:lnTo>
                    <a:pt x="772" y="1205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3422100" y="2613950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02" y="129"/>
                  </a:moveTo>
                  <a:lnTo>
                    <a:pt x="531" y="145"/>
                  </a:lnTo>
                  <a:lnTo>
                    <a:pt x="611" y="242"/>
                  </a:lnTo>
                  <a:lnTo>
                    <a:pt x="643" y="306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74"/>
                  </a:lnTo>
                  <a:lnTo>
                    <a:pt x="241" y="210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18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7" y="274"/>
                  </a:lnTo>
                  <a:lnTo>
                    <a:pt x="1" y="467"/>
                  </a:lnTo>
                  <a:lnTo>
                    <a:pt x="17" y="675"/>
                  </a:lnTo>
                  <a:lnTo>
                    <a:pt x="113" y="804"/>
                  </a:lnTo>
                  <a:lnTo>
                    <a:pt x="241" y="900"/>
                  </a:lnTo>
                  <a:lnTo>
                    <a:pt x="402" y="932"/>
                  </a:lnTo>
                  <a:lnTo>
                    <a:pt x="466" y="916"/>
                  </a:lnTo>
                  <a:lnTo>
                    <a:pt x="514" y="916"/>
                  </a:lnTo>
                  <a:lnTo>
                    <a:pt x="611" y="884"/>
                  </a:lnTo>
                  <a:lnTo>
                    <a:pt x="675" y="820"/>
                  </a:lnTo>
                  <a:lnTo>
                    <a:pt x="723" y="788"/>
                  </a:lnTo>
                  <a:lnTo>
                    <a:pt x="755" y="724"/>
                  </a:lnTo>
                  <a:lnTo>
                    <a:pt x="771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95" y="724"/>
                  </a:lnTo>
                  <a:lnTo>
                    <a:pt x="514" y="788"/>
                  </a:lnTo>
                  <a:lnTo>
                    <a:pt x="402" y="804"/>
                  </a:lnTo>
                  <a:lnTo>
                    <a:pt x="290" y="788"/>
                  </a:lnTo>
                  <a:lnTo>
                    <a:pt x="225" y="724"/>
                  </a:lnTo>
                  <a:lnTo>
                    <a:pt x="177" y="627"/>
                  </a:lnTo>
                  <a:lnTo>
                    <a:pt x="161" y="499"/>
                  </a:lnTo>
                  <a:lnTo>
                    <a:pt x="804" y="499"/>
                  </a:lnTo>
                  <a:lnTo>
                    <a:pt x="804" y="386"/>
                  </a:lnTo>
                  <a:lnTo>
                    <a:pt x="787" y="306"/>
                  </a:lnTo>
                  <a:lnTo>
                    <a:pt x="771" y="226"/>
                  </a:lnTo>
                  <a:lnTo>
                    <a:pt x="723" y="162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3446600" y="2613950"/>
              <a:ext cx="10850" cy="22525"/>
            </a:xfrm>
            <a:custGeom>
              <a:avLst/>
              <a:gdLst/>
              <a:ahLst/>
              <a:cxnLst/>
              <a:rect l="0" t="0" r="0" b="0"/>
              <a:pathLst>
                <a:path w="434" h="901" extrusionOk="0">
                  <a:moveTo>
                    <a:pt x="386" y="1"/>
                  </a:moveTo>
                  <a:lnTo>
                    <a:pt x="305" y="17"/>
                  </a:lnTo>
                  <a:lnTo>
                    <a:pt x="225" y="65"/>
                  </a:lnTo>
                  <a:lnTo>
                    <a:pt x="177" y="129"/>
                  </a:lnTo>
                  <a:lnTo>
                    <a:pt x="145" y="178"/>
                  </a:lnTo>
                  <a:lnTo>
                    <a:pt x="145" y="17"/>
                  </a:lnTo>
                  <a:lnTo>
                    <a:pt x="0" y="17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386"/>
                  </a:lnTo>
                  <a:lnTo>
                    <a:pt x="161" y="306"/>
                  </a:lnTo>
                  <a:lnTo>
                    <a:pt x="209" y="226"/>
                  </a:lnTo>
                  <a:lnTo>
                    <a:pt x="273" y="162"/>
                  </a:lnTo>
                  <a:lnTo>
                    <a:pt x="434" y="162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457825" y="2639250"/>
              <a:ext cx="23325" cy="2450"/>
            </a:xfrm>
            <a:custGeom>
              <a:avLst/>
              <a:gdLst/>
              <a:ahLst/>
              <a:cxnLst/>
              <a:rect l="0" t="0" r="0" b="0"/>
              <a:pathLst>
                <a:path w="933" h="98" extrusionOk="0">
                  <a:moveTo>
                    <a:pt x="1" y="1"/>
                  </a:moveTo>
                  <a:lnTo>
                    <a:pt x="1" y="97"/>
                  </a:lnTo>
                  <a:lnTo>
                    <a:pt x="932" y="97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3483925" y="2606325"/>
              <a:ext cx="3650" cy="30150"/>
            </a:xfrm>
            <a:custGeom>
              <a:avLst/>
              <a:gdLst/>
              <a:ahLst/>
              <a:cxnLst/>
              <a:rect l="0" t="0" r="0" b="0"/>
              <a:pathLst>
                <a:path w="146" h="1206" extrusionOk="0">
                  <a:moveTo>
                    <a:pt x="1" y="1"/>
                  </a:moveTo>
                  <a:lnTo>
                    <a:pt x="1" y="161"/>
                  </a:lnTo>
                  <a:lnTo>
                    <a:pt x="145" y="161"/>
                  </a:lnTo>
                  <a:lnTo>
                    <a:pt x="145" y="1"/>
                  </a:lnTo>
                  <a:close/>
                  <a:moveTo>
                    <a:pt x="1" y="322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3493175" y="2613950"/>
              <a:ext cx="29325" cy="22525"/>
            </a:xfrm>
            <a:custGeom>
              <a:avLst/>
              <a:gdLst/>
              <a:ahLst/>
              <a:cxnLst/>
              <a:rect l="0" t="0" r="0" b="0"/>
              <a:pathLst>
                <a:path w="1173" h="901" extrusionOk="0">
                  <a:moveTo>
                    <a:pt x="402" y="1"/>
                  </a:moveTo>
                  <a:lnTo>
                    <a:pt x="305" y="17"/>
                  </a:lnTo>
                  <a:lnTo>
                    <a:pt x="241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0" y="17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435"/>
                  </a:lnTo>
                  <a:lnTo>
                    <a:pt x="145" y="274"/>
                  </a:lnTo>
                  <a:lnTo>
                    <a:pt x="209" y="194"/>
                  </a:lnTo>
                  <a:lnTo>
                    <a:pt x="273" y="145"/>
                  </a:lnTo>
                  <a:lnTo>
                    <a:pt x="354" y="129"/>
                  </a:lnTo>
                  <a:lnTo>
                    <a:pt x="434" y="145"/>
                  </a:lnTo>
                  <a:lnTo>
                    <a:pt x="482" y="194"/>
                  </a:lnTo>
                  <a:lnTo>
                    <a:pt x="498" y="242"/>
                  </a:lnTo>
                  <a:lnTo>
                    <a:pt x="498" y="322"/>
                  </a:lnTo>
                  <a:lnTo>
                    <a:pt x="498" y="900"/>
                  </a:lnTo>
                  <a:lnTo>
                    <a:pt x="659" y="900"/>
                  </a:lnTo>
                  <a:lnTo>
                    <a:pt x="659" y="386"/>
                  </a:lnTo>
                  <a:lnTo>
                    <a:pt x="659" y="258"/>
                  </a:lnTo>
                  <a:lnTo>
                    <a:pt x="723" y="194"/>
                  </a:lnTo>
                  <a:lnTo>
                    <a:pt x="787" y="145"/>
                  </a:lnTo>
                  <a:lnTo>
                    <a:pt x="868" y="129"/>
                  </a:lnTo>
                  <a:lnTo>
                    <a:pt x="932" y="145"/>
                  </a:lnTo>
                  <a:lnTo>
                    <a:pt x="980" y="162"/>
                  </a:lnTo>
                  <a:lnTo>
                    <a:pt x="1012" y="210"/>
                  </a:lnTo>
                  <a:lnTo>
                    <a:pt x="1012" y="290"/>
                  </a:lnTo>
                  <a:lnTo>
                    <a:pt x="1012" y="900"/>
                  </a:lnTo>
                  <a:lnTo>
                    <a:pt x="1173" y="900"/>
                  </a:lnTo>
                  <a:lnTo>
                    <a:pt x="1173" y="306"/>
                  </a:lnTo>
                  <a:lnTo>
                    <a:pt x="1157" y="210"/>
                  </a:lnTo>
                  <a:lnTo>
                    <a:pt x="1141" y="129"/>
                  </a:lnTo>
                  <a:lnTo>
                    <a:pt x="1092" y="65"/>
                  </a:lnTo>
                  <a:lnTo>
                    <a:pt x="980" y="1"/>
                  </a:lnTo>
                  <a:lnTo>
                    <a:pt x="819" y="1"/>
                  </a:lnTo>
                  <a:lnTo>
                    <a:pt x="739" y="33"/>
                  </a:lnTo>
                  <a:lnTo>
                    <a:pt x="691" y="81"/>
                  </a:lnTo>
                  <a:lnTo>
                    <a:pt x="627" y="145"/>
                  </a:lnTo>
                  <a:lnTo>
                    <a:pt x="595" y="81"/>
                  </a:lnTo>
                  <a:lnTo>
                    <a:pt x="562" y="49"/>
                  </a:lnTo>
                  <a:lnTo>
                    <a:pt x="498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3526500" y="2613950"/>
              <a:ext cx="18900" cy="31750"/>
            </a:xfrm>
            <a:custGeom>
              <a:avLst/>
              <a:gdLst/>
              <a:ahLst/>
              <a:cxnLst/>
              <a:rect l="0" t="0" r="0" b="0"/>
              <a:pathLst>
                <a:path w="756" h="1270" extrusionOk="0">
                  <a:moveTo>
                    <a:pt x="386" y="129"/>
                  </a:moveTo>
                  <a:lnTo>
                    <a:pt x="482" y="145"/>
                  </a:lnTo>
                  <a:lnTo>
                    <a:pt x="563" y="210"/>
                  </a:lnTo>
                  <a:lnTo>
                    <a:pt x="611" y="306"/>
                  </a:lnTo>
                  <a:lnTo>
                    <a:pt x="627" y="451"/>
                  </a:lnTo>
                  <a:lnTo>
                    <a:pt x="611" y="563"/>
                  </a:lnTo>
                  <a:lnTo>
                    <a:pt x="595" y="643"/>
                  </a:lnTo>
                  <a:lnTo>
                    <a:pt x="546" y="708"/>
                  </a:lnTo>
                  <a:lnTo>
                    <a:pt x="434" y="772"/>
                  </a:lnTo>
                  <a:lnTo>
                    <a:pt x="370" y="788"/>
                  </a:lnTo>
                  <a:lnTo>
                    <a:pt x="273" y="772"/>
                  </a:lnTo>
                  <a:lnTo>
                    <a:pt x="209" y="708"/>
                  </a:lnTo>
                  <a:lnTo>
                    <a:pt x="161" y="611"/>
                  </a:lnTo>
                  <a:lnTo>
                    <a:pt x="145" y="483"/>
                  </a:lnTo>
                  <a:lnTo>
                    <a:pt x="145" y="370"/>
                  </a:lnTo>
                  <a:lnTo>
                    <a:pt x="177" y="274"/>
                  </a:lnTo>
                  <a:lnTo>
                    <a:pt x="209" y="210"/>
                  </a:lnTo>
                  <a:lnTo>
                    <a:pt x="306" y="145"/>
                  </a:lnTo>
                  <a:lnTo>
                    <a:pt x="386" y="129"/>
                  </a:lnTo>
                  <a:close/>
                  <a:moveTo>
                    <a:pt x="354" y="1"/>
                  </a:moveTo>
                  <a:lnTo>
                    <a:pt x="209" y="33"/>
                  </a:lnTo>
                  <a:lnTo>
                    <a:pt x="97" y="129"/>
                  </a:lnTo>
                  <a:lnTo>
                    <a:pt x="16" y="274"/>
                  </a:lnTo>
                  <a:lnTo>
                    <a:pt x="0" y="467"/>
                  </a:lnTo>
                  <a:lnTo>
                    <a:pt x="16" y="675"/>
                  </a:lnTo>
                  <a:lnTo>
                    <a:pt x="97" y="804"/>
                  </a:lnTo>
                  <a:lnTo>
                    <a:pt x="209" y="884"/>
                  </a:lnTo>
                  <a:lnTo>
                    <a:pt x="354" y="900"/>
                  </a:lnTo>
                  <a:lnTo>
                    <a:pt x="450" y="900"/>
                  </a:lnTo>
                  <a:lnTo>
                    <a:pt x="514" y="868"/>
                  </a:lnTo>
                  <a:lnTo>
                    <a:pt x="579" y="836"/>
                  </a:lnTo>
                  <a:lnTo>
                    <a:pt x="611" y="772"/>
                  </a:lnTo>
                  <a:lnTo>
                    <a:pt x="611" y="932"/>
                  </a:lnTo>
                  <a:lnTo>
                    <a:pt x="595" y="1029"/>
                  </a:lnTo>
                  <a:lnTo>
                    <a:pt x="563" y="1077"/>
                  </a:lnTo>
                  <a:lnTo>
                    <a:pt x="450" y="1141"/>
                  </a:lnTo>
                  <a:lnTo>
                    <a:pt x="370" y="1141"/>
                  </a:lnTo>
                  <a:lnTo>
                    <a:pt x="273" y="1125"/>
                  </a:lnTo>
                  <a:lnTo>
                    <a:pt x="209" y="1093"/>
                  </a:lnTo>
                  <a:lnTo>
                    <a:pt x="177" y="1061"/>
                  </a:lnTo>
                  <a:lnTo>
                    <a:pt x="177" y="997"/>
                  </a:lnTo>
                  <a:lnTo>
                    <a:pt x="16" y="997"/>
                  </a:lnTo>
                  <a:lnTo>
                    <a:pt x="49" y="1125"/>
                  </a:lnTo>
                  <a:lnTo>
                    <a:pt x="129" y="1205"/>
                  </a:lnTo>
                  <a:lnTo>
                    <a:pt x="225" y="1254"/>
                  </a:lnTo>
                  <a:lnTo>
                    <a:pt x="370" y="1270"/>
                  </a:lnTo>
                  <a:lnTo>
                    <a:pt x="482" y="1254"/>
                  </a:lnTo>
                  <a:lnTo>
                    <a:pt x="659" y="1173"/>
                  </a:lnTo>
                  <a:lnTo>
                    <a:pt x="707" y="1093"/>
                  </a:lnTo>
                  <a:lnTo>
                    <a:pt x="755" y="981"/>
                  </a:lnTo>
                  <a:lnTo>
                    <a:pt x="755" y="820"/>
                  </a:lnTo>
                  <a:lnTo>
                    <a:pt x="755" y="33"/>
                  </a:lnTo>
                  <a:lnTo>
                    <a:pt x="627" y="33"/>
                  </a:lnTo>
                  <a:lnTo>
                    <a:pt x="627" y="145"/>
                  </a:lnTo>
                  <a:lnTo>
                    <a:pt x="579" y="81"/>
                  </a:lnTo>
                  <a:lnTo>
                    <a:pt x="546" y="49"/>
                  </a:lnTo>
                  <a:lnTo>
                    <a:pt x="450" y="17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561025" y="2606325"/>
              <a:ext cx="26125" cy="30150"/>
            </a:xfrm>
            <a:custGeom>
              <a:avLst/>
              <a:gdLst/>
              <a:ahLst/>
              <a:cxnLst/>
              <a:rect l="0" t="0" r="0" b="0"/>
              <a:pathLst>
                <a:path w="1045" h="1206" extrusionOk="0">
                  <a:moveTo>
                    <a:pt x="1" y="1"/>
                  </a:moveTo>
                  <a:lnTo>
                    <a:pt x="434" y="1205"/>
                  </a:lnTo>
                  <a:lnTo>
                    <a:pt x="611" y="1205"/>
                  </a:lnTo>
                  <a:lnTo>
                    <a:pt x="1045" y="1"/>
                  </a:lnTo>
                  <a:lnTo>
                    <a:pt x="868" y="1"/>
                  </a:lnTo>
                  <a:lnTo>
                    <a:pt x="515" y="102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588325" y="2606325"/>
              <a:ext cx="26925" cy="30150"/>
            </a:xfrm>
            <a:custGeom>
              <a:avLst/>
              <a:gdLst/>
              <a:ahLst/>
              <a:cxnLst/>
              <a:rect l="0" t="0" r="0" b="0"/>
              <a:pathLst>
                <a:path w="1077" h="1206" extrusionOk="0">
                  <a:moveTo>
                    <a:pt x="531" y="177"/>
                  </a:moveTo>
                  <a:lnTo>
                    <a:pt x="724" y="707"/>
                  </a:lnTo>
                  <a:lnTo>
                    <a:pt x="338" y="707"/>
                  </a:lnTo>
                  <a:lnTo>
                    <a:pt x="531" y="177"/>
                  </a:lnTo>
                  <a:close/>
                  <a:moveTo>
                    <a:pt x="451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290" y="836"/>
                  </a:lnTo>
                  <a:lnTo>
                    <a:pt x="772" y="836"/>
                  </a:lnTo>
                  <a:lnTo>
                    <a:pt x="884" y="1205"/>
                  </a:lnTo>
                  <a:lnTo>
                    <a:pt x="1077" y="1205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619250" y="2606325"/>
              <a:ext cx="24925" cy="30150"/>
            </a:xfrm>
            <a:custGeom>
              <a:avLst/>
              <a:gdLst/>
              <a:ahLst/>
              <a:cxnLst/>
              <a:rect l="0" t="0" r="0" b="0"/>
              <a:pathLst>
                <a:path w="997" h="1206" extrusionOk="0">
                  <a:moveTo>
                    <a:pt x="643" y="145"/>
                  </a:moveTo>
                  <a:lnTo>
                    <a:pt x="691" y="161"/>
                  </a:lnTo>
                  <a:lnTo>
                    <a:pt x="771" y="226"/>
                  </a:lnTo>
                  <a:lnTo>
                    <a:pt x="787" y="338"/>
                  </a:lnTo>
                  <a:lnTo>
                    <a:pt x="771" y="450"/>
                  </a:lnTo>
                  <a:lnTo>
                    <a:pt x="723" y="499"/>
                  </a:lnTo>
                  <a:lnTo>
                    <a:pt x="643" y="547"/>
                  </a:lnTo>
                  <a:lnTo>
                    <a:pt x="161" y="547"/>
                  </a:lnTo>
                  <a:lnTo>
                    <a:pt x="161" y="145"/>
                  </a:lnTo>
                  <a:close/>
                  <a:moveTo>
                    <a:pt x="0" y="1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691"/>
                  </a:lnTo>
                  <a:lnTo>
                    <a:pt x="627" y="691"/>
                  </a:lnTo>
                  <a:lnTo>
                    <a:pt x="675" y="707"/>
                  </a:lnTo>
                  <a:lnTo>
                    <a:pt x="739" y="756"/>
                  </a:lnTo>
                  <a:lnTo>
                    <a:pt x="771" y="868"/>
                  </a:lnTo>
                  <a:lnTo>
                    <a:pt x="771" y="1061"/>
                  </a:lnTo>
                  <a:lnTo>
                    <a:pt x="771" y="1125"/>
                  </a:lnTo>
                  <a:lnTo>
                    <a:pt x="787" y="1157"/>
                  </a:lnTo>
                  <a:lnTo>
                    <a:pt x="787" y="1189"/>
                  </a:lnTo>
                  <a:lnTo>
                    <a:pt x="787" y="1205"/>
                  </a:lnTo>
                  <a:lnTo>
                    <a:pt x="996" y="1205"/>
                  </a:lnTo>
                  <a:lnTo>
                    <a:pt x="996" y="1173"/>
                  </a:lnTo>
                  <a:lnTo>
                    <a:pt x="964" y="1141"/>
                  </a:lnTo>
                  <a:lnTo>
                    <a:pt x="948" y="1093"/>
                  </a:lnTo>
                  <a:lnTo>
                    <a:pt x="932" y="1061"/>
                  </a:lnTo>
                  <a:lnTo>
                    <a:pt x="932" y="997"/>
                  </a:lnTo>
                  <a:lnTo>
                    <a:pt x="932" y="836"/>
                  </a:lnTo>
                  <a:lnTo>
                    <a:pt x="916" y="740"/>
                  </a:lnTo>
                  <a:lnTo>
                    <a:pt x="884" y="691"/>
                  </a:lnTo>
                  <a:lnTo>
                    <a:pt x="852" y="643"/>
                  </a:lnTo>
                  <a:lnTo>
                    <a:pt x="787" y="611"/>
                  </a:lnTo>
                  <a:lnTo>
                    <a:pt x="852" y="563"/>
                  </a:lnTo>
                  <a:lnTo>
                    <a:pt x="900" y="499"/>
                  </a:lnTo>
                  <a:lnTo>
                    <a:pt x="948" y="418"/>
                  </a:lnTo>
                  <a:lnTo>
                    <a:pt x="948" y="322"/>
                  </a:lnTo>
                  <a:lnTo>
                    <a:pt x="948" y="226"/>
                  </a:lnTo>
                  <a:lnTo>
                    <a:pt x="852" y="81"/>
                  </a:lnTo>
                  <a:lnTo>
                    <a:pt x="787" y="49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647350" y="2605525"/>
              <a:ext cx="26925" cy="31750"/>
            </a:xfrm>
            <a:custGeom>
              <a:avLst/>
              <a:gdLst/>
              <a:ahLst/>
              <a:cxnLst/>
              <a:rect l="0" t="0" r="0" b="0"/>
              <a:pathLst>
                <a:path w="1077" h="1270" extrusionOk="0">
                  <a:moveTo>
                    <a:pt x="563" y="1"/>
                  </a:moveTo>
                  <a:lnTo>
                    <a:pt x="434" y="17"/>
                  </a:lnTo>
                  <a:lnTo>
                    <a:pt x="226" y="97"/>
                  </a:lnTo>
                  <a:lnTo>
                    <a:pt x="145" y="177"/>
                  </a:lnTo>
                  <a:lnTo>
                    <a:pt x="81" y="274"/>
                  </a:lnTo>
                  <a:lnTo>
                    <a:pt x="17" y="499"/>
                  </a:lnTo>
                  <a:lnTo>
                    <a:pt x="1" y="627"/>
                  </a:lnTo>
                  <a:lnTo>
                    <a:pt x="17" y="788"/>
                  </a:lnTo>
                  <a:lnTo>
                    <a:pt x="113" y="1045"/>
                  </a:lnTo>
                  <a:lnTo>
                    <a:pt x="194" y="1141"/>
                  </a:lnTo>
                  <a:lnTo>
                    <a:pt x="354" y="1237"/>
                  </a:lnTo>
                  <a:lnTo>
                    <a:pt x="547" y="1269"/>
                  </a:lnTo>
                  <a:lnTo>
                    <a:pt x="659" y="1253"/>
                  </a:lnTo>
                  <a:lnTo>
                    <a:pt x="852" y="1173"/>
                  </a:lnTo>
                  <a:lnTo>
                    <a:pt x="932" y="1109"/>
                  </a:lnTo>
                  <a:lnTo>
                    <a:pt x="1029" y="964"/>
                  </a:lnTo>
                  <a:lnTo>
                    <a:pt x="1077" y="788"/>
                  </a:lnTo>
                  <a:lnTo>
                    <a:pt x="916" y="788"/>
                  </a:lnTo>
                  <a:lnTo>
                    <a:pt x="884" y="900"/>
                  </a:lnTo>
                  <a:lnTo>
                    <a:pt x="836" y="980"/>
                  </a:lnTo>
                  <a:lnTo>
                    <a:pt x="788" y="1045"/>
                  </a:lnTo>
                  <a:lnTo>
                    <a:pt x="643" y="1109"/>
                  </a:lnTo>
                  <a:lnTo>
                    <a:pt x="563" y="1125"/>
                  </a:lnTo>
                  <a:lnTo>
                    <a:pt x="467" y="1109"/>
                  </a:lnTo>
                  <a:lnTo>
                    <a:pt x="322" y="1045"/>
                  </a:lnTo>
                  <a:lnTo>
                    <a:pt x="274" y="980"/>
                  </a:lnTo>
                  <a:lnTo>
                    <a:pt x="194" y="852"/>
                  </a:lnTo>
                  <a:lnTo>
                    <a:pt x="177" y="643"/>
                  </a:lnTo>
                  <a:lnTo>
                    <a:pt x="194" y="418"/>
                  </a:lnTo>
                  <a:lnTo>
                    <a:pt x="290" y="258"/>
                  </a:lnTo>
                  <a:lnTo>
                    <a:pt x="402" y="161"/>
                  </a:lnTo>
                  <a:lnTo>
                    <a:pt x="563" y="145"/>
                  </a:lnTo>
                  <a:lnTo>
                    <a:pt x="707" y="161"/>
                  </a:lnTo>
                  <a:lnTo>
                    <a:pt x="788" y="209"/>
                  </a:lnTo>
                  <a:lnTo>
                    <a:pt x="868" y="290"/>
                  </a:lnTo>
                  <a:lnTo>
                    <a:pt x="900" y="386"/>
                  </a:lnTo>
                  <a:lnTo>
                    <a:pt x="1061" y="386"/>
                  </a:lnTo>
                  <a:lnTo>
                    <a:pt x="1029" y="242"/>
                  </a:lnTo>
                  <a:lnTo>
                    <a:pt x="916" y="113"/>
                  </a:lnTo>
                  <a:lnTo>
                    <a:pt x="772" y="17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679075" y="2606325"/>
              <a:ext cx="23725" cy="30150"/>
            </a:xfrm>
            <a:custGeom>
              <a:avLst/>
              <a:gdLst/>
              <a:ahLst/>
              <a:cxnLst/>
              <a:rect l="0" t="0" r="0" b="0"/>
              <a:pathLst>
                <a:path w="949" h="1206" extrusionOk="0">
                  <a:moveTo>
                    <a:pt x="1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643"/>
                  </a:lnTo>
                  <a:lnTo>
                    <a:pt x="788" y="643"/>
                  </a:lnTo>
                  <a:lnTo>
                    <a:pt x="788" y="1205"/>
                  </a:lnTo>
                  <a:lnTo>
                    <a:pt x="948" y="1205"/>
                  </a:lnTo>
                  <a:lnTo>
                    <a:pt x="948" y="1"/>
                  </a:lnTo>
                  <a:lnTo>
                    <a:pt x="788" y="1"/>
                  </a:lnTo>
                  <a:lnTo>
                    <a:pt x="788" y="499"/>
                  </a:lnTo>
                  <a:lnTo>
                    <a:pt x="161" y="49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706775" y="2606325"/>
              <a:ext cx="26525" cy="30150"/>
            </a:xfrm>
            <a:custGeom>
              <a:avLst/>
              <a:gdLst/>
              <a:ahLst/>
              <a:cxnLst/>
              <a:rect l="0" t="0" r="0" b="0"/>
              <a:pathLst>
                <a:path w="1061" h="1206" extrusionOk="0">
                  <a:moveTo>
                    <a:pt x="531" y="177"/>
                  </a:moveTo>
                  <a:lnTo>
                    <a:pt x="707" y="707"/>
                  </a:lnTo>
                  <a:lnTo>
                    <a:pt x="338" y="707"/>
                  </a:lnTo>
                  <a:lnTo>
                    <a:pt x="531" y="177"/>
                  </a:lnTo>
                  <a:close/>
                  <a:moveTo>
                    <a:pt x="451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290" y="836"/>
                  </a:lnTo>
                  <a:lnTo>
                    <a:pt x="756" y="836"/>
                  </a:lnTo>
                  <a:lnTo>
                    <a:pt x="884" y="1205"/>
                  </a:lnTo>
                  <a:lnTo>
                    <a:pt x="1061" y="120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737300" y="2606325"/>
              <a:ext cx="24925" cy="30150"/>
            </a:xfrm>
            <a:custGeom>
              <a:avLst/>
              <a:gdLst/>
              <a:ahLst/>
              <a:cxnLst/>
              <a:rect l="0" t="0" r="0" b="0"/>
              <a:pathLst>
                <a:path w="997" h="1206" extrusionOk="0">
                  <a:moveTo>
                    <a:pt x="643" y="145"/>
                  </a:moveTo>
                  <a:lnTo>
                    <a:pt x="691" y="161"/>
                  </a:lnTo>
                  <a:lnTo>
                    <a:pt x="771" y="226"/>
                  </a:lnTo>
                  <a:lnTo>
                    <a:pt x="787" y="338"/>
                  </a:lnTo>
                  <a:lnTo>
                    <a:pt x="787" y="450"/>
                  </a:lnTo>
                  <a:lnTo>
                    <a:pt x="723" y="499"/>
                  </a:lnTo>
                  <a:lnTo>
                    <a:pt x="659" y="547"/>
                  </a:lnTo>
                  <a:lnTo>
                    <a:pt x="177" y="547"/>
                  </a:lnTo>
                  <a:lnTo>
                    <a:pt x="177" y="145"/>
                  </a:lnTo>
                  <a:close/>
                  <a:moveTo>
                    <a:pt x="0" y="1"/>
                  </a:moveTo>
                  <a:lnTo>
                    <a:pt x="0" y="1205"/>
                  </a:lnTo>
                  <a:lnTo>
                    <a:pt x="177" y="1205"/>
                  </a:lnTo>
                  <a:lnTo>
                    <a:pt x="177" y="691"/>
                  </a:lnTo>
                  <a:lnTo>
                    <a:pt x="627" y="691"/>
                  </a:lnTo>
                  <a:lnTo>
                    <a:pt x="691" y="707"/>
                  </a:lnTo>
                  <a:lnTo>
                    <a:pt x="755" y="756"/>
                  </a:lnTo>
                  <a:lnTo>
                    <a:pt x="771" y="868"/>
                  </a:lnTo>
                  <a:lnTo>
                    <a:pt x="787" y="1061"/>
                  </a:lnTo>
                  <a:lnTo>
                    <a:pt x="787" y="1125"/>
                  </a:lnTo>
                  <a:lnTo>
                    <a:pt x="787" y="1157"/>
                  </a:lnTo>
                  <a:lnTo>
                    <a:pt x="804" y="1189"/>
                  </a:lnTo>
                  <a:lnTo>
                    <a:pt x="804" y="1205"/>
                  </a:lnTo>
                  <a:lnTo>
                    <a:pt x="996" y="1205"/>
                  </a:lnTo>
                  <a:lnTo>
                    <a:pt x="996" y="1173"/>
                  </a:lnTo>
                  <a:lnTo>
                    <a:pt x="964" y="1141"/>
                  </a:lnTo>
                  <a:lnTo>
                    <a:pt x="948" y="1093"/>
                  </a:lnTo>
                  <a:lnTo>
                    <a:pt x="948" y="1061"/>
                  </a:lnTo>
                  <a:lnTo>
                    <a:pt x="932" y="997"/>
                  </a:lnTo>
                  <a:lnTo>
                    <a:pt x="932" y="836"/>
                  </a:lnTo>
                  <a:lnTo>
                    <a:pt x="916" y="740"/>
                  </a:lnTo>
                  <a:lnTo>
                    <a:pt x="900" y="691"/>
                  </a:lnTo>
                  <a:lnTo>
                    <a:pt x="852" y="643"/>
                  </a:lnTo>
                  <a:lnTo>
                    <a:pt x="787" y="611"/>
                  </a:lnTo>
                  <a:lnTo>
                    <a:pt x="868" y="563"/>
                  </a:lnTo>
                  <a:lnTo>
                    <a:pt x="916" y="499"/>
                  </a:lnTo>
                  <a:lnTo>
                    <a:pt x="948" y="418"/>
                  </a:lnTo>
                  <a:lnTo>
                    <a:pt x="964" y="322"/>
                  </a:lnTo>
                  <a:lnTo>
                    <a:pt x="948" y="226"/>
                  </a:lnTo>
                  <a:lnTo>
                    <a:pt x="868" y="81"/>
                  </a:lnTo>
                  <a:lnTo>
                    <a:pt x="787" y="49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767000" y="2605925"/>
              <a:ext cx="9275" cy="38975"/>
            </a:xfrm>
            <a:custGeom>
              <a:avLst/>
              <a:gdLst/>
              <a:ahLst/>
              <a:cxnLst/>
              <a:rect l="0" t="0" r="0" b="0"/>
              <a:pathLst>
                <a:path w="371" h="1559" extrusionOk="0">
                  <a:moveTo>
                    <a:pt x="274" y="1"/>
                  </a:moveTo>
                  <a:lnTo>
                    <a:pt x="129" y="209"/>
                  </a:lnTo>
                  <a:lnTo>
                    <a:pt x="65" y="354"/>
                  </a:lnTo>
                  <a:lnTo>
                    <a:pt x="1" y="547"/>
                  </a:lnTo>
                  <a:lnTo>
                    <a:pt x="1" y="788"/>
                  </a:lnTo>
                  <a:lnTo>
                    <a:pt x="1" y="852"/>
                  </a:lnTo>
                  <a:lnTo>
                    <a:pt x="1" y="916"/>
                  </a:lnTo>
                  <a:lnTo>
                    <a:pt x="33" y="1061"/>
                  </a:lnTo>
                  <a:lnTo>
                    <a:pt x="65" y="1173"/>
                  </a:lnTo>
                  <a:lnTo>
                    <a:pt x="97" y="1253"/>
                  </a:lnTo>
                  <a:lnTo>
                    <a:pt x="129" y="1318"/>
                  </a:lnTo>
                  <a:lnTo>
                    <a:pt x="178" y="1398"/>
                  </a:lnTo>
                  <a:lnTo>
                    <a:pt x="274" y="1559"/>
                  </a:lnTo>
                  <a:lnTo>
                    <a:pt x="370" y="1559"/>
                  </a:lnTo>
                  <a:lnTo>
                    <a:pt x="274" y="1350"/>
                  </a:lnTo>
                  <a:lnTo>
                    <a:pt x="210" y="1205"/>
                  </a:lnTo>
                  <a:lnTo>
                    <a:pt x="162" y="1013"/>
                  </a:lnTo>
                  <a:lnTo>
                    <a:pt x="146" y="772"/>
                  </a:lnTo>
                  <a:lnTo>
                    <a:pt x="162" y="547"/>
                  </a:lnTo>
                  <a:lnTo>
                    <a:pt x="210" y="370"/>
                  </a:lnTo>
                  <a:lnTo>
                    <a:pt x="258" y="22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3781875" y="2607125"/>
              <a:ext cx="10850" cy="29350"/>
            </a:xfrm>
            <a:custGeom>
              <a:avLst/>
              <a:gdLst/>
              <a:ahLst/>
              <a:cxnLst/>
              <a:rect l="0" t="0" r="0" b="0"/>
              <a:pathLst>
                <a:path w="434" h="1174" extrusionOk="0">
                  <a:moveTo>
                    <a:pt x="321" y="1"/>
                  </a:moveTo>
                  <a:lnTo>
                    <a:pt x="273" y="129"/>
                  </a:lnTo>
                  <a:lnTo>
                    <a:pt x="225" y="178"/>
                  </a:lnTo>
                  <a:lnTo>
                    <a:pt x="145" y="210"/>
                  </a:lnTo>
                  <a:lnTo>
                    <a:pt x="0" y="226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73"/>
                  </a:lnTo>
                  <a:lnTo>
                    <a:pt x="434" y="117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3802350" y="2607125"/>
              <a:ext cx="20100" cy="29350"/>
            </a:xfrm>
            <a:custGeom>
              <a:avLst/>
              <a:gdLst/>
              <a:ahLst/>
              <a:cxnLst/>
              <a:rect l="0" t="0" r="0" b="0"/>
              <a:pathLst>
                <a:path w="804" h="1174" extrusionOk="0">
                  <a:moveTo>
                    <a:pt x="306" y="1"/>
                  </a:moveTo>
                  <a:lnTo>
                    <a:pt x="145" y="81"/>
                  </a:lnTo>
                  <a:lnTo>
                    <a:pt x="81" y="161"/>
                  </a:lnTo>
                  <a:lnTo>
                    <a:pt x="49" y="274"/>
                  </a:lnTo>
                  <a:lnTo>
                    <a:pt x="32" y="418"/>
                  </a:lnTo>
                  <a:lnTo>
                    <a:pt x="177" y="418"/>
                  </a:lnTo>
                  <a:lnTo>
                    <a:pt x="193" y="306"/>
                  </a:lnTo>
                  <a:lnTo>
                    <a:pt x="209" y="242"/>
                  </a:lnTo>
                  <a:lnTo>
                    <a:pt x="289" y="145"/>
                  </a:lnTo>
                  <a:lnTo>
                    <a:pt x="418" y="129"/>
                  </a:lnTo>
                  <a:lnTo>
                    <a:pt x="514" y="145"/>
                  </a:lnTo>
                  <a:lnTo>
                    <a:pt x="579" y="194"/>
                  </a:lnTo>
                  <a:lnTo>
                    <a:pt x="643" y="258"/>
                  </a:lnTo>
                  <a:lnTo>
                    <a:pt x="643" y="354"/>
                  </a:lnTo>
                  <a:lnTo>
                    <a:pt x="627" y="435"/>
                  </a:lnTo>
                  <a:lnTo>
                    <a:pt x="579" y="515"/>
                  </a:lnTo>
                  <a:lnTo>
                    <a:pt x="530" y="547"/>
                  </a:lnTo>
                  <a:lnTo>
                    <a:pt x="434" y="611"/>
                  </a:lnTo>
                  <a:lnTo>
                    <a:pt x="273" y="708"/>
                  </a:lnTo>
                  <a:lnTo>
                    <a:pt x="129" y="804"/>
                  </a:lnTo>
                  <a:lnTo>
                    <a:pt x="65" y="900"/>
                  </a:lnTo>
                  <a:lnTo>
                    <a:pt x="16" y="1029"/>
                  </a:lnTo>
                  <a:lnTo>
                    <a:pt x="0" y="1173"/>
                  </a:lnTo>
                  <a:lnTo>
                    <a:pt x="803" y="1173"/>
                  </a:lnTo>
                  <a:lnTo>
                    <a:pt x="803" y="1029"/>
                  </a:lnTo>
                  <a:lnTo>
                    <a:pt x="161" y="1029"/>
                  </a:lnTo>
                  <a:lnTo>
                    <a:pt x="193" y="948"/>
                  </a:lnTo>
                  <a:lnTo>
                    <a:pt x="273" y="868"/>
                  </a:lnTo>
                  <a:lnTo>
                    <a:pt x="322" y="836"/>
                  </a:lnTo>
                  <a:lnTo>
                    <a:pt x="386" y="788"/>
                  </a:lnTo>
                  <a:lnTo>
                    <a:pt x="498" y="724"/>
                  </a:lnTo>
                  <a:lnTo>
                    <a:pt x="643" y="643"/>
                  </a:lnTo>
                  <a:lnTo>
                    <a:pt x="707" y="579"/>
                  </a:lnTo>
                  <a:lnTo>
                    <a:pt x="787" y="483"/>
                  </a:lnTo>
                  <a:lnTo>
                    <a:pt x="803" y="338"/>
                  </a:lnTo>
                  <a:lnTo>
                    <a:pt x="787" y="210"/>
                  </a:lnTo>
                  <a:lnTo>
                    <a:pt x="723" y="97"/>
                  </a:lnTo>
                  <a:lnTo>
                    <a:pt x="611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825625" y="2607525"/>
              <a:ext cx="20100" cy="29350"/>
            </a:xfrm>
            <a:custGeom>
              <a:avLst/>
              <a:gdLst/>
              <a:ahLst/>
              <a:cxnLst/>
              <a:rect l="0" t="0" r="0" b="0"/>
              <a:pathLst>
                <a:path w="804" h="1174" extrusionOk="0">
                  <a:moveTo>
                    <a:pt x="129" y="1"/>
                  </a:moveTo>
                  <a:lnTo>
                    <a:pt x="49" y="627"/>
                  </a:lnTo>
                  <a:lnTo>
                    <a:pt x="178" y="643"/>
                  </a:lnTo>
                  <a:lnTo>
                    <a:pt x="210" y="595"/>
                  </a:lnTo>
                  <a:lnTo>
                    <a:pt x="258" y="563"/>
                  </a:lnTo>
                  <a:lnTo>
                    <a:pt x="322" y="531"/>
                  </a:lnTo>
                  <a:lnTo>
                    <a:pt x="386" y="531"/>
                  </a:lnTo>
                  <a:lnTo>
                    <a:pt x="499" y="547"/>
                  </a:lnTo>
                  <a:lnTo>
                    <a:pt x="579" y="595"/>
                  </a:lnTo>
                  <a:lnTo>
                    <a:pt x="627" y="675"/>
                  </a:lnTo>
                  <a:lnTo>
                    <a:pt x="643" y="788"/>
                  </a:lnTo>
                  <a:lnTo>
                    <a:pt x="643" y="884"/>
                  </a:lnTo>
                  <a:lnTo>
                    <a:pt x="579" y="965"/>
                  </a:lnTo>
                  <a:lnTo>
                    <a:pt x="515" y="1045"/>
                  </a:lnTo>
                  <a:lnTo>
                    <a:pt x="322" y="1045"/>
                  </a:lnTo>
                  <a:lnTo>
                    <a:pt x="274" y="1029"/>
                  </a:lnTo>
                  <a:lnTo>
                    <a:pt x="178" y="965"/>
                  </a:lnTo>
                  <a:lnTo>
                    <a:pt x="145" y="852"/>
                  </a:lnTo>
                  <a:lnTo>
                    <a:pt x="1" y="852"/>
                  </a:lnTo>
                  <a:lnTo>
                    <a:pt x="33" y="1013"/>
                  </a:lnTo>
                  <a:lnTo>
                    <a:pt x="129" y="1093"/>
                  </a:lnTo>
                  <a:lnTo>
                    <a:pt x="242" y="1173"/>
                  </a:lnTo>
                  <a:lnTo>
                    <a:pt x="483" y="1173"/>
                  </a:lnTo>
                  <a:lnTo>
                    <a:pt x="643" y="1109"/>
                  </a:lnTo>
                  <a:lnTo>
                    <a:pt x="708" y="1061"/>
                  </a:lnTo>
                  <a:lnTo>
                    <a:pt x="788" y="916"/>
                  </a:lnTo>
                  <a:lnTo>
                    <a:pt x="804" y="756"/>
                  </a:lnTo>
                  <a:lnTo>
                    <a:pt x="788" y="611"/>
                  </a:lnTo>
                  <a:lnTo>
                    <a:pt x="692" y="499"/>
                  </a:lnTo>
                  <a:lnTo>
                    <a:pt x="579" y="419"/>
                  </a:lnTo>
                  <a:lnTo>
                    <a:pt x="418" y="402"/>
                  </a:lnTo>
                  <a:lnTo>
                    <a:pt x="338" y="402"/>
                  </a:lnTo>
                  <a:lnTo>
                    <a:pt x="274" y="419"/>
                  </a:lnTo>
                  <a:lnTo>
                    <a:pt x="226" y="435"/>
                  </a:lnTo>
                  <a:lnTo>
                    <a:pt x="194" y="467"/>
                  </a:lnTo>
                  <a:lnTo>
                    <a:pt x="242" y="145"/>
                  </a:lnTo>
                  <a:lnTo>
                    <a:pt x="740" y="145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8925" y="260592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0" y="1"/>
                  </a:moveTo>
                  <a:lnTo>
                    <a:pt x="113" y="209"/>
                  </a:lnTo>
                  <a:lnTo>
                    <a:pt x="161" y="338"/>
                  </a:lnTo>
                  <a:lnTo>
                    <a:pt x="209" y="547"/>
                  </a:lnTo>
                  <a:lnTo>
                    <a:pt x="225" y="772"/>
                  </a:lnTo>
                  <a:lnTo>
                    <a:pt x="209" y="996"/>
                  </a:lnTo>
                  <a:lnTo>
                    <a:pt x="161" y="1189"/>
                  </a:lnTo>
                  <a:lnTo>
                    <a:pt x="113" y="1318"/>
                  </a:lnTo>
                  <a:lnTo>
                    <a:pt x="0" y="1559"/>
                  </a:lnTo>
                  <a:lnTo>
                    <a:pt x="97" y="1559"/>
                  </a:lnTo>
                  <a:lnTo>
                    <a:pt x="241" y="1334"/>
                  </a:lnTo>
                  <a:lnTo>
                    <a:pt x="306" y="1205"/>
                  </a:lnTo>
                  <a:lnTo>
                    <a:pt x="370" y="996"/>
                  </a:lnTo>
                  <a:lnTo>
                    <a:pt x="386" y="772"/>
                  </a:lnTo>
                  <a:lnTo>
                    <a:pt x="370" y="675"/>
                  </a:lnTo>
                  <a:lnTo>
                    <a:pt x="370" y="579"/>
                  </a:lnTo>
                  <a:lnTo>
                    <a:pt x="338" y="483"/>
                  </a:lnTo>
                  <a:lnTo>
                    <a:pt x="306" y="370"/>
                  </a:lnTo>
                  <a:lnTo>
                    <a:pt x="273" y="306"/>
                  </a:lnTo>
                  <a:lnTo>
                    <a:pt x="241" y="242"/>
                  </a:lnTo>
                  <a:lnTo>
                    <a:pt x="209" y="17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3861375" y="26364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228175" y="2689850"/>
              <a:ext cx="19275" cy="30950"/>
            </a:xfrm>
            <a:custGeom>
              <a:avLst/>
              <a:gdLst/>
              <a:ahLst/>
              <a:cxnLst/>
              <a:rect l="0" t="0" r="0" b="0"/>
              <a:pathLst>
                <a:path w="771" h="1238" extrusionOk="0">
                  <a:moveTo>
                    <a:pt x="450" y="129"/>
                  </a:moveTo>
                  <a:lnTo>
                    <a:pt x="562" y="209"/>
                  </a:lnTo>
                  <a:lnTo>
                    <a:pt x="594" y="274"/>
                  </a:lnTo>
                  <a:lnTo>
                    <a:pt x="610" y="354"/>
                  </a:lnTo>
                  <a:lnTo>
                    <a:pt x="626" y="450"/>
                  </a:lnTo>
                  <a:lnTo>
                    <a:pt x="610" y="611"/>
                  </a:lnTo>
                  <a:lnTo>
                    <a:pt x="546" y="707"/>
                  </a:lnTo>
                  <a:lnTo>
                    <a:pt x="482" y="787"/>
                  </a:lnTo>
                  <a:lnTo>
                    <a:pt x="305" y="787"/>
                  </a:lnTo>
                  <a:lnTo>
                    <a:pt x="209" y="723"/>
                  </a:lnTo>
                  <a:lnTo>
                    <a:pt x="177" y="659"/>
                  </a:lnTo>
                  <a:lnTo>
                    <a:pt x="145" y="579"/>
                  </a:lnTo>
                  <a:lnTo>
                    <a:pt x="145" y="482"/>
                  </a:lnTo>
                  <a:lnTo>
                    <a:pt x="145" y="370"/>
                  </a:lnTo>
                  <a:lnTo>
                    <a:pt x="177" y="274"/>
                  </a:lnTo>
                  <a:lnTo>
                    <a:pt x="209" y="209"/>
                  </a:lnTo>
                  <a:lnTo>
                    <a:pt x="305" y="129"/>
                  </a:lnTo>
                  <a:close/>
                  <a:moveTo>
                    <a:pt x="321" y="0"/>
                  </a:moveTo>
                  <a:lnTo>
                    <a:pt x="241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0" y="17"/>
                  </a:lnTo>
                  <a:lnTo>
                    <a:pt x="0" y="1237"/>
                  </a:lnTo>
                  <a:lnTo>
                    <a:pt x="145" y="1237"/>
                  </a:lnTo>
                  <a:lnTo>
                    <a:pt x="145" y="787"/>
                  </a:lnTo>
                  <a:lnTo>
                    <a:pt x="193" y="852"/>
                  </a:lnTo>
                  <a:lnTo>
                    <a:pt x="241" y="884"/>
                  </a:lnTo>
                  <a:lnTo>
                    <a:pt x="305" y="916"/>
                  </a:lnTo>
                  <a:lnTo>
                    <a:pt x="514" y="916"/>
                  </a:lnTo>
                  <a:lnTo>
                    <a:pt x="626" y="852"/>
                  </a:lnTo>
                  <a:lnTo>
                    <a:pt x="691" y="771"/>
                  </a:lnTo>
                  <a:lnTo>
                    <a:pt x="771" y="579"/>
                  </a:lnTo>
                  <a:lnTo>
                    <a:pt x="771" y="434"/>
                  </a:lnTo>
                  <a:lnTo>
                    <a:pt x="755" y="241"/>
                  </a:lnTo>
                  <a:lnTo>
                    <a:pt x="675" y="113"/>
                  </a:lnTo>
                  <a:lnTo>
                    <a:pt x="562" y="1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250250" y="2689850"/>
              <a:ext cx="20500" cy="23325"/>
            </a:xfrm>
            <a:custGeom>
              <a:avLst/>
              <a:gdLst/>
              <a:ahLst/>
              <a:cxnLst/>
              <a:rect l="0" t="0" r="0" b="0"/>
              <a:pathLst>
                <a:path w="820" h="933" extrusionOk="0">
                  <a:moveTo>
                    <a:pt x="402" y="129"/>
                  </a:moveTo>
                  <a:lnTo>
                    <a:pt x="546" y="145"/>
                  </a:lnTo>
                  <a:lnTo>
                    <a:pt x="627" y="241"/>
                  </a:lnTo>
                  <a:lnTo>
                    <a:pt x="659" y="322"/>
                  </a:lnTo>
                  <a:lnTo>
                    <a:pt x="659" y="450"/>
                  </a:lnTo>
                  <a:lnTo>
                    <a:pt x="643" y="579"/>
                  </a:lnTo>
                  <a:lnTo>
                    <a:pt x="611" y="691"/>
                  </a:lnTo>
                  <a:lnTo>
                    <a:pt x="530" y="787"/>
                  </a:lnTo>
                  <a:lnTo>
                    <a:pt x="402" y="804"/>
                  </a:lnTo>
                  <a:lnTo>
                    <a:pt x="289" y="787"/>
                  </a:lnTo>
                  <a:lnTo>
                    <a:pt x="209" y="707"/>
                  </a:lnTo>
                  <a:lnTo>
                    <a:pt x="161" y="611"/>
                  </a:lnTo>
                  <a:lnTo>
                    <a:pt x="145" y="466"/>
                  </a:lnTo>
                  <a:lnTo>
                    <a:pt x="161" y="338"/>
                  </a:lnTo>
                  <a:lnTo>
                    <a:pt x="209" y="225"/>
                  </a:lnTo>
                  <a:lnTo>
                    <a:pt x="289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6" y="274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4"/>
                  </a:lnTo>
                  <a:lnTo>
                    <a:pt x="225" y="900"/>
                  </a:lnTo>
                  <a:lnTo>
                    <a:pt x="386" y="932"/>
                  </a:lnTo>
                  <a:lnTo>
                    <a:pt x="498" y="916"/>
                  </a:lnTo>
                  <a:lnTo>
                    <a:pt x="659" y="852"/>
                  </a:lnTo>
                  <a:lnTo>
                    <a:pt x="707" y="787"/>
                  </a:lnTo>
                  <a:lnTo>
                    <a:pt x="803" y="643"/>
                  </a:lnTo>
                  <a:lnTo>
                    <a:pt x="819" y="434"/>
                  </a:lnTo>
                  <a:lnTo>
                    <a:pt x="787" y="241"/>
                  </a:lnTo>
                  <a:lnTo>
                    <a:pt x="691" y="113"/>
                  </a:lnTo>
                  <a:lnTo>
                    <a:pt x="579" y="1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3273525" y="2689850"/>
              <a:ext cx="18100" cy="23325"/>
            </a:xfrm>
            <a:custGeom>
              <a:avLst/>
              <a:gdLst/>
              <a:ahLst/>
              <a:cxnLst/>
              <a:rect l="0" t="0" r="0" b="0"/>
              <a:pathLst>
                <a:path w="724" h="933" extrusionOk="0">
                  <a:moveTo>
                    <a:pt x="354" y="0"/>
                  </a:moveTo>
                  <a:lnTo>
                    <a:pt x="210" y="17"/>
                  </a:lnTo>
                  <a:lnTo>
                    <a:pt x="113" y="81"/>
                  </a:lnTo>
                  <a:lnTo>
                    <a:pt x="49" y="161"/>
                  </a:lnTo>
                  <a:lnTo>
                    <a:pt x="33" y="274"/>
                  </a:lnTo>
                  <a:lnTo>
                    <a:pt x="49" y="370"/>
                  </a:lnTo>
                  <a:lnTo>
                    <a:pt x="113" y="434"/>
                  </a:lnTo>
                  <a:lnTo>
                    <a:pt x="178" y="466"/>
                  </a:lnTo>
                  <a:lnTo>
                    <a:pt x="290" y="498"/>
                  </a:lnTo>
                  <a:lnTo>
                    <a:pt x="402" y="530"/>
                  </a:lnTo>
                  <a:lnTo>
                    <a:pt x="483" y="547"/>
                  </a:lnTo>
                  <a:lnTo>
                    <a:pt x="531" y="579"/>
                  </a:lnTo>
                  <a:lnTo>
                    <a:pt x="563" y="611"/>
                  </a:lnTo>
                  <a:lnTo>
                    <a:pt x="579" y="659"/>
                  </a:lnTo>
                  <a:lnTo>
                    <a:pt x="563" y="723"/>
                  </a:lnTo>
                  <a:lnTo>
                    <a:pt x="515" y="771"/>
                  </a:lnTo>
                  <a:lnTo>
                    <a:pt x="451" y="804"/>
                  </a:lnTo>
                  <a:lnTo>
                    <a:pt x="370" y="804"/>
                  </a:lnTo>
                  <a:lnTo>
                    <a:pt x="242" y="787"/>
                  </a:lnTo>
                  <a:lnTo>
                    <a:pt x="178" y="739"/>
                  </a:lnTo>
                  <a:lnTo>
                    <a:pt x="145" y="691"/>
                  </a:lnTo>
                  <a:lnTo>
                    <a:pt x="145" y="627"/>
                  </a:lnTo>
                  <a:lnTo>
                    <a:pt x="1" y="627"/>
                  </a:lnTo>
                  <a:lnTo>
                    <a:pt x="17" y="739"/>
                  </a:lnTo>
                  <a:lnTo>
                    <a:pt x="81" y="836"/>
                  </a:lnTo>
                  <a:lnTo>
                    <a:pt x="194" y="916"/>
                  </a:lnTo>
                  <a:lnTo>
                    <a:pt x="370" y="932"/>
                  </a:lnTo>
                  <a:lnTo>
                    <a:pt x="531" y="916"/>
                  </a:lnTo>
                  <a:lnTo>
                    <a:pt x="627" y="836"/>
                  </a:lnTo>
                  <a:lnTo>
                    <a:pt x="708" y="755"/>
                  </a:lnTo>
                  <a:lnTo>
                    <a:pt x="724" y="643"/>
                  </a:lnTo>
                  <a:lnTo>
                    <a:pt x="708" y="530"/>
                  </a:lnTo>
                  <a:lnTo>
                    <a:pt x="643" y="466"/>
                  </a:lnTo>
                  <a:lnTo>
                    <a:pt x="563" y="434"/>
                  </a:lnTo>
                  <a:lnTo>
                    <a:pt x="418" y="386"/>
                  </a:lnTo>
                  <a:lnTo>
                    <a:pt x="322" y="370"/>
                  </a:lnTo>
                  <a:lnTo>
                    <a:pt x="274" y="354"/>
                  </a:lnTo>
                  <a:lnTo>
                    <a:pt x="226" y="322"/>
                  </a:lnTo>
                  <a:lnTo>
                    <a:pt x="178" y="290"/>
                  </a:lnTo>
                  <a:lnTo>
                    <a:pt x="178" y="241"/>
                  </a:lnTo>
                  <a:lnTo>
                    <a:pt x="178" y="193"/>
                  </a:lnTo>
                  <a:lnTo>
                    <a:pt x="226" y="161"/>
                  </a:lnTo>
                  <a:lnTo>
                    <a:pt x="274" y="129"/>
                  </a:lnTo>
                  <a:lnTo>
                    <a:pt x="451" y="129"/>
                  </a:lnTo>
                  <a:lnTo>
                    <a:pt x="515" y="177"/>
                  </a:lnTo>
                  <a:lnTo>
                    <a:pt x="547" y="225"/>
                  </a:lnTo>
                  <a:lnTo>
                    <a:pt x="547" y="274"/>
                  </a:lnTo>
                  <a:lnTo>
                    <a:pt x="692" y="274"/>
                  </a:lnTo>
                  <a:lnTo>
                    <a:pt x="692" y="193"/>
                  </a:lnTo>
                  <a:lnTo>
                    <a:pt x="643" y="113"/>
                  </a:lnTo>
                  <a:lnTo>
                    <a:pt x="531" y="1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293600" y="2684225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1"/>
                  </a:moveTo>
                  <a:lnTo>
                    <a:pt x="113" y="242"/>
                  </a:lnTo>
                  <a:lnTo>
                    <a:pt x="1" y="242"/>
                  </a:lnTo>
                  <a:lnTo>
                    <a:pt x="1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29" y="1029"/>
                  </a:lnTo>
                  <a:lnTo>
                    <a:pt x="162" y="1077"/>
                  </a:lnTo>
                  <a:lnTo>
                    <a:pt x="194" y="1125"/>
                  </a:lnTo>
                  <a:lnTo>
                    <a:pt x="402" y="1125"/>
                  </a:lnTo>
                  <a:lnTo>
                    <a:pt x="402" y="996"/>
                  </a:lnTo>
                  <a:lnTo>
                    <a:pt x="370" y="996"/>
                  </a:lnTo>
                  <a:lnTo>
                    <a:pt x="370" y="1012"/>
                  </a:lnTo>
                  <a:lnTo>
                    <a:pt x="354" y="1012"/>
                  </a:lnTo>
                  <a:lnTo>
                    <a:pt x="322" y="996"/>
                  </a:lnTo>
                  <a:lnTo>
                    <a:pt x="290" y="996"/>
                  </a:lnTo>
                  <a:lnTo>
                    <a:pt x="274" y="980"/>
                  </a:lnTo>
                  <a:lnTo>
                    <a:pt x="258" y="932"/>
                  </a:lnTo>
                  <a:lnTo>
                    <a:pt x="258" y="370"/>
                  </a:lnTo>
                  <a:lnTo>
                    <a:pt x="402" y="370"/>
                  </a:lnTo>
                  <a:lnTo>
                    <a:pt x="402" y="242"/>
                  </a:lnTo>
                  <a:lnTo>
                    <a:pt x="258" y="24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304850" y="2715150"/>
              <a:ext cx="22925" cy="2425"/>
            </a:xfrm>
            <a:custGeom>
              <a:avLst/>
              <a:gdLst/>
              <a:ahLst/>
              <a:cxnLst/>
              <a:rect l="0" t="0" r="0" b="0"/>
              <a:pathLst>
                <a:path w="917" h="97" extrusionOk="0">
                  <a:moveTo>
                    <a:pt x="1" y="0"/>
                  </a:moveTo>
                  <a:lnTo>
                    <a:pt x="1" y="97"/>
                  </a:lnTo>
                  <a:lnTo>
                    <a:pt x="916" y="97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330150" y="2689850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50" y="129"/>
                  </a:moveTo>
                  <a:lnTo>
                    <a:pt x="563" y="209"/>
                  </a:lnTo>
                  <a:lnTo>
                    <a:pt x="595" y="274"/>
                  </a:lnTo>
                  <a:lnTo>
                    <a:pt x="627" y="354"/>
                  </a:lnTo>
                  <a:lnTo>
                    <a:pt x="627" y="450"/>
                  </a:lnTo>
                  <a:lnTo>
                    <a:pt x="611" y="611"/>
                  </a:lnTo>
                  <a:lnTo>
                    <a:pt x="563" y="707"/>
                  </a:lnTo>
                  <a:lnTo>
                    <a:pt x="482" y="787"/>
                  </a:lnTo>
                  <a:lnTo>
                    <a:pt x="322" y="787"/>
                  </a:lnTo>
                  <a:lnTo>
                    <a:pt x="209" y="723"/>
                  </a:lnTo>
                  <a:lnTo>
                    <a:pt x="177" y="659"/>
                  </a:lnTo>
                  <a:lnTo>
                    <a:pt x="145" y="579"/>
                  </a:lnTo>
                  <a:lnTo>
                    <a:pt x="145" y="482"/>
                  </a:lnTo>
                  <a:lnTo>
                    <a:pt x="145" y="370"/>
                  </a:lnTo>
                  <a:lnTo>
                    <a:pt x="177" y="274"/>
                  </a:lnTo>
                  <a:lnTo>
                    <a:pt x="209" y="209"/>
                  </a:lnTo>
                  <a:lnTo>
                    <a:pt x="322" y="129"/>
                  </a:lnTo>
                  <a:close/>
                  <a:moveTo>
                    <a:pt x="322" y="0"/>
                  </a:moveTo>
                  <a:lnTo>
                    <a:pt x="241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1" y="17"/>
                  </a:lnTo>
                  <a:lnTo>
                    <a:pt x="1" y="1237"/>
                  </a:lnTo>
                  <a:lnTo>
                    <a:pt x="145" y="1237"/>
                  </a:lnTo>
                  <a:lnTo>
                    <a:pt x="145" y="787"/>
                  </a:lnTo>
                  <a:lnTo>
                    <a:pt x="193" y="852"/>
                  </a:lnTo>
                  <a:lnTo>
                    <a:pt x="241" y="884"/>
                  </a:lnTo>
                  <a:lnTo>
                    <a:pt x="306" y="916"/>
                  </a:lnTo>
                  <a:lnTo>
                    <a:pt x="531" y="916"/>
                  </a:lnTo>
                  <a:lnTo>
                    <a:pt x="627" y="852"/>
                  </a:lnTo>
                  <a:lnTo>
                    <a:pt x="691" y="771"/>
                  </a:lnTo>
                  <a:lnTo>
                    <a:pt x="771" y="579"/>
                  </a:lnTo>
                  <a:lnTo>
                    <a:pt x="771" y="434"/>
                  </a:lnTo>
                  <a:lnTo>
                    <a:pt x="755" y="241"/>
                  </a:lnTo>
                  <a:lnTo>
                    <a:pt x="675" y="113"/>
                  </a:lnTo>
                  <a:lnTo>
                    <a:pt x="563" y="1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3353850" y="2690250"/>
              <a:ext cx="17275" cy="22500"/>
            </a:xfrm>
            <a:custGeom>
              <a:avLst/>
              <a:gdLst/>
              <a:ahLst/>
              <a:cxnLst/>
              <a:rect l="0" t="0" r="0" b="0"/>
              <a:pathLst>
                <a:path w="691" h="900" extrusionOk="0">
                  <a:moveTo>
                    <a:pt x="0" y="1"/>
                  </a:moveTo>
                  <a:lnTo>
                    <a:pt x="0" y="595"/>
                  </a:lnTo>
                  <a:lnTo>
                    <a:pt x="0" y="707"/>
                  </a:lnTo>
                  <a:lnTo>
                    <a:pt x="32" y="771"/>
                  </a:lnTo>
                  <a:lnTo>
                    <a:pt x="64" y="836"/>
                  </a:lnTo>
                  <a:lnTo>
                    <a:pt x="193" y="900"/>
                  </a:lnTo>
                  <a:lnTo>
                    <a:pt x="289" y="900"/>
                  </a:lnTo>
                  <a:lnTo>
                    <a:pt x="402" y="884"/>
                  </a:lnTo>
                  <a:lnTo>
                    <a:pt x="482" y="836"/>
                  </a:lnTo>
                  <a:lnTo>
                    <a:pt x="530" y="804"/>
                  </a:lnTo>
                  <a:lnTo>
                    <a:pt x="562" y="755"/>
                  </a:lnTo>
                  <a:lnTo>
                    <a:pt x="562" y="884"/>
                  </a:lnTo>
                  <a:lnTo>
                    <a:pt x="691" y="884"/>
                  </a:lnTo>
                  <a:lnTo>
                    <a:pt x="691" y="1"/>
                  </a:lnTo>
                  <a:lnTo>
                    <a:pt x="546" y="1"/>
                  </a:lnTo>
                  <a:lnTo>
                    <a:pt x="546" y="434"/>
                  </a:lnTo>
                  <a:lnTo>
                    <a:pt x="546" y="547"/>
                  </a:lnTo>
                  <a:lnTo>
                    <a:pt x="514" y="627"/>
                  </a:lnTo>
                  <a:lnTo>
                    <a:pt x="482" y="691"/>
                  </a:lnTo>
                  <a:lnTo>
                    <a:pt x="386" y="771"/>
                  </a:lnTo>
                  <a:lnTo>
                    <a:pt x="305" y="771"/>
                  </a:lnTo>
                  <a:lnTo>
                    <a:pt x="209" y="755"/>
                  </a:lnTo>
                  <a:lnTo>
                    <a:pt x="161" y="691"/>
                  </a:lnTo>
                  <a:lnTo>
                    <a:pt x="145" y="643"/>
                  </a:lnTo>
                  <a:lnTo>
                    <a:pt x="145" y="579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3376725" y="2682225"/>
              <a:ext cx="19300" cy="30525"/>
            </a:xfrm>
            <a:custGeom>
              <a:avLst/>
              <a:gdLst/>
              <a:ahLst/>
              <a:cxnLst/>
              <a:rect l="0" t="0" r="0" b="0"/>
              <a:pathLst>
                <a:path w="772" h="1221" extrusionOk="0">
                  <a:moveTo>
                    <a:pt x="386" y="434"/>
                  </a:moveTo>
                  <a:lnTo>
                    <a:pt x="498" y="450"/>
                  </a:lnTo>
                  <a:lnTo>
                    <a:pt x="563" y="530"/>
                  </a:lnTo>
                  <a:lnTo>
                    <a:pt x="611" y="627"/>
                  </a:lnTo>
                  <a:lnTo>
                    <a:pt x="627" y="755"/>
                  </a:lnTo>
                  <a:lnTo>
                    <a:pt x="611" y="900"/>
                  </a:lnTo>
                  <a:lnTo>
                    <a:pt x="563" y="996"/>
                  </a:lnTo>
                  <a:lnTo>
                    <a:pt x="498" y="1076"/>
                  </a:lnTo>
                  <a:lnTo>
                    <a:pt x="386" y="1092"/>
                  </a:lnTo>
                  <a:lnTo>
                    <a:pt x="306" y="1092"/>
                  </a:lnTo>
                  <a:lnTo>
                    <a:pt x="193" y="1012"/>
                  </a:lnTo>
                  <a:lnTo>
                    <a:pt x="161" y="948"/>
                  </a:lnTo>
                  <a:lnTo>
                    <a:pt x="145" y="868"/>
                  </a:lnTo>
                  <a:lnTo>
                    <a:pt x="129" y="755"/>
                  </a:lnTo>
                  <a:lnTo>
                    <a:pt x="145" y="595"/>
                  </a:lnTo>
                  <a:lnTo>
                    <a:pt x="209" y="514"/>
                  </a:lnTo>
                  <a:lnTo>
                    <a:pt x="290" y="450"/>
                  </a:lnTo>
                  <a:lnTo>
                    <a:pt x="386" y="434"/>
                  </a:lnTo>
                  <a:close/>
                  <a:moveTo>
                    <a:pt x="1" y="0"/>
                  </a:moveTo>
                  <a:lnTo>
                    <a:pt x="1" y="1205"/>
                  </a:lnTo>
                  <a:lnTo>
                    <a:pt x="129" y="1205"/>
                  </a:lnTo>
                  <a:lnTo>
                    <a:pt x="129" y="1092"/>
                  </a:lnTo>
                  <a:lnTo>
                    <a:pt x="177" y="1141"/>
                  </a:lnTo>
                  <a:lnTo>
                    <a:pt x="225" y="1173"/>
                  </a:lnTo>
                  <a:lnTo>
                    <a:pt x="290" y="1221"/>
                  </a:lnTo>
                  <a:lnTo>
                    <a:pt x="482" y="1221"/>
                  </a:lnTo>
                  <a:lnTo>
                    <a:pt x="611" y="1157"/>
                  </a:lnTo>
                  <a:lnTo>
                    <a:pt x="675" y="1092"/>
                  </a:lnTo>
                  <a:lnTo>
                    <a:pt x="755" y="948"/>
                  </a:lnTo>
                  <a:lnTo>
                    <a:pt x="772" y="739"/>
                  </a:lnTo>
                  <a:lnTo>
                    <a:pt x="755" y="546"/>
                  </a:lnTo>
                  <a:lnTo>
                    <a:pt x="675" y="418"/>
                  </a:lnTo>
                  <a:lnTo>
                    <a:pt x="563" y="322"/>
                  </a:lnTo>
                  <a:lnTo>
                    <a:pt x="402" y="305"/>
                  </a:lnTo>
                  <a:lnTo>
                    <a:pt x="322" y="305"/>
                  </a:lnTo>
                  <a:lnTo>
                    <a:pt x="258" y="338"/>
                  </a:lnTo>
                  <a:lnTo>
                    <a:pt x="193" y="370"/>
                  </a:lnTo>
                  <a:lnTo>
                    <a:pt x="145" y="43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397600" y="2715150"/>
              <a:ext cx="23325" cy="2425"/>
            </a:xfrm>
            <a:custGeom>
              <a:avLst/>
              <a:gdLst/>
              <a:ahLst/>
              <a:cxnLst/>
              <a:rect l="0" t="0" r="0" b="0"/>
              <a:pathLst>
                <a:path w="933" h="97" extrusionOk="0">
                  <a:moveTo>
                    <a:pt x="1" y="0"/>
                  </a:moveTo>
                  <a:lnTo>
                    <a:pt x="1" y="97"/>
                  </a:lnTo>
                  <a:lnTo>
                    <a:pt x="932" y="97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3421700" y="2682225"/>
              <a:ext cx="19700" cy="30950"/>
            </a:xfrm>
            <a:custGeom>
              <a:avLst/>
              <a:gdLst/>
              <a:ahLst/>
              <a:cxnLst/>
              <a:rect l="0" t="0" r="0" b="0"/>
              <a:pathLst>
                <a:path w="788" h="1238" extrusionOk="0">
                  <a:moveTo>
                    <a:pt x="418" y="434"/>
                  </a:moveTo>
                  <a:lnTo>
                    <a:pt x="498" y="450"/>
                  </a:lnTo>
                  <a:lnTo>
                    <a:pt x="579" y="514"/>
                  </a:lnTo>
                  <a:lnTo>
                    <a:pt x="627" y="611"/>
                  </a:lnTo>
                  <a:lnTo>
                    <a:pt x="643" y="755"/>
                  </a:lnTo>
                  <a:lnTo>
                    <a:pt x="627" y="916"/>
                  </a:lnTo>
                  <a:lnTo>
                    <a:pt x="579" y="1012"/>
                  </a:lnTo>
                  <a:lnTo>
                    <a:pt x="514" y="1092"/>
                  </a:lnTo>
                  <a:lnTo>
                    <a:pt x="418" y="1109"/>
                  </a:lnTo>
                  <a:lnTo>
                    <a:pt x="290" y="1092"/>
                  </a:lnTo>
                  <a:lnTo>
                    <a:pt x="225" y="1012"/>
                  </a:lnTo>
                  <a:lnTo>
                    <a:pt x="177" y="900"/>
                  </a:lnTo>
                  <a:lnTo>
                    <a:pt x="161" y="771"/>
                  </a:lnTo>
                  <a:lnTo>
                    <a:pt x="177" y="627"/>
                  </a:lnTo>
                  <a:lnTo>
                    <a:pt x="225" y="530"/>
                  </a:lnTo>
                  <a:lnTo>
                    <a:pt x="306" y="450"/>
                  </a:lnTo>
                  <a:lnTo>
                    <a:pt x="418" y="434"/>
                  </a:lnTo>
                  <a:close/>
                  <a:moveTo>
                    <a:pt x="643" y="0"/>
                  </a:moveTo>
                  <a:lnTo>
                    <a:pt x="643" y="434"/>
                  </a:lnTo>
                  <a:lnTo>
                    <a:pt x="595" y="386"/>
                  </a:lnTo>
                  <a:lnTo>
                    <a:pt x="547" y="354"/>
                  </a:lnTo>
                  <a:lnTo>
                    <a:pt x="482" y="322"/>
                  </a:lnTo>
                  <a:lnTo>
                    <a:pt x="386" y="305"/>
                  </a:lnTo>
                  <a:lnTo>
                    <a:pt x="290" y="322"/>
                  </a:lnTo>
                  <a:lnTo>
                    <a:pt x="161" y="386"/>
                  </a:lnTo>
                  <a:lnTo>
                    <a:pt x="113" y="450"/>
                  </a:lnTo>
                  <a:lnTo>
                    <a:pt x="17" y="595"/>
                  </a:lnTo>
                  <a:lnTo>
                    <a:pt x="0" y="787"/>
                  </a:lnTo>
                  <a:lnTo>
                    <a:pt x="33" y="964"/>
                  </a:lnTo>
                  <a:lnTo>
                    <a:pt x="113" y="1109"/>
                  </a:lnTo>
                  <a:lnTo>
                    <a:pt x="225" y="1205"/>
                  </a:lnTo>
                  <a:lnTo>
                    <a:pt x="370" y="1237"/>
                  </a:lnTo>
                  <a:lnTo>
                    <a:pt x="450" y="1221"/>
                  </a:lnTo>
                  <a:lnTo>
                    <a:pt x="530" y="1189"/>
                  </a:lnTo>
                  <a:lnTo>
                    <a:pt x="595" y="1157"/>
                  </a:lnTo>
                  <a:lnTo>
                    <a:pt x="643" y="1076"/>
                  </a:lnTo>
                  <a:lnTo>
                    <a:pt x="643" y="1205"/>
                  </a:lnTo>
                  <a:lnTo>
                    <a:pt x="787" y="120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3445800" y="2689850"/>
              <a:ext cx="20500" cy="22900"/>
            </a:xfrm>
            <a:custGeom>
              <a:avLst/>
              <a:gdLst/>
              <a:ahLst/>
              <a:cxnLst/>
              <a:rect l="0" t="0" r="0" b="0"/>
              <a:pathLst>
                <a:path w="820" h="916" extrusionOk="0">
                  <a:moveTo>
                    <a:pt x="578" y="450"/>
                  </a:moveTo>
                  <a:lnTo>
                    <a:pt x="578" y="563"/>
                  </a:lnTo>
                  <a:lnTo>
                    <a:pt x="562" y="691"/>
                  </a:lnTo>
                  <a:lnTo>
                    <a:pt x="450" y="755"/>
                  </a:lnTo>
                  <a:lnTo>
                    <a:pt x="386" y="787"/>
                  </a:lnTo>
                  <a:lnTo>
                    <a:pt x="305" y="804"/>
                  </a:lnTo>
                  <a:lnTo>
                    <a:pt x="241" y="787"/>
                  </a:lnTo>
                  <a:lnTo>
                    <a:pt x="193" y="755"/>
                  </a:lnTo>
                  <a:lnTo>
                    <a:pt x="161" y="723"/>
                  </a:lnTo>
                  <a:lnTo>
                    <a:pt x="145" y="659"/>
                  </a:lnTo>
                  <a:lnTo>
                    <a:pt x="161" y="579"/>
                  </a:lnTo>
                  <a:lnTo>
                    <a:pt x="209" y="547"/>
                  </a:lnTo>
                  <a:lnTo>
                    <a:pt x="257" y="514"/>
                  </a:lnTo>
                  <a:lnTo>
                    <a:pt x="337" y="498"/>
                  </a:lnTo>
                  <a:lnTo>
                    <a:pt x="418" y="498"/>
                  </a:lnTo>
                  <a:lnTo>
                    <a:pt x="466" y="482"/>
                  </a:lnTo>
                  <a:lnTo>
                    <a:pt x="498" y="482"/>
                  </a:lnTo>
                  <a:lnTo>
                    <a:pt x="546" y="466"/>
                  </a:lnTo>
                  <a:lnTo>
                    <a:pt x="578" y="450"/>
                  </a:lnTo>
                  <a:close/>
                  <a:moveTo>
                    <a:pt x="370" y="0"/>
                  </a:moveTo>
                  <a:lnTo>
                    <a:pt x="241" y="17"/>
                  </a:lnTo>
                  <a:lnTo>
                    <a:pt x="145" y="65"/>
                  </a:lnTo>
                  <a:lnTo>
                    <a:pt x="64" y="145"/>
                  </a:lnTo>
                  <a:lnTo>
                    <a:pt x="32" y="290"/>
                  </a:lnTo>
                  <a:lnTo>
                    <a:pt x="177" y="290"/>
                  </a:lnTo>
                  <a:lnTo>
                    <a:pt x="193" y="225"/>
                  </a:lnTo>
                  <a:lnTo>
                    <a:pt x="209" y="193"/>
                  </a:lnTo>
                  <a:lnTo>
                    <a:pt x="273" y="129"/>
                  </a:lnTo>
                  <a:lnTo>
                    <a:pt x="466" y="129"/>
                  </a:lnTo>
                  <a:lnTo>
                    <a:pt x="530" y="161"/>
                  </a:lnTo>
                  <a:lnTo>
                    <a:pt x="562" y="193"/>
                  </a:lnTo>
                  <a:lnTo>
                    <a:pt x="578" y="274"/>
                  </a:lnTo>
                  <a:lnTo>
                    <a:pt x="578" y="306"/>
                  </a:lnTo>
                  <a:lnTo>
                    <a:pt x="562" y="322"/>
                  </a:lnTo>
                  <a:lnTo>
                    <a:pt x="546" y="354"/>
                  </a:lnTo>
                  <a:lnTo>
                    <a:pt x="498" y="370"/>
                  </a:lnTo>
                  <a:lnTo>
                    <a:pt x="273" y="386"/>
                  </a:lnTo>
                  <a:lnTo>
                    <a:pt x="161" y="418"/>
                  </a:lnTo>
                  <a:lnTo>
                    <a:pt x="64" y="482"/>
                  </a:lnTo>
                  <a:lnTo>
                    <a:pt x="0" y="547"/>
                  </a:lnTo>
                  <a:lnTo>
                    <a:pt x="0" y="659"/>
                  </a:lnTo>
                  <a:lnTo>
                    <a:pt x="0" y="771"/>
                  </a:lnTo>
                  <a:lnTo>
                    <a:pt x="64" y="852"/>
                  </a:lnTo>
                  <a:lnTo>
                    <a:pt x="161" y="916"/>
                  </a:lnTo>
                  <a:lnTo>
                    <a:pt x="370" y="916"/>
                  </a:lnTo>
                  <a:lnTo>
                    <a:pt x="450" y="884"/>
                  </a:lnTo>
                  <a:lnTo>
                    <a:pt x="530" y="836"/>
                  </a:lnTo>
                  <a:lnTo>
                    <a:pt x="578" y="771"/>
                  </a:lnTo>
                  <a:lnTo>
                    <a:pt x="594" y="820"/>
                  </a:lnTo>
                  <a:lnTo>
                    <a:pt x="610" y="852"/>
                  </a:lnTo>
                  <a:lnTo>
                    <a:pt x="643" y="900"/>
                  </a:lnTo>
                  <a:lnTo>
                    <a:pt x="723" y="916"/>
                  </a:lnTo>
                  <a:lnTo>
                    <a:pt x="771" y="916"/>
                  </a:lnTo>
                  <a:lnTo>
                    <a:pt x="787" y="900"/>
                  </a:lnTo>
                  <a:lnTo>
                    <a:pt x="819" y="900"/>
                  </a:lnTo>
                  <a:lnTo>
                    <a:pt x="819" y="787"/>
                  </a:lnTo>
                  <a:lnTo>
                    <a:pt x="739" y="787"/>
                  </a:lnTo>
                  <a:lnTo>
                    <a:pt x="723" y="771"/>
                  </a:lnTo>
                  <a:lnTo>
                    <a:pt x="723" y="739"/>
                  </a:lnTo>
                  <a:lnTo>
                    <a:pt x="723" y="241"/>
                  </a:lnTo>
                  <a:lnTo>
                    <a:pt x="707" y="129"/>
                  </a:lnTo>
                  <a:lnTo>
                    <a:pt x="626" y="65"/>
                  </a:lnTo>
                  <a:lnTo>
                    <a:pt x="514" y="17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3467475" y="2684225"/>
              <a:ext cx="10450" cy="28125"/>
            </a:xfrm>
            <a:custGeom>
              <a:avLst/>
              <a:gdLst/>
              <a:ahLst/>
              <a:cxnLst/>
              <a:rect l="0" t="0" r="0" b="0"/>
              <a:pathLst>
                <a:path w="418" h="1125" extrusionOk="0">
                  <a:moveTo>
                    <a:pt x="129" y="1"/>
                  </a:moveTo>
                  <a:lnTo>
                    <a:pt x="129" y="242"/>
                  </a:lnTo>
                  <a:lnTo>
                    <a:pt x="0" y="242"/>
                  </a:lnTo>
                  <a:lnTo>
                    <a:pt x="0" y="370"/>
                  </a:lnTo>
                  <a:lnTo>
                    <a:pt x="129" y="370"/>
                  </a:lnTo>
                  <a:lnTo>
                    <a:pt x="129" y="948"/>
                  </a:lnTo>
                  <a:lnTo>
                    <a:pt x="129" y="1029"/>
                  </a:lnTo>
                  <a:lnTo>
                    <a:pt x="161" y="1077"/>
                  </a:lnTo>
                  <a:lnTo>
                    <a:pt x="209" y="1125"/>
                  </a:lnTo>
                  <a:lnTo>
                    <a:pt x="418" y="1125"/>
                  </a:lnTo>
                  <a:lnTo>
                    <a:pt x="418" y="996"/>
                  </a:lnTo>
                  <a:lnTo>
                    <a:pt x="386" y="996"/>
                  </a:lnTo>
                  <a:lnTo>
                    <a:pt x="370" y="1012"/>
                  </a:lnTo>
                  <a:lnTo>
                    <a:pt x="354" y="1012"/>
                  </a:lnTo>
                  <a:lnTo>
                    <a:pt x="322" y="996"/>
                  </a:lnTo>
                  <a:lnTo>
                    <a:pt x="306" y="996"/>
                  </a:lnTo>
                  <a:lnTo>
                    <a:pt x="273" y="980"/>
                  </a:lnTo>
                  <a:lnTo>
                    <a:pt x="273" y="932"/>
                  </a:lnTo>
                  <a:lnTo>
                    <a:pt x="273" y="370"/>
                  </a:lnTo>
                  <a:lnTo>
                    <a:pt x="418" y="370"/>
                  </a:lnTo>
                  <a:lnTo>
                    <a:pt x="418" y="242"/>
                  </a:lnTo>
                  <a:lnTo>
                    <a:pt x="273" y="242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3480325" y="2689850"/>
              <a:ext cx="19700" cy="23325"/>
            </a:xfrm>
            <a:custGeom>
              <a:avLst/>
              <a:gdLst/>
              <a:ahLst/>
              <a:cxnLst/>
              <a:rect l="0" t="0" r="0" b="0"/>
              <a:pathLst>
                <a:path w="788" h="933" extrusionOk="0">
                  <a:moveTo>
                    <a:pt x="402" y="129"/>
                  </a:moveTo>
                  <a:lnTo>
                    <a:pt x="530" y="145"/>
                  </a:lnTo>
                  <a:lnTo>
                    <a:pt x="595" y="241"/>
                  </a:lnTo>
                  <a:lnTo>
                    <a:pt x="627" y="306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74"/>
                  </a:lnTo>
                  <a:lnTo>
                    <a:pt x="225" y="209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02" y="0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6" y="274"/>
                  </a:lnTo>
                  <a:lnTo>
                    <a:pt x="0" y="466"/>
                  </a:lnTo>
                  <a:lnTo>
                    <a:pt x="16" y="675"/>
                  </a:lnTo>
                  <a:lnTo>
                    <a:pt x="113" y="804"/>
                  </a:lnTo>
                  <a:lnTo>
                    <a:pt x="225" y="900"/>
                  </a:lnTo>
                  <a:lnTo>
                    <a:pt x="386" y="932"/>
                  </a:lnTo>
                  <a:lnTo>
                    <a:pt x="450" y="916"/>
                  </a:lnTo>
                  <a:lnTo>
                    <a:pt x="498" y="916"/>
                  </a:lnTo>
                  <a:lnTo>
                    <a:pt x="595" y="884"/>
                  </a:lnTo>
                  <a:lnTo>
                    <a:pt x="675" y="820"/>
                  </a:lnTo>
                  <a:lnTo>
                    <a:pt x="707" y="787"/>
                  </a:lnTo>
                  <a:lnTo>
                    <a:pt x="739" y="723"/>
                  </a:lnTo>
                  <a:lnTo>
                    <a:pt x="771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11" y="675"/>
                  </a:lnTo>
                  <a:lnTo>
                    <a:pt x="579" y="723"/>
                  </a:lnTo>
                  <a:lnTo>
                    <a:pt x="498" y="787"/>
                  </a:lnTo>
                  <a:lnTo>
                    <a:pt x="402" y="804"/>
                  </a:lnTo>
                  <a:lnTo>
                    <a:pt x="289" y="787"/>
                  </a:lnTo>
                  <a:lnTo>
                    <a:pt x="209" y="723"/>
                  </a:lnTo>
                  <a:lnTo>
                    <a:pt x="161" y="627"/>
                  </a:lnTo>
                  <a:lnTo>
                    <a:pt x="161" y="498"/>
                  </a:lnTo>
                  <a:lnTo>
                    <a:pt x="787" y="498"/>
                  </a:lnTo>
                  <a:lnTo>
                    <a:pt x="787" y="386"/>
                  </a:lnTo>
                  <a:lnTo>
                    <a:pt x="787" y="306"/>
                  </a:lnTo>
                  <a:lnTo>
                    <a:pt x="755" y="225"/>
                  </a:lnTo>
                  <a:lnTo>
                    <a:pt x="723" y="161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3516850" y="2682225"/>
              <a:ext cx="24925" cy="30125"/>
            </a:xfrm>
            <a:custGeom>
              <a:avLst/>
              <a:gdLst/>
              <a:ahLst/>
              <a:cxnLst/>
              <a:rect l="0" t="0" r="0" b="0"/>
              <a:pathLst>
                <a:path w="997" h="1205" extrusionOk="0">
                  <a:moveTo>
                    <a:pt x="547" y="145"/>
                  </a:moveTo>
                  <a:lnTo>
                    <a:pt x="692" y="209"/>
                  </a:lnTo>
                  <a:lnTo>
                    <a:pt x="740" y="257"/>
                  </a:lnTo>
                  <a:lnTo>
                    <a:pt x="820" y="402"/>
                  </a:lnTo>
                  <a:lnTo>
                    <a:pt x="820" y="611"/>
                  </a:lnTo>
                  <a:lnTo>
                    <a:pt x="820" y="675"/>
                  </a:lnTo>
                  <a:lnTo>
                    <a:pt x="820" y="739"/>
                  </a:lnTo>
                  <a:lnTo>
                    <a:pt x="788" y="835"/>
                  </a:lnTo>
                  <a:lnTo>
                    <a:pt x="740" y="916"/>
                  </a:lnTo>
                  <a:lnTo>
                    <a:pt x="675" y="996"/>
                  </a:lnTo>
                  <a:lnTo>
                    <a:pt x="595" y="1044"/>
                  </a:lnTo>
                  <a:lnTo>
                    <a:pt x="531" y="1060"/>
                  </a:lnTo>
                  <a:lnTo>
                    <a:pt x="162" y="1060"/>
                  </a:lnTo>
                  <a:lnTo>
                    <a:pt x="162" y="145"/>
                  </a:lnTo>
                  <a:close/>
                  <a:moveTo>
                    <a:pt x="1" y="0"/>
                  </a:moveTo>
                  <a:lnTo>
                    <a:pt x="1" y="1205"/>
                  </a:lnTo>
                  <a:lnTo>
                    <a:pt x="483" y="1205"/>
                  </a:lnTo>
                  <a:lnTo>
                    <a:pt x="627" y="1189"/>
                  </a:lnTo>
                  <a:lnTo>
                    <a:pt x="852" y="1044"/>
                  </a:lnTo>
                  <a:lnTo>
                    <a:pt x="916" y="932"/>
                  </a:lnTo>
                  <a:lnTo>
                    <a:pt x="981" y="771"/>
                  </a:lnTo>
                  <a:lnTo>
                    <a:pt x="997" y="579"/>
                  </a:lnTo>
                  <a:lnTo>
                    <a:pt x="965" y="354"/>
                  </a:lnTo>
                  <a:lnTo>
                    <a:pt x="868" y="177"/>
                  </a:lnTo>
                  <a:lnTo>
                    <a:pt x="804" y="97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544175" y="2682225"/>
              <a:ext cx="26925" cy="30125"/>
            </a:xfrm>
            <a:custGeom>
              <a:avLst/>
              <a:gdLst/>
              <a:ahLst/>
              <a:cxnLst/>
              <a:rect l="0" t="0" r="0" b="0"/>
              <a:pathLst>
                <a:path w="1077" h="1205" extrusionOk="0">
                  <a:moveTo>
                    <a:pt x="546" y="177"/>
                  </a:moveTo>
                  <a:lnTo>
                    <a:pt x="723" y="707"/>
                  </a:lnTo>
                  <a:lnTo>
                    <a:pt x="353" y="707"/>
                  </a:lnTo>
                  <a:lnTo>
                    <a:pt x="546" y="177"/>
                  </a:lnTo>
                  <a:close/>
                  <a:moveTo>
                    <a:pt x="450" y="0"/>
                  </a:moveTo>
                  <a:lnTo>
                    <a:pt x="0" y="1205"/>
                  </a:lnTo>
                  <a:lnTo>
                    <a:pt x="177" y="1205"/>
                  </a:lnTo>
                  <a:lnTo>
                    <a:pt x="305" y="835"/>
                  </a:lnTo>
                  <a:lnTo>
                    <a:pt x="771" y="835"/>
                  </a:lnTo>
                  <a:lnTo>
                    <a:pt x="899" y="1205"/>
                  </a:lnTo>
                  <a:lnTo>
                    <a:pt x="1076" y="1205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3572275" y="2682225"/>
              <a:ext cx="24100" cy="30125"/>
            </a:xfrm>
            <a:custGeom>
              <a:avLst/>
              <a:gdLst/>
              <a:ahLst/>
              <a:cxnLst/>
              <a:rect l="0" t="0" r="0" b="0"/>
              <a:pathLst>
                <a:path w="964" h="1205" extrusionOk="0">
                  <a:moveTo>
                    <a:pt x="0" y="0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62" y="1205"/>
                  </a:lnTo>
                  <a:lnTo>
                    <a:pt x="562" y="145"/>
                  </a:lnTo>
                  <a:lnTo>
                    <a:pt x="964" y="14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3600775" y="2682225"/>
              <a:ext cx="22125" cy="30125"/>
            </a:xfrm>
            <a:custGeom>
              <a:avLst/>
              <a:gdLst/>
              <a:ahLst/>
              <a:cxnLst/>
              <a:rect l="0" t="0" r="0" b="0"/>
              <a:pathLst>
                <a:path w="885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884" y="1205"/>
                  </a:lnTo>
                  <a:lnTo>
                    <a:pt x="884" y="1060"/>
                  </a:lnTo>
                  <a:lnTo>
                    <a:pt x="145" y="1060"/>
                  </a:lnTo>
                  <a:lnTo>
                    <a:pt x="145" y="643"/>
                  </a:lnTo>
                  <a:lnTo>
                    <a:pt x="820" y="643"/>
                  </a:lnTo>
                  <a:lnTo>
                    <a:pt x="820" y="514"/>
                  </a:lnTo>
                  <a:lnTo>
                    <a:pt x="145" y="514"/>
                  </a:lnTo>
                  <a:lnTo>
                    <a:pt x="145" y="145"/>
                  </a:lnTo>
                  <a:lnTo>
                    <a:pt x="868" y="14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3625675" y="2682225"/>
              <a:ext cx="24125" cy="30125"/>
            </a:xfrm>
            <a:custGeom>
              <a:avLst/>
              <a:gdLst/>
              <a:ahLst/>
              <a:cxnLst/>
              <a:rect l="0" t="0" r="0" b="0"/>
              <a:pathLst>
                <a:path w="965" h="1205" extrusionOk="0">
                  <a:moveTo>
                    <a:pt x="0" y="0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63" y="1205"/>
                  </a:lnTo>
                  <a:lnTo>
                    <a:pt x="563" y="145"/>
                  </a:lnTo>
                  <a:lnTo>
                    <a:pt x="964" y="145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3654575" y="2682225"/>
              <a:ext cx="4050" cy="30125"/>
            </a:xfrm>
            <a:custGeom>
              <a:avLst/>
              <a:gdLst/>
              <a:ahLst/>
              <a:cxnLst/>
              <a:rect l="0" t="0" r="0" b="0"/>
              <a:pathLst>
                <a:path w="162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3665025" y="2682225"/>
              <a:ext cx="28525" cy="30125"/>
            </a:xfrm>
            <a:custGeom>
              <a:avLst/>
              <a:gdLst/>
              <a:ahLst/>
              <a:cxnLst/>
              <a:rect l="0" t="0" r="0" b="0"/>
              <a:pathLst>
                <a:path w="1141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498"/>
                  </a:lnTo>
                  <a:lnTo>
                    <a:pt x="161" y="434"/>
                  </a:lnTo>
                  <a:lnTo>
                    <a:pt x="161" y="354"/>
                  </a:lnTo>
                  <a:lnTo>
                    <a:pt x="145" y="273"/>
                  </a:lnTo>
                  <a:lnTo>
                    <a:pt x="145" y="225"/>
                  </a:lnTo>
                  <a:lnTo>
                    <a:pt x="145" y="193"/>
                  </a:lnTo>
                  <a:lnTo>
                    <a:pt x="498" y="1205"/>
                  </a:lnTo>
                  <a:lnTo>
                    <a:pt x="659" y="1205"/>
                  </a:lnTo>
                  <a:lnTo>
                    <a:pt x="996" y="193"/>
                  </a:lnTo>
                  <a:lnTo>
                    <a:pt x="996" y="289"/>
                  </a:lnTo>
                  <a:lnTo>
                    <a:pt x="996" y="370"/>
                  </a:lnTo>
                  <a:lnTo>
                    <a:pt x="996" y="450"/>
                  </a:lnTo>
                  <a:lnTo>
                    <a:pt x="996" y="498"/>
                  </a:lnTo>
                  <a:lnTo>
                    <a:pt x="996" y="1205"/>
                  </a:lnTo>
                  <a:lnTo>
                    <a:pt x="1141" y="1205"/>
                  </a:lnTo>
                  <a:lnTo>
                    <a:pt x="1141" y="0"/>
                  </a:lnTo>
                  <a:lnTo>
                    <a:pt x="916" y="0"/>
                  </a:lnTo>
                  <a:lnTo>
                    <a:pt x="579" y="101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700350" y="2682225"/>
              <a:ext cx="22125" cy="30125"/>
            </a:xfrm>
            <a:custGeom>
              <a:avLst/>
              <a:gdLst/>
              <a:ahLst/>
              <a:cxnLst/>
              <a:rect l="0" t="0" r="0" b="0"/>
              <a:pathLst>
                <a:path w="885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884" y="1205"/>
                  </a:lnTo>
                  <a:lnTo>
                    <a:pt x="884" y="1060"/>
                  </a:lnTo>
                  <a:lnTo>
                    <a:pt x="161" y="1060"/>
                  </a:lnTo>
                  <a:lnTo>
                    <a:pt x="161" y="643"/>
                  </a:lnTo>
                  <a:lnTo>
                    <a:pt x="820" y="643"/>
                  </a:lnTo>
                  <a:lnTo>
                    <a:pt x="820" y="514"/>
                  </a:lnTo>
                  <a:lnTo>
                    <a:pt x="161" y="514"/>
                  </a:lnTo>
                  <a:lnTo>
                    <a:pt x="161" y="145"/>
                  </a:lnTo>
                  <a:lnTo>
                    <a:pt x="868" y="145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724450" y="27123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228175" y="2765750"/>
              <a:ext cx="19275" cy="30925"/>
            </a:xfrm>
            <a:custGeom>
              <a:avLst/>
              <a:gdLst/>
              <a:ahLst/>
              <a:cxnLst/>
              <a:rect l="0" t="0" r="0" b="0"/>
              <a:pathLst>
                <a:path w="771" h="1237" extrusionOk="0">
                  <a:moveTo>
                    <a:pt x="450" y="129"/>
                  </a:moveTo>
                  <a:lnTo>
                    <a:pt x="562" y="209"/>
                  </a:lnTo>
                  <a:lnTo>
                    <a:pt x="594" y="273"/>
                  </a:lnTo>
                  <a:lnTo>
                    <a:pt x="610" y="353"/>
                  </a:lnTo>
                  <a:lnTo>
                    <a:pt x="626" y="450"/>
                  </a:lnTo>
                  <a:lnTo>
                    <a:pt x="610" y="610"/>
                  </a:lnTo>
                  <a:lnTo>
                    <a:pt x="546" y="707"/>
                  </a:lnTo>
                  <a:lnTo>
                    <a:pt x="482" y="787"/>
                  </a:lnTo>
                  <a:lnTo>
                    <a:pt x="305" y="787"/>
                  </a:lnTo>
                  <a:lnTo>
                    <a:pt x="209" y="723"/>
                  </a:lnTo>
                  <a:lnTo>
                    <a:pt x="177" y="659"/>
                  </a:lnTo>
                  <a:lnTo>
                    <a:pt x="145" y="578"/>
                  </a:lnTo>
                  <a:lnTo>
                    <a:pt x="145" y="482"/>
                  </a:lnTo>
                  <a:lnTo>
                    <a:pt x="145" y="369"/>
                  </a:lnTo>
                  <a:lnTo>
                    <a:pt x="177" y="273"/>
                  </a:lnTo>
                  <a:lnTo>
                    <a:pt x="209" y="209"/>
                  </a:lnTo>
                  <a:lnTo>
                    <a:pt x="305" y="129"/>
                  </a:lnTo>
                  <a:close/>
                  <a:moveTo>
                    <a:pt x="321" y="0"/>
                  </a:moveTo>
                  <a:lnTo>
                    <a:pt x="241" y="48"/>
                  </a:lnTo>
                  <a:lnTo>
                    <a:pt x="193" y="80"/>
                  </a:lnTo>
                  <a:lnTo>
                    <a:pt x="145" y="145"/>
                  </a:lnTo>
                  <a:lnTo>
                    <a:pt x="145" y="16"/>
                  </a:lnTo>
                  <a:lnTo>
                    <a:pt x="0" y="16"/>
                  </a:lnTo>
                  <a:lnTo>
                    <a:pt x="0" y="1237"/>
                  </a:lnTo>
                  <a:lnTo>
                    <a:pt x="145" y="1237"/>
                  </a:lnTo>
                  <a:lnTo>
                    <a:pt x="145" y="787"/>
                  </a:lnTo>
                  <a:lnTo>
                    <a:pt x="193" y="851"/>
                  </a:lnTo>
                  <a:lnTo>
                    <a:pt x="241" y="883"/>
                  </a:lnTo>
                  <a:lnTo>
                    <a:pt x="305" y="916"/>
                  </a:lnTo>
                  <a:lnTo>
                    <a:pt x="514" y="916"/>
                  </a:lnTo>
                  <a:lnTo>
                    <a:pt x="626" y="851"/>
                  </a:lnTo>
                  <a:lnTo>
                    <a:pt x="691" y="771"/>
                  </a:lnTo>
                  <a:lnTo>
                    <a:pt x="771" y="578"/>
                  </a:lnTo>
                  <a:lnTo>
                    <a:pt x="771" y="434"/>
                  </a:lnTo>
                  <a:lnTo>
                    <a:pt x="755" y="241"/>
                  </a:lnTo>
                  <a:lnTo>
                    <a:pt x="675" y="112"/>
                  </a:lnTo>
                  <a:lnTo>
                    <a:pt x="562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250250" y="2765750"/>
              <a:ext cx="20500" cy="23300"/>
            </a:xfrm>
            <a:custGeom>
              <a:avLst/>
              <a:gdLst/>
              <a:ahLst/>
              <a:cxnLst/>
              <a:rect l="0" t="0" r="0" b="0"/>
              <a:pathLst>
                <a:path w="820" h="932" extrusionOk="0">
                  <a:moveTo>
                    <a:pt x="402" y="129"/>
                  </a:moveTo>
                  <a:lnTo>
                    <a:pt x="546" y="145"/>
                  </a:lnTo>
                  <a:lnTo>
                    <a:pt x="627" y="241"/>
                  </a:lnTo>
                  <a:lnTo>
                    <a:pt x="659" y="321"/>
                  </a:lnTo>
                  <a:lnTo>
                    <a:pt x="659" y="450"/>
                  </a:lnTo>
                  <a:lnTo>
                    <a:pt x="643" y="578"/>
                  </a:lnTo>
                  <a:lnTo>
                    <a:pt x="611" y="691"/>
                  </a:lnTo>
                  <a:lnTo>
                    <a:pt x="530" y="787"/>
                  </a:lnTo>
                  <a:lnTo>
                    <a:pt x="402" y="803"/>
                  </a:lnTo>
                  <a:lnTo>
                    <a:pt x="289" y="787"/>
                  </a:lnTo>
                  <a:lnTo>
                    <a:pt x="209" y="707"/>
                  </a:lnTo>
                  <a:lnTo>
                    <a:pt x="161" y="610"/>
                  </a:lnTo>
                  <a:lnTo>
                    <a:pt x="145" y="466"/>
                  </a:lnTo>
                  <a:lnTo>
                    <a:pt x="161" y="337"/>
                  </a:lnTo>
                  <a:lnTo>
                    <a:pt x="209" y="225"/>
                  </a:lnTo>
                  <a:lnTo>
                    <a:pt x="289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1" y="16"/>
                  </a:lnTo>
                  <a:lnTo>
                    <a:pt x="113" y="129"/>
                  </a:lnTo>
                  <a:lnTo>
                    <a:pt x="16" y="273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3"/>
                  </a:lnTo>
                  <a:lnTo>
                    <a:pt x="225" y="899"/>
                  </a:lnTo>
                  <a:lnTo>
                    <a:pt x="386" y="932"/>
                  </a:lnTo>
                  <a:lnTo>
                    <a:pt x="498" y="916"/>
                  </a:lnTo>
                  <a:lnTo>
                    <a:pt x="659" y="851"/>
                  </a:lnTo>
                  <a:lnTo>
                    <a:pt x="707" y="787"/>
                  </a:lnTo>
                  <a:lnTo>
                    <a:pt x="803" y="642"/>
                  </a:lnTo>
                  <a:lnTo>
                    <a:pt x="819" y="434"/>
                  </a:lnTo>
                  <a:lnTo>
                    <a:pt x="787" y="241"/>
                  </a:lnTo>
                  <a:lnTo>
                    <a:pt x="691" y="112"/>
                  </a:lnTo>
                  <a:lnTo>
                    <a:pt x="579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3273525" y="2765750"/>
              <a:ext cx="18100" cy="23300"/>
            </a:xfrm>
            <a:custGeom>
              <a:avLst/>
              <a:gdLst/>
              <a:ahLst/>
              <a:cxnLst/>
              <a:rect l="0" t="0" r="0" b="0"/>
              <a:pathLst>
                <a:path w="724" h="932" extrusionOk="0">
                  <a:moveTo>
                    <a:pt x="354" y="0"/>
                  </a:moveTo>
                  <a:lnTo>
                    <a:pt x="210" y="16"/>
                  </a:lnTo>
                  <a:lnTo>
                    <a:pt x="113" y="80"/>
                  </a:lnTo>
                  <a:lnTo>
                    <a:pt x="49" y="161"/>
                  </a:lnTo>
                  <a:lnTo>
                    <a:pt x="33" y="273"/>
                  </a:lnTo>
                  <a:lnTo>
                    <a:pt x="49" y="369"/>
                  </a:lnTo>
                  <a:lnTo>
                    <a:pt x="113" y="434"/>
                  </a:lnTo>
                  <a:lnTo>
                    <a:pt x="178" y="466"/>
                  </a:lnTo>
                  <a:lnTo>
                    <a:pt x="290" y="498"/>
                  </a:lnTo>
                  <a:lnTo>
                    <a:pt x="402" y="530"/>
                  </a:lnTo>
                  <a:lnTo>
                    <a:pt x="483" y="546"/>
                  </a:lnTo>
                  <a:lnTo>
                    <a:pt x="531" y="578"/>
                  </a:lnTo>
                  <a:lnTo>
                    <a:pt x="563" y="610"/>
                  </a:lnTo>
                  <a:lnTo>
                    <a:pt x="579" y="659"/>
                  </a:lnTo>
                  <a:lnTo>
                    <a:pt x="563" y="723"/>
                  </a:lnTo>
                  <a:lnTo>
                    <a:pt x="515" y="771"/>
                  </a:lnTo>
                  <a:lnTo>
                    <a:pt x="451" y="803"/>
                  </a:lnTo>
                  <a:lnTo>
                    <a:pt x="370" y="803"/>
                  </a:lnTo>
                  <a:lnTo>
                    <a:pt x="242" y="787"/>
                  </a:lnTo>
                  <a:lnTo>
                    <a:pt x="178" y="739"/>
                  </a:lnTo>
                  <a:lnTo>
                    <a:pt x="145" y="691"/>
                  </a:lnTo>
                  <a:lnTo>
                    <a:pt x="145" y="626"/>
                  </a:lnTo>
                  <a:lnTo>
                    <a:pt x="1" y="626"/>
                  </a:lnTo>
                  <a:lnTo>
                    <a:pt x="17" y="739"/>
                  </a:lnTo>
                  <a:lnTo>
                    <a:pt x="81" y="835"/>
                  </a:lnTo>
                  <a:lnTo>
                    <a:pt x="194" y="916"/>
                  </a:lnTo>
                  <a:lnTo>
                    <a:pt x="370" y="932"/>
                  </a:lnTo>
                  <a:lnTo>
                    <a:pt x="531" y="916"/>
                  </a:lnTo>
                  <a:lnTo>
                    <a:pt x="627" y="835"/>
                  </a:lnTo>
                  <a:lnTo>
                    <a:pt x="708" y="755"/>
                  </a:lnTo>
                  <a:lnTo>
                    <a:pt x="724" y="642"/>
                  </a:lnTo>
                  <a:lnTo>
                    <a:pt x="708" y="530"/>
                  </a:lnTo>
                  <a:lnTo>
                    <a:pt x="643" y="466"/>
                  </a:lnTo>
                  <a:lnTo>
                    <a:pt x="563" y="434"/>
                  </a:lnTo>
                  <a:lnTo>
                    <a:pt x="418" y="385"/>
                  </a:lnTo>
                  <a:lnTo>
                    <a:pt x="322" y="369"/>
                  </a:lnTo>
                  <a:lnTo>
                    <a:pt x="274" y="353"/>
                  </a:lnTo>
                  <a:lnTo>
                    <a:pt x="226" y="321"/>
                  </a:lnTo>
                  <a:lnTo>
                    <a:pt x="178" y="289"/>
                  </a:lnTo>
                  <a:lnTo>
                    <a:pt x="178" y="241"/>
                  </a:lnTo>
                  <a:lnTo>
                    <a:pt x="178" y="193"/>
                  </a:lnTo>
                  <a:lnTo>
                    <a:pt x="226" y="161"/>
                  </a:lnTo>
                  <a:lnTo>
                    <a:pt x="274" y="129"/>
                  </a:lnTo>
                  <a:lnTo>
                    <a:pt x="451" y="129"/>
                  </a:lnTo>
                  <a:lnTo>
                    <a:pt x="515" y="177"/>
                  </a:lnTo>
                  <a:lnTo>
                    <a:pt x="547" y="225"/>
                  </a:lnTo>
                  <a:lnTo>
                    <a:pt x="547" y="273"/>
                  </a:lnTo>
                  <a:lnTo>
                    <a:pt x="692" y="273"/>
                  </a:lnTo>
                  <a:lnTo>
                    <a:pt x="692" y="193"/>
                  </a:lnTo>
                  <a:lnTo>
                    <a:pt x="643" y="112"/>
                  </a:lnTo>
                  <a:lnTo>
                    <a:pt x="531" y="1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3293600" y="2760125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13" y="0"/>
                  </a:moveTo>
                  <a:lnTo>
                    <a:pt x="113" y="241"/>
                  </a:lnTo>
                  <a:lnTo>
                    <a:pt x="1" y="241"/>
                  </a:lnTo>
                  <a:lnTo>
                    <a:pt x="1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29" y="1028"/>
                  </a:lnTo>
                  <a:lnTo>
                    <a:pt x="162" y="1076"/>
                  </a:lnTo>
                  <a:lnTo>
                    <a:pt x="194" y="1124"/>
                  </a:lnTo>
                  <a:lnTo>
                    <a:pt x="402" y="1124"/>
                  </a:lnTo>
                  <a:lnTo>
                    <a:pt x="402" y="996"/>
                  </a:lnTo>
                  <a:lnTo>
                    <a:pt x="370" y="996"/>
                  </a:lnTo>
                  <a:lnTo>
                    <a:pt x="370" y="1012"/>
                  </a:lnTo>
                  <a:lnTo>
                    <a:pt x="354" y="1012"/>
                  </a:lnTo>
                  <a:lnTo>
                    <a:pt x="322" y="996"/>
                  </a:lnTo>
                  <a:lnTo>
                    <a:pt x="290" y="996"/>
                  </a:lnTo>
                  <a:lnTo>
                    <a:pt x="274" y="980"/>
                  </a:lnTo>
                  <a:lnTo>
                    <a:pt x="258" y="932"/>
                  </a:lnTo>
                  <a:lnTo>
                    <a:pt x="258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58" y="24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304850" y="2791025"/>
              <a:ext cx="22925" cy="2450"/>
            </a:xfrm>
            <a:custGeom>
              <a:avLst/>
              <a:gdLst/>
              <a:ahLst/>
              <a:cxnLst/>
              <a:rect l="0" t="0" r="0" b="0"/>
              <a:pathLst>
                <a:path w="917" h="98" extrusionOk="0">
                  <a:moveTo>
                    <a:pt x="1" y="1"/>
                  </a:moveTo>
                  <a:lnTo>
                    <a:pt x="1" y="97"/>
                  </a:lnTo>
                  <a:lnTo>
                    <a:pt x="916" y="97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3329350" y="2765750"/>
              <a:ext cx="18100" cy="23300"/>
            </a:xfrm>
            <a:custGeom>
              <a:avLst/>
              <a:gdLst/>
              <a:ahLst/>
              <a:cxnLst/>
              <a:rect l="0" t="0" r="0" b="0"/>
              <a:pathLst>
                <a:path w="724" h="932" extrusionOk="0">
                  <a:moveTo>
                    <a:pt x="354" y="0"/>
                  </a:moveTo>
                  <a:lnTo>
                    <a:pt x="209" y="16"/>
                  </a:lnTo>
                  <a:lnTo>
                    <a:pt x="113" y="80"/>
                  </a:lnTo>
                  <a:lnTo>
                    <a:pt x="33" y="161"/>
                  </a:lnTo>
                  <a:lnTo>
                    <a:pt x="16" y="273"/>
                  </a:lnTo>
                  <a:lnTo>
                    <a:pt x="33" y="369"/>
                  </a:lnTo>
                  <a:lnTo>
                    <a:pt x="113" y="434"/>
                  </a:lnTo>
                  <a:lnTo>
                    <a:pt x="177" y="466"/>
                  </a:lnTo>
                  <a:lnTo>
                    <a:pt x="273" y="498"/>
                  </a:lnTo>
                  <a:lnTo>
                    <a:pt x="402" y="530"/>
                  </a:lnTo>
                  <a:lnTo>
                    <a:pt x="482" y="546"/>
                  </a:lnTo>
                  <a:lnTo>
                    <a:pt x="514" y="578"/>
                  </a:lnTo>
                  <a:lnTo>
                    <a:pt x="563" y="610"/>
                  </a:lnTo>
                  <a:lnTo>
                    <a:pt x="579" y="659"/>
                  </a:lnTo>
                  <a:lnTo>
                    <a:pt x="563" y="723"/>
                  </a:lnTo>
                  <a:lnTo>
                    <a:pt x="514" y="771"/>
                  </a:lnTo>
                  <a:lnTo>
                    <a:pt x="450" y="803"/>
                  </a:lnTo>
                  <a:lnTo>
                    <a:pt x="370" y="803"/>
                  </a:lnTo>
                  <a:lnTo>
                    <a:pt x="241" y="787"/>
                  </a:lnTo>
                  <a:lnTo>
                    <a:pt x="177" y="739"/>
                  </a:lnTo>
                  <a:lnTo>
                    <a:pt x="145" y="691"/>
                  </a:lnTo>
                  <a:lnTo>
                    <a:pt x="129" y="626"/>
                  </a:lnTo>
                  <a:lnTo>
                    <a:pt x="0" y="626"/>
                  </a:lnTo>
                  <a:lnTo>
                    <a:pt x="16" y="739"/>
                  </a:lnTo>
                  <a:lnTo>
                    <a:pt x="81" y="835"/>
                  </a:lnTo>
                  <a:lnTo>
                    <a:pt x="177" y="916"/>
                  </a:lnTo>
                  <a:lnTo>
                    <a:pt x="354" y="932"/>
                  </a:lnTo>
                  <a:lnTo>
                    <a:pt x="530" y="916"/>
                  </a:lnTo>
                  <a:lnTo>
                    <a:pt x="627" y="835"/>
                  </a:lnTo>
                  <a:lnTo>
                    <a:pt x="707" y="755"/>
                  </a:lnTo>
                  <a:lnTo>
                    <a:pt x="723" y="642"/>
                  </a:lnTo>
                  <a:lnTo>
                    <a:pt x="707" y="530"/>
                  </a:lnTo>
                  <a:lnTo>
                    <a:pt x="627" y="466"/>
                  </a:lnTo>
                  <a:lnTo>
                    <a:pt x="563" y="434"/>
                  </a:lnTo>
                  <a:lnTo>
                    <a:pt x="418" y="385"/>
                  </a:lnTo>
                  <a:lnTo>
                    <a:pt x="322" y="369"/>
                  </a:lnTo>
                  <a:lnTo>
                    <a:pt x="257" y="353"/>
                  </a:lnTo>
                  <a:lnTo>
                    <a:pt x="225" y="321"/>
                  </a:lnTo>
                  <a:lnTo>
                    <a:pt x="177" y="289"/>
                  </a:lnTo>
                  <a:lnTo>
                    <a:pt x="177" y="241"/>
                  </a:lnTo>
                  <a:lnTo>
                    <a:pt x="177" y="193"/>
                  </a:lnTo>
                  <a:lnTo>
                    <a:pt x="209" y="161"/>
                  </a:lnTo>
                  <a:lnTo>
                    <a:pt x="257" y="129"/>
                  </a:lnTo>
                  <a:lnTo>
                    <a:pt x="450" y="129"/>
                  </a:lnTo>
                  <a:lnTo>
                    <a:pt x="514" y="177"/>
                  </a:lnTo>
                  <a:lnTo>
                    <a:pt x="546" y="225"/>
                  </a:lnTo>
                  <a:lnTo>
                    <a:pt x="546" y="273"/>
                  </a:lnTo>
                  <a:lnTo>
                    <a:pt x="691" y="273"/>
                  </a:lnTo>
                  <a:lnTo>
                    <a:pt x="675" y="193"/>
                  </a:lnTo>
                  <a:lnTo>
                    <a:pt x="627" y="112"/>
                  </a:lnTo>
                  <a:lnTo>
                    <a:pt x="530" y="1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3349425" y="2760125"/>
              <a:ext cx="10050" cy="28125"/>
            </a:xfrm>
            <a:custGeom>
              <a:avLst/>
              <a:gdLst/>
              <a:ahLst/>
              <a:cxnLst/>
              <a:rect l="0" t="0" r="0" b="0"/>
              <a:pathLst>
                <a:path w="402" h="1125" extrusionOk="0">
                  <a:moveTo>
                    <a:pt x="113" y="0"/>
                  </a:moveTo>
                  <a:lnTo>
                    <a:pt x="113" y="241"/>
                  </a:lnTo>
                  <a:lnTo>
                    <a:pt x="0" y="241"/>
                  </a:lnTo>
                  <a:lnTo>
                    <a:pt x="0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13" y="1028"/>
                  </a:lnTo>
                  <a:lnTo>
                    <a:pt x="145" y="1076"/>
                  </a:lnTo>
                  <a:lnTo>
                    <a:pt x="193" y="1124"/>
                  </a:lnTo>
                  <a:lnTo>
                    <a:pt x="402" y="1124"/>
                  </a:lnTo>
                  <a:lnTo>
                    <a:pt x="402" y="996"/>
                  </a:lnTo>
                  <a:lnTo>
                    <a:pt x="370" y="996"/>
                  </a:lnTo>
                  <a:lnTo>
                    <a:pt x="354" y="1012"/>
                  </a:lnTo>
                  <a:lnTo>
                    <a:pt x="306" y="996"/>
                  </a:lnTo>
                  <a:lnTo>
                    <a:pt x="290" y="996"/>
                  </a:lnTo>
                  <a:lnTo>
                    <a:pt x="257" y="980"/>
                  </a:lnTo>
                  <a:lnTo>
                    <a:pt x="257" y="932"/>
                  </a:lnTo>
                  <a:lnTo>
                    <a:pt x="257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57" y="24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3361875" y="2765750"/>
              <a:ext cx="20900" cy="22900"/>
            </a:xfrm>
            <a:custGeom>
              <a:avLst/>
              <a:gdLst/>
              <a:ahLst/>
              <a:cxnLst/>
              <a:rect l="0" t="0" r="0" b="0"/>
              <a:pathLst>
                <a:path w="836" h="916" extrusionOk="0">
                  <a:moveTo>
                    <a:pt x="595" y="450"/>
                  </a:moveTo>
                  <a:lnTo>
                    <a:pt x="595" y="562"/>
                  </a:lnTo>
                  <a:lnTo>
                    <a:pt x="562" y="691"/>
                  </a:lnTo>
                  <a:lnTo>
                    <a:pt x="466" y="755"/>
                  </a:lnTo>
                  <a:lnTo>
                    <a:pt x="386" y="787"/>
                  </a:lnTo>
                  <a:lnTo>
                    <a:pt x="322" y="803"/>
                  </a:lnTo>
                  <a:lnTo>
                    <a:pt x="257" y="787"/>
                  </a:lnTo>
                  <a:lnTo>
                    <a:pt x="209" y="755"/>
                  </a:lnTo>
                  <a:lnTo>
                    <a:pt x="161" y="723"/>
                  </a:lnTo>
                  <a:lnTo>
                    <a:pt x="161" y="659"/>
                  </a:lnTo>
                  <a:lnTo>
                    <a:pt x="177" y="578"/>
                  </a:lnTo>
                  <a:lnTo>
                    <a:pt x="225" y="546"/>
                  </a:lnTo>
                  <a:lnTo>
                    <a:pt x="273" y="514"/>
                  </a:lnTo>
                  <a:lnTo>
                    <a:pt x="354" y="498"/>
                  </a:lnTo>
                  <a:lnTo>
                    <a:pt x="434" y="498"/>
                  </a:lnTo>
                  <a:lnTo>
                    <a:pt x="482" y="482"/>
                  </a:lnTo>
                  <a:lnTo>
                    <a:pt x="514" y="482"/>
                  </a:lnTo>
                  <a:lnTo>
                    <a:pt x="562" y="466"/>
                  </a:lnTo>
                  <a:lnTo>
                    <a:pt x="595" y="450"/>
                  </a:lnTo>
                  <a:close/>
                  <a:moveTo>
                    <a:pt x="386" y="0"/>
                  </a:moveTo>
                  <a:lnTo>
                    <a:pt x="257" y="16"/>
                  </a:lnTo>
                  <a:lnTo>
                    <a:pt x="161" y="64"/>
                  </a:lnTo>
                  <a:lnTo>
                    <a:pt x="65" y="145"/>
                  </a:lnTo>
                  <a:lnTo>
                    <a:pt x="49" y="289"/>
                  </a:lnTo>
                  <a:lnTo>
                    <a:pt x="193" y="289"/>
                  </a:lnTo>
                  <a:lnTo>
                    <a:pt x="193" y="225"/>
                  </a:lnTo>
                  <a:lnTo>
                    <a:pt x="225" y="193"/>
                  </a:lnTo>
                  <a:lnTo>
                    <a:pt x="289" y="129"/>
                  </a:lnTo>
                  <a:lnTo>
                    <a:pt x="482" y="129"/>
                  </a:lnTo>
                  <a:lnTo>
                    <a:pt x="546" y="161"/>
                  </a:lnTo>
                  <a:lnTo>
                    <a:pt x="579" y="193"/>
                  </a:lnTo>
                  <a:lnTo>
                    <a:pt x="595" y="273"/>
                  </a:lnTo>
                  <a:lnTo>
                    <a:pt x="595" y="305"/>
                  </a:lnTo>
                  <a:lnTo>
                    <a:pt x="579" y="321"/>
                  </a:lnTo>
                  <a:lnTo>
                    <a:pt x="562" y="353"/>
                  </a:lnTo>
                  <a:lnTo>
                    <a:pt x="514" y="369"/>
                  </a:lnTo>
                  <a:lnTo>
                    <a:pt x="289" y="385"/>
                  </a:lnTo>
                  <a:lnTo>
                    <a:pt x="161" y="418"/>
                  </a:lnTo>
                  <a:lnTo>
                    <a:pt x="81" y="482"/>
                  </a:lnTo>
                  <a:lnTo>
                    <a:pt x="16" y="546"/>
                  </a:lnTo>
                  <a:lnTo>
                    <a:pt x="0" y="659"/>
                  </a:lnTo>
                  <a:lnTo>
                    <a:pt x="16" y="771"/>
                  </a:lnTo>
                  <a:lnTo>
                    <a:pt x="81" y="851"/>
                  </a:lnTo>
                  <a:lnTo>
                    <a:pt x="161" y="916"/>
                  </a:lnTo>
                  <a:lnTo>
                    <a:pt x="386" y="916"/>
                  </a:lnTo>
                  <a:lnTo>
                    <a:pt x="466" y="883"/>
                  </a:lnTo>
                  <a:lnTo>
                    <a:pt x="546" y="835"/>
                  </a:lnTo>
                  <a:lnTo>
                    <a:pt x="595" y="771"/>
                  </a:lnTo>
                  <a:lnTo>
                    <a:pt x="611" y="819"/>
                  </a:lnTo>
                  <a:lnTo>
                    <a:pt x="627" y="851"/>
                  </a:lnTo>
                  <a:lnTo>
                    <a:pt x="659" y="899"/>
                  </a:lnTo>
                  <a:lnTo>
                    <a:pt x="739" y="916"/>
                  </a:lnTo>
                  <a:lnTo>
                    <a:pt x="787" y="916"/>
                  </a:lnTo>
                  <a:lnTo>
                    <a:pt x="803" y="899"/>
                  </a:lnTo>
                  <a:lnTo>
                    <a:pt x="836" y="899"/>
                  </a:lnTo>
                  <a:lnTo>
                    <a:pt x="836" y="787"/>
                  </a:lnTo>
                  <a:lnTo>
                    <a:pt x="739" y="787"/>
                  </a:lnTo>
                  <a:lnTo>
                    <a:pt x="739" y="771"/>
                  </a:lnTo>
                  <a:lnTo>
                    <a:pt x="739" y="739"/>
                  </a:lnTo>
                  <a:lnTo>
                    <a:pt x="739" y="241"/>
                  </a:lnTo>
                  <a:lnTo>
                    <a:pt x="723" y="129"/>
                  </a:lnTo>
                  <a:lnTo>
                    <a:pt x="643" y="64"/>
                  </a:lnTo>
                  <a:lnTo>
                    <a:pt x="530" y="1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383950" y="2760125"/>
              <a:ext cx="10075" cy="28125"/>
            </a:xfrm>
            <a:custGeom>
              <a:avLst/>
              <a:gdLst/>
              <a:ahLst/>
              <a:cxnLst/>
              <a:rect l="0" t="0" r="0" b="0"/>
              <a:pathLst>
                <a:path w="403" h="1125" extrusionOk="0">
                  <a:moveTo>
                    <a:pt x="129" y="0"/>
                  </a:moveTo>
                  <a:lnTo>
                    <a:pt x="129" y="241"/>
                  </a:lnTo>
                  <a:lnTo>
                    <a:pt x="1" y="241"/>
                  </a:lnTo>
                  <a:lnTo>
                    <a:pt x="1" y="370"/>
                  </a:lnTo>
                  <a:lnTo>
                    <a:pt x="129" y="370"/>
                  </a:lnTo>
                  <a:lnTo>
                    <a:pt x="129" y="948"/>
                  </a:lnTo>
                  <a:lnTo>
                    <a:pt x="129" y="1028"/>
                  </a:lnTo>
                  <a:lnTo>
                    <a:pt x="161" y="1076"/>
                  </a:lnTo>
                  <a:lnTo>
                    <a:pt x="209" y="1124"/>
                  </a:lnTo>
                  <a:lnTo>
                    <a:pt x="402" y="1124"/>
                  </a:lnTo>
                  <a:lnTo>
                    <a:pt x="402" y="996"/>
                  </a:lnTo>
                  <a:lnTo>
                    <a:pt x="386" y="996"/>
                  </a:lnTo>
                  <a:lnTo>
                    <a:pt x="370" y="1012"/>
                  </a:lnTo>
                  <a:lnTo>
                    <a:pt x="354" y="1012"/>
                  </a:lnTo>
                  <a:lnTo>
                    <a:pt x="322" y="996"/>
                  </a:lnTo>
                  <a:lnTo>
                    <a:pt x="306" y="996"/>
                  </a:lnTo>
                  <a:lnTo>
                    <a:pt x="274" y="980"/>
                  </a:lnTo>
                  <a:lnTo>
                    <a:pt x="274" y="932"/>
                  </a:lnTo>
                  <a:lnTo>
                    <a:pt x="274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74" y="24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397600" y="2766150"/>
              <a:ext cx="17700" cy="22500"/>
            </a:xfrm>
            <a:custGeom>
              <a:avLst/>
              <a:gdLst/>
              <a:ahLst/>
              <a:cxnLst/>
              <a:rect l="0" t="0" r="0" b="0"/>
              <a:pathLst>
                <a:path w="708" h="900" extrusionOk="0">
                  <a:moveTo>
                    <a:pt x="1" y="0"/>
                  </a:moveTo>
                  <a:lnTo>
                    <a:pt x="1" y="594"/>
                  </a:lnTo>
                  <a:lnTo>
                    <a:pt x="17" y="707"/>
                  </a:lnTo>
                  <a:lnTo>
                    <a:pt x="49" y="771"/>
                  </a:lnTo>
                  <a:lnTo>
                    <a:pt x="81" y="835"/>
                  </a:lnTo>
                  <a:lnTo>
                    <a:pt x="210" y="900"/>
                  </a:lnTo>
                  <a:lnTo>
                    <a:pt x="306" y="900"/>
                  </a:lnTo>
                  <a:lnTo>
                    <a:pt x="418" y="883"/>
                  </a:lnTo>
                  <a:lnTo>
                    <a:pt x="499" y="835"/>
                  </a:lnTo>
                  <a:lnTo>
                    <a:pt x="547" y="803"/>
                  </a:lnTo>
                  <a:lnTo>
                    <a:pt x="579" y="755"/>
                  </a:lnTo>
                  <a:lnTo>
                    <a:pt x="579" y="883"/>
                  </a:lnTo>
                  <a:lnTo>
                    <a:pt x="707" y="883"/>
                  </a:lnTo>
                  <a:lnTo>
                    <a:pt x="707" y="0"/>
                  </a:lnTo>
                  <a:lnTo>
                    <a:pt x="563" y="0"/>
                  </a:lnTo>
                  <a:lnTo>
                    <a:pt x="563" y="434"/>
                  </a:lnTo>
                  <a:lnTo>
                    <a:pt x="563" y="546"/>
                  </a:lnTo>
                  <a:lnTo>
                    <a:pt x="531" y="626"/>
                  </a:lnTo>
                  <a:lnTo>
                    <a:pt x="499" y="691"/>
                  </a:lnTo>
                  <a:lnTo>
                    <a:pt x="402" y="771"/>
                  </a:lnTo>
                  <a:lnTo>
                    <a:pt x="322" y="771"/>
                  </a:lnTo>
                  <a:lnTo>
                    <a:pt x="226" y="755"/>
                  </a:lnTo>
                  <a:lnTo>
                    <a:pt x="177" y="691"/>
                  </a:lnTo>
                  <a:lnTo>
                    <a:pt x="161" y="643"/>
                  </a:lnTo>
                  <a:lnTo>
                    <a:pt x="161" y="57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419700" y="2765750"/>
              <a:ext cx="18075" cy="23300"/>
            </a:xfrm>
            <a:custGeom>
              <a:avLst/>
              <a:gdLst/>
              <a:ahLst/>
              <a:cxnLst/>
              <a:rect l="0" t="0" r="0" b="0"/>
              <a:pathLst>
                <a:path w="723" h="932" extrusionOk="0">
                  <a:moveTo>
                    <a:pt x="353" y="0"/>
                  </a:moveTo>
                  <a:lnTo>
                    <a:pt x="209" y="16"/>
                  </a:lnTo>
                  <a:lnTo>
                    <a:pt x="113" y="80"/>
                  </a:lnTo>
                  <a:lnTo>
                    <a:pt x="48" y="161"/>
                  </a:lnTo>
                  <a:lnTo>
                    <a:pt x="32" y="273"/>
                  </a:lnTo>
                  <a:lnTo>
                    <a:pt x="48" y="369"/>
                  </a:lnTo>
                  <a:lnTo>
                    <a:pt x="113" y="434"/>
                  </a:lnTo>
                  <a:lnTo>
                    <a:pt x="177" y="466"/>
                  </a:lnTo>
                  <a:lnTo>
                    <a:pt x="289" y="498"/>
                  </a:lnTo>
                  <a:lnTo>
                    <a:pt x="402" y="530"/>
                  </a:lnTo>
                  <a:lnTo>
                    <a:pt x="482" y="546"/>
                  </a:lnTo>
                  <a:lnTo>
                    <a:pt x="530" y="578"/>
                  </a:lnTo>
                  <a:lnTo>
                    <a:pt x="562" y="610"/>
                  </a:lnTo>
                  <a:lnTo>
                    <a:pt x="578" y="659"/>
                  </a:lnTo>
                  <a:lnTo>
                    <a:pt x="562" y="723"/>
                  </a:lnTo>
                  <a:lnTo>
                    <a:pt x="514" y="771"/>
                  </a:lnTo>
                  <a:lnTo>
                    <a:pt x="450" y="803"/>
                  </a:lnTo>
                  <a:lnTo>
                    <a:pt x="370" y="803"/>
                  </a:lnTo>
                  <a:lnTo>
                    <a:pt x="241" y="787"/>
                  </a:lnTo>
                  <a:lnTo>
                    <a:pt x="177" y="739"/>
                  </a:lnTo>
                  <a:lnTo>
                    <a:pt x="145" y="691"/>
                  </a:lnTo>
                  <a:lnTo>
                    <a:pt x="145" y="626"/>
                  </a:lnTo>
                  <a:lnTo>
                    <a:pt x="0" y="626"/>
                  </a:lnTo>
                  <a:lnTo>
                    <a:pt x="16" y="739"/>
                  </a:lnTo>
                  <a:lnTo>
                    <a:pt x="80" y="835"/>
                  </a:lnTo>
                  <a:lnTo>
                    <a:pt x="193" y="916"/>
                  </a:lnTo>
                  <a:lnTo>
                    <a:pt x="370" y="932"/>
                  </a:lnTo>
                  <a:lnTo>
                    <a:pt x="530" y="916"/>
                  </a:lnTo>
                  <a:lnTo>
                    <a:pt x="627" y="835"/>
                  </a:lnTo>
                  <a:lnTo>
                    <a:pt x="707" y="755"/>
                  </a:lnTo>
                  <a:lnTo>
                    <a:pt x="723" y="642"/>
                  </a:lnTo>
                  <a:lnTo>
                    <a:pt x="707" y="530"/>
                  </a:lnTo>
                  <a:lnTo>
                    <a:pt x="643" y="466"/>
                  </a:lnTo>
                  <a:lnTo>
                    <a:pt x="562" y="434"/>
                  </a:lnTo>
                  <a:lnTo>
                    <a:pt x="418" y="385"/>
                  </a:lnTo>
                  <a:lnTo>
                    <a:pt x="321" y="369"/>
                  </a:lnTo>
                  <a:lnTo>
                    <a:pt x="273" y="353"/>
                  </a:lnTo>
                  <a:lnTo>
                    <a:pt x="225" y="321"/>
                  </a:lnTo>
                  <a:lnTo>
                    <a:pt x="177" y="289"/>
                  </a:lnTo>
                  <a:lnTo>
                    <a:pt x="177" y="241"/>
                  </a:lnTo>
                  <a:lnTo>
                    <a:pt x="177" y="193"/>
                  </a:lnTo>
                  <a:lnTo>
                    <a:pt x="225" y="161"/>
                  </a:lnTo>
                  <a:lnTo>
                    <a:pt x="273" y="129"/>
                  </a:lnTo>
                  <a:lnTo>
                    <a:pt x="450" y="129"/>
                  </a:lnTo>
                  <a:lnTo>
                    <a:pt x="514" y="177"/>
                  </a:lnTo>
                  <a:lnTo>
                    <a:pt x="546" y="225"/>
                  </a:lnTo>
                  <a:lnTo>
                    <a:pt x="546" y="273"/>
                  </a:lnTo>
                  <a:lnTo>
                    <a:pt x="691" y="273"/>
                  </a:lnTo>
                  <a:lnTo>
                    <a:pt x="691" y="193"/>
                  </a:lnTo>
                  <a:lnTo>
                    <a:pt x="643" y="112"/>
                  </a:lnTo>
                  <a:lnTo>
                    <a:pt x="530" y="16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3455025" y="2758100"/>
              <a:ext cx="4050" cy="30150"/>
            </a:xfrm>
            <a:custGeom>
              <a:avLst/>
              <a:gdLst/>
              <a:ahLst/>
              <a:cxnLst/>
              <a:rect l="0" t="0" r="0" b="0"/>
              <a:pathLst>
                <a:path w="162" h="1206" extrusionOk="0">
                  <a:moveTo>
                    <a:pt x="1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465475" y="2758100"/>
              <a:ext cx="24100" cy="30150"/>
            </a:xfrm>
            <a:custGeom>
              <a:avLst/>
              <a:gdLst/>
              <a:ahLst/>
              <a:cxnLst/>
              <a:rect l="0" t="0" r="0" b="0"/>
              <a:pathLst>
                <a:path w="964" h="1206" extrusionOk="0">
                  <a:moveTo>
                    <a:pt x="0" y="1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226"/>
                  </a:lnTo>
                  <a:lnTo>
                    <a:pt x="771" y="1205"/>
                  </a:lnTo>
                  <a:lnTo>
                    <a:pt x="964" y="1205"/>
                  </a:lnTo>
                  <a:lnTo>
                    <a:pt x="964" y="1"/>
                  </a:lnTo>
                  <a:lnTo>
                    <a:pt x="803" y="1"/>
                  </a:lnTo>
                  <a:lnTo>
                    <a:pt x="803" y="9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3493175" y="2758100"/>
              <a:ext cx="24525" cy="30150"/>
            </a:xfrm>
            <a:custGeom>
              <a:avLst/>
              <a:gdLst/>
              <a:ahLst/>
              <a:cxnLst/>
              <a:rect l="0" t="0" r="0" b="0"/>
              <a:pathLst>
                <a:path w="981" h="1206" extrusionOk="0">
                  <a:moveTo>
                    <a:pt x="0" y="1"/>
                  </a:moveTo>
                  <a:lnTo>
                    <a:pt x="0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79" y="1205"/>
                  </a:lnTo>
                  <a:lnTo>
                    <a:pt x="579" y="145"/>
                  </a:lnTo>
                  <a:lnTo>
                    <a:pt x="980" y="1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3520875" y="2757700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74" y="1"/>
                  </a:moveTo>
                  <a:lnTo>
                    <a:pt x="145" y="210"/>
                  </a:lnTo>
                  <a:lnTo>
                    <a:pt x="81" y="354"/>
                  </a:lnTo>
                  <a:lnTo>
                    <a:pt x="17" y="547"/>
                  </a:lnTo>
                  <a:lnTo>
                    <a:pt x="1" y="788"/>
                  </a:lnTo>
                  <a:lnTo>
                    <a:pt x="1" y="852"/>
                  </a:lnTo>
                  <a:lnTo>
                    <a:pt x="17" y="916"/>
                  </a:lnTo>
                  <a:lnTo>
                    <a:pt x="33" y="1061"/>
                  </a:lnTo>
                  <a:lnTo>
                    <a:pt x="81" y="1173"/>
                  </a:lnTo>
                  <a:lnTo>
                    <a:pt x="113" y="1254"/>
                  </a:lnTo>
                  <a:lnTo>
                    <a:pt x="145" y="1318"/>
                  </a:lnTo>
                  <a:lnTo>
                    <a:pt x="177" y="1398"/>
                  </a:lnTo>
                  <a:lnTo>
                    <a:pt x="290" y="1559"/>
                  </a:lnTo>
                  <a:lnTo>
                    <a:pt x="386" y="1559"/>
                  </a:lnTo>
                  <a:lnTo>
                    <a:pt x="274" y="1350"/>
                  </a:lnTo>
                  <a:lnTo>
                    <a:pt x="225" y="1205"/>
                  </a:lnTo>
                  <a:lnTo>
                    <a:pt x="161" y="1013"/>
                  </a:lnTo>
                  <a:lnTo>
                    <a:pt x="161" y="772"/>
                  </a:lnTo>
                  <a:lnTo>
                    <a:pt x="161" y="547"/>
                  </a:lnTo>
                  <a:lnTo>
                    <a:pt x="209" y="370"/>
                  </a:lnTo>
                  <a:lnTo>
                    <a:pt x="274" y="226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3536125" y="2758900"/>
              <a:ext cx="10475" cy="29350"/>
            </a:xfrm>
            <a:custGeom>
              <a:avLst/>
              <a:gdLst/>
              <a:ahLst/>
              <a:cxnLst/>
              <a:rect l="0" t="0" r="0" b="0"/>
              <a:pathLst>
                <a:path w="419" h="1174" extrusionOk="0">
                  <a:moveTo>
                    <a:pt x="306" y="1"/>
                  </a:moveTo>
                  <a:lnTo>
                    <a:pt x="274" y="129"/>
                  </a:lnTo>
                  <a:lnTo>
                    <a:pt x="210" y="178"/>
                  </a:lnTo>
                  <a:lnTo>
                    <a:pt x="129" y="210"/>
                  </a:lnTo>
                  <a:lnTo>
                    <a:pt x="1" y="226"/>
                  </a:lnTo>
                  <a:lnTo>
                    <a:pt x="1" y="338"/>
                  </a:lnTo>
                  <a:lnTo>
                    <a:pt x="274" y="338"/>
                  </a:lnTo>
                  <a:lnTo>
                    <a:pt x="274" y="1173"/>
                  </a:lnTo>
                  <a:lnTo>
                    <a:pt x="418" y="117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3559025" y="2758900"/>
              <a:ext cx="10850" cy="29350"/>
            </a:xfrm>
            <a:custGeom>
              <a:avLst/>
              <a:gdLst/>
              <a:ahLst/>
              <a:cxnLst/>
              <a:rect l="0" t="0" r="0" b="0"/>
              <a:pathLst>
                <a:path w="434" h="1174" extrusionOk="0">
                  <a:moveTo>
                    <a:pt x="322" y="1"/>
                  </a:moveTo>
                  <a:lnTo>
                    <a:pt x="289" y="129"/>
                  </a:lnTo>
                  <a:lnTo>
                    <a:pt x="225" y="178"/>
                  </a:lnTo>
                  <a:lnTo>
                    <a:pt x="145" y="210"/>
                  </a:lnTo>
                  <a:lnTo>
                    <a:pt x="0" y="226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73"/>
                  </a:lnTo>
                  <a:lnTo>
                    <a:pt x="434" y="117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3579900" y="2757700"/>
              <a:ext cx="9250" cy="38975"/>
            </a:xfrm>
            <a:custGeom>
              <a:avLst/>
              <a:gdLst/>
              <a:ahLst/>
              <a:cxnLst/>
              <a:rect l="0" t="0" r="0" b="0"/>
              <a:pathLst>
                <a:path w="370" h="1559" extrusionOk="0">
                  <a:moveTo>
                    <a:pt x="1" y="1"/>
                  </a:moveTo>
                  <a:lnTo>
                    <a:pt x="97" y="210"/>
                  </a:lnTo>
                  <a:lnTo>
                    <a:pt x="161" y="338"/>
                  </a:lnTo>
                  <a:lnTo>
                    <a:pt x="209" y="547"/>
                  </a:lnTo>
                  <a:lnTo>
                    <a:pt x="225" y="772"/>
                  </a:lnTo>
                  <a:lnTo>
                    <a:pt x="209" y="997"/>
                  </a:lnTo>
                  <a:lnTo>
                    <a:pt x="161" y="1189"/>
                  </a:lnTo>
                  <a:lnTo>
                    <a:pt x="113" y="1318"/>
                  </a:lnTo>
                  <a:lnTo>
                    <a:pt x="1" y="1559"/>
                  </a:lnTo>
                  <a:lnTo>
                    <a:pt x="97" y="1559"/>
                  </a:lnTo>
                  <a:lnTo>
                    <a:pt x="241" y="1334"/>
                  </a:lnTo>
                  <a:lnTo>
                    <a:pt x="306" y="1205"/>
                  </a:lnTo>
                  <a:lnTo>
                    <a:pt x="370" y="997"/>
                  </a:lnTo>
                  <a:lnTo>
                    <a:pt x="370" y="772"/>
                  </a:lnTo>
                  <a:lnTo>
                    <a:pt x="370" y="675"/>
                  </a:lnTo>
                  <a:lnTo>
                    <a:pt x="354" y="579"/>
                  </a:lnTo>
                  <a:lnTo>
                    <a:pt x="338" y="483"/>
                  </a:lnTo>
                  <a:lnTo>
                    <a:pt x="306" y="370"/>
                  </a:lnTo>
                  <a:lnTo>
                    <a:pt x="274" y="306"/>
                  </a:lnTo>
                  <a:lnTo>
                    <a:pt x="241" y="242"/>
                  </a:lnTo>
                  <a:lnTo>
                    <a:pt x="209" y="17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592350" y="27882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163125" y="2812325"/>
              <a:ext cx="717150" cy="72300"/>
            </a:xfrm>
            <a:custGeom>
              <a:avLst/>
              <a:gdLst/>
              <a:ahLst/>
              <a:cxnLst/>
              <a:rect l="0" t="0" r="0" b="0"/>
              <a:pathLst>
                <a:path w="28686" h="2892" extrusionOk="0">
                  <a:moveTo>
                    <a:pt x="0" y="0"/>
                  </a:moveTo>
                  <a:lnTo>
                    <a:pt x="0" y="2891"/>
                  </a:lnTo>
                  <a:lnTo>
                    <a:pt x="28685" y="2891"/>
                  </a:lnTo>
                  <a:lnTo>
                    <a:pt x="28685" y="0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3186800" y="2827575"/>
              <a:ext cx="6050" cy="30150"/>
            </a:xfrm>
            <a:custGeom>
              <a:avLst/>
              <a:gdLst/>
              <a:ahLst/>
              <a:cxnLst/>
              <a:rect l="0" t="0" r="0" b="0"/>
              <a:pathLst>
                <a:path w="242" h="1206" extrusionOk="0">
                  <a:moveTo>
                    <a:pt x="1" y="0"/>
                  </a:moveTo>
                  <a:lnTo>
                    <a:pt x="1" y="1205"/>
                  </a:lnTo>
                  <a:lnTo>
                    <a:pt x="242" y="120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3198450" y="2835200"/>
              <a:ext cx="20100" cy="22525"/>
            </a:xfrm>
            <a:custGeom>
              <a:avLst/>
              <a:gdLst/>
              <a:ahLst/>
              <a:cxnLst/>
              <a:rect l="0" t="0" r="0" b="0"/>
              <a:pathLst>
                <a:path w="804" h="901" extrusionOk="0">
                  <a:moveTo>
                    <a:pt x="386" y="1"/>
                  </a:moveTo>
                  <a:lnTo>
                    <a:pt x="306" y="49"/>
                  </a:lnTo>
                  <a:lnTo>
                    <a:pt x="274" y="81"/>
                  </a:lnTo>
                  <a:lnTo>
                    <a:pt x="225" y="145"/>
                  </a:lnTo>
                  <a:lnTo>
                    <a:pt x="225" y="17"/>
                  </a:lnTo>
                  <a:lnTo>
                    <a:pt x="0" y="17"/>
                  </a:lnTo>
                  <a:lnTo>
                    <a:pt x="0" y="900"/>
                  </a:lnTo>
                  <a:lnTo>
                    <a:pt x="225" y="900"/>
                  </a:lnTo>
                  <a:lnTo>
                    <a:pt x="225" y="418"/>
                  </a:lnTo>
                  <a:lnTo>
                    <a:pt x="241" y="338"/>
                  </a:lnTo>
                  <a:lnTo>
                    <a:pt x="257" y="290"/>
                  </a:lnTo>
                  <a:lnTo>
                    <a:pt x="306" y="209"/>
                  </a:lnTo>
                  <a:lnTo>
                    <a:pt x="418" y="193"/>
                  </a:lnTo>
                  <a:lnTo>
                    <a:pt x="498" y="193"/>
                  </a:lnTo>
                  <a:lnTo>
                    <a:pt x="547" y="258"/>
                  </a:lnTo>
                  <a:lnTo>
                    <a:pt x="563" y="290"/>
                  </a:lnTo>
                  <a:lnTo>
                    <a:pt x="563" y="354"/>
                  </a:lnTo>
                  <a:lnTo>
                    <a:pt x="563" y="900"/>
                  </a:lnTo>
                  <a:lnTo>
                    <a:pt x="804" y="900"/>
                  </a:lnTo>
                  <a:lnTo>
                    <a:pt x="804" y="306"/>
                  </a:lnTo>
                  <a:lnTo>
                    <a:pt x="787" y="145"/>
                  </a:lnTo>
                  <a:lnTo>
                    <a:pt x="723" y="6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3222550" y="2827575"/>
              <a:ext cx="21700" cy="30950"/>
            </a:xfrm>
            <a:custGeom>
              <a:avLst/>
              <a:gdLst/>
              <a:ahLst/>
              <a:cxnLst/>
              <a:rect l="0" t="0" r="0" b="0"/>
              <a:pathLst>
                <a:path w="868" h="1238" extrusionOk="0">
                  <a:moveTo>
                    <a:pt x="434" y="498"/>
                  </a:moveTo>
                  <a:lnTo>
                    <a:pt x="498" y="514"/>
                  </a:lnTo>
                  <a:lnTo>
                    <a:pt x="546" y="547"/>
                  </a:lnTo>
                  <a:lnTo>
                    <a:pt x="627" y="627"/>
                  </a:lnTo>
                  <a:lnTo>
                    <a:pt x="627" y="771"/>
                  </a:lnTo>
                  <a:lnTo>
                    <a:pt x="627" y="884"/>
                  </a:lnTo>
                  <a:lnTo>
                    <a:pt x="578" y="964"/>
                  </a:lnTo>
                  <a:lnTo>
                    <a:pt x="530" y="1028"/>
                  </a:lnTo>
                  <a:lnTo>
                    <a:pt x="434" y="1044"/>
                  </a:lnTo>
                  <a:lnTo>
                    <a:pt x="337" y="1028"/>
                  </a:lnTo>
                  <a:lnTo>
                    <a:pt x="289" y="964"/>
                  </a:lnTo>
                  <a:lnTo>
                    <a:pt x="241" y="884"/>
                  </a:lnTo>
                  <a:lnTo>
                    <a:pt x="241" y="771"/>
                  </a:lnTo>
                  <a:lnTo>
                    <a:pt x="241" y="659"/>
                  </a:lnTo>
                  <a:lnTo>
                    <a:pt x="289" y="579"/>
                  </a:lnTo>
                  <a:lnTo>
                    <a:pt x="337" y="514"/>
                  </a:lnTo>
                  <a:lnTo>
                    <a:pt x="434" y="498"/>
                  </a:lnTo>
                  <a:close/>
                  <a:moveTo>
                    <a:pt x="627" y="0"/>
                  </a:moveTo>
                  <a:lnTo>
                    <a:pt x="627" y="434"/>
                  </a:lnTo>
                  <a:lnTo>
                    <a:pt x="578" y="370"/>
                  </a:lnTo>
                  <a:lnTo>
                    <a:pt x="530" y="338"/>
                  </a:lnTo>
                  <a:lnTo>
                    <a:pt x="466" y="306"/>
                  </a:lnTo>
                  <a:lnTo>
                    <a:pt x="386" y="306"/>
                  </a:lnTo>
                  <a:lnTo>
                    <a:pt x="225" y="322"/>
                  </a:lnTo>
                  <a:lnTo>
                    <a:pt x="97" y="434"/>
                  </a:lnTo>
                  <a:lnTo>
                    <a:pt x="16" y="579"/>
                  </a:lnTo>
                  <a:lnTo>
                    <a:pt x="0" y="787"/>
                  </a:lnTo>
                  <a:lnTo>
                    <a:pt x="16" y="964"/>
                  </a:lnTo>
                  <a:lnTo>
                    <a:pt x="97" y="1109"/>
                  </a:lnTo>
                  <a:lnTo>
                    <a:pt x="225" y="1221"/>
                  </a:lnTo>
                  <a:lnTo>
                    <a:pt x="370" y="1237"/>
                  </a:lnTo>
                  <a:lnTo>
                    <a:pt x="450" y="1237"/>
                  </a:lnTo>
                  <a:lnTo>
                    <a:pt x="530" y="1205"/>
                  </a:lnTo>
                  <a:lnTo>
                    <a:pt x="578" y="1157"/>
                  </a:lnTo>
                  <a:lnTo>
                    <a:pt x="643" y="1077"/>
                  </a:lnTo>
                  <a:lnTo>
                    <a:pt x="643" y="1205"/>
                  </a:lnTo>
                  <a:lnTo>
                    <a:pt x="867" y="120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247425" y="2834800"/>
              <a:ext cx="21325" cy="23725"/>
            </a:xfrm>
            <a:custGeom>
              <a:avLst/>
              <a:gdLst/>
              <a:ahLst/>
              <a:cxnLst/>
              <a:rect l="0" t="0" r="0" b="0"/>
              <a:pathLst>
                <a:path w="853" h="949" extrusionOk="0">
                  <a:moveTo>
                    <a:pt x="435" y="193"/>
                  </a:moveTo>
                  <a:lnTo>
                    <a:pt x="499" y="209"/>
                  </a:lnTo>
                  <a:lnTo>
                    <a:pt x="547" y="241"/>
                  </a:lnTo>
                  <a:lnTo>
                    <a:pt x="595" y="306"/>
                  </a:lnTo>
                  <a:lnTo>
                    <a:pt x="611" y="386"/>
                  </a:lnTo>
                  <a:lnTo>
                    <a:pt x="242" y="386"/>
                  </a:lnTo>
                  <a:lnTo>
                    <a:pt x="258" y="306"/>
                  </a:lnTo>
                  <a:lnTo>
                    <a:pt x="306" y="241"/>
                  </a:lnTo>
                  <a:lnTo>
                    <a:pt x="354" y="209"/>
                  </a:lnTo>
                  <a:lnTo>
                    <a:pt x="435" y="193"/>
                  </a:lnTo>
                  <a:close/>
                  <a:moveTo>
                    <a:pt x="435" y="1"/>
                  </a:moveTo>
                  <a:lnTo>
                    <a:pt x="258" y="33"/>
                  </a:lnTo>
                  <a:lnTo>
                    <a:pt x="129" y="129"/>
                  </a:lnTo>
                  <a:lnTo>
                    <a:pt x="33" y="274"/>
                  </a:lnTo>
                  <a:lnTo>
                    <a:pt x="1" y="482"/>
                  </a:lnTo>
                  <a:lnTo>
                    <a:pt x="17" y="595"/>
                  </a:lnTo>
                  <a:lnTo>
                    <a:pt x="81" y="771"/>
                  </a:lnTo>
                  <a:lnTo>
                    <a:pt x="145" y="836"/>
                  </a:lnTo>
                  <a:lnTo>
                    <a:pt x="274" y="932"/>
                  </a:lnTo>
                  <a:lnTo>
                    <a:pt x="435" y="948"/>
                  </a:lnTo>
                  <a:lnTo>
                    <a:pt x="531" y="948"/>
                  </a:lnTo>
                  <a:lnTo>
                    <a:pt x="692" y="884"/>
                  </a:lnTo>
                  <a:lnTo>
                    <a:pt x="756" y="820"/>
                  </a:lnTo>
                  <a:lnTo>
                    <a:pt x="820" y="739"/>
                  </a:lnTo>
                  <a:lnTo>
                    <a:pt x="836" y="659"/>
                  </a:lnTo>
                  <a:lnTo>
                    <a:pt x="595" y="659"/>
                  </a:lnTo>
                  <a:lnTo>
                    <a:pt x="579" y="691"/>
                  </a:lnTo>
                  <a:lnTo>
                    <a:pt x="563" y="723"/>
                  </a:lnTo>
                  <a:lnTo>
                    <a:pt x="515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58" y="659"/>
                  </a:lnTo>
                  <a:lnTo>
                    <a:pt x="242" y="547"/>
                  </a:lnTo>
                  <a:lnTo>
                    <a:pt x="852" y="547"/>
                  </a:lnTo>
                  <a:lnTo>
                    <a:pt x="852" y="434"/>
                  </a:lnTo>
                  <a:lnTo>
                    <a:pt x="836" y="370"/>
                  </a:lnTo>
                  <a:lnTo>
                    <a:pt x="820" y="258"/>
                  </a:lnTo>
                  <a:lnTo>
                    <a:pt x="772" y="177"/>
                  </a:lnTo>
                  <a:lnTo>
                    <a:pt x="708" y="97"/>
                  </a:lnTo>
                  <a:lnTo>
                    <a:pt x="627" y="49"/>
                  </a:lnTo>
                  <a:lnTo>
                    <a:pt x="531" y="1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3270325" y="2835600"/>
              <a:ext cx="22100" cy="22125"/>
            </a:xfrm>
            <a:custGeom>
              <a:avLst/>
              <a:gdLst/>
              <a:ahLst/>
              <a:cxnLst/>
              <a:rect l="0" t="0" r="0" b="0"/>
              <a:pathLst>
                <a:path w="884" h="885" extrusionOk="0">
                  <a:moveTo>
                    <a:pt x="16" y="1"/>
                  </a:moveTo>
                  <a:lnTo>
                    <a:pt x="306" y="434"/>
                  </a:lnTo>
                  <a:lnTo>
                    <a:pt x="0" y="884"/>
                  </a:lnTo>
                  <a:lnTo>
                    <a:pt x="290" y="884"/>
                  </a:lnTo>
                  <a:lnTo>
                    <a:pt x="434" y="627"/>
                  </a:lnTo>
                  <a:lnTo>
                    <a:pt x="595" y="884"/>
                  </a:lnTo>
                  <a:lnTo>
                    <a:pt x="884" y="884"/>
                  </a:lnTo>
                  <a:lnTo>
                    <a:pt x="579" y="434"/>
                  </a:lnTo>
                  <a:lnTo>
                    <a:pt x="868" y="1"/>
                  </a:lnTo>
                  <a:lnTo>
                    <a:pt x="595" y="1"/>
                  </a:lnTo>
                  <a:lnTo>
                    <a:pt x="450" y="258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3294025" y="2834800"/>
              <a:ext cx="21300" cy="23725"/>
            </a:xfrm>
            <a:custGeom>
              <a:avLst/>
              <a:gdLst/>
              <a:ahLst/>
              <a:cxnLst/>
              <a:rect l="0" t="0" r="0" b="0"/>
              <a:pathLst>
                <a:path w="852" h="949" extrusionOk="0">
                  <a:moveTo>
                    <a:pt x="418" y="193"/>
                  </a:moveTo>
                  <a:lnTo>
                    <a:pt x="498" y="209"/>
                  </a:lnTo>
                  <a:lnTo>
                    <a:pt x="546" y="241"/>
                  </a:lnTo>
                  <a:lnTo>
                    <a:pt x="594" y="306"/>
                  </a:lnTo>
                  <a:lnTo>
                    <a:pt x="594" y="386"/>
                  </a:lnTo>
                  <a:lnTo>
                    <a:pt x="241" y="386"/>
                  </a:lnTo>
                  <a:lnTo>
                    <a:pt x="257" y="306"/>
                  </a:lnTo>
                  <a:lnTo>
                    <a:pt x="289" y="241"/>
                  </a:lnTo>
                  <a:lnTo>
                    <a:pt x="353" y="209"/>
                  </a:lnTo>
                  <a:lnTo>
                    <a:pt x="418" y="193"/>
                  </a:lnTo>
                  <a:close/>
                  <a:moveTo>
                    <a:pt x="418" y="1"/>
                  </a:moveTo>
                  <a:lnTo>
                    <a:pt x="241" y="33"/>
                  </a:lnTo>
                  <a:lnTo>
                    <a:pt x="112" y="129"/>
                  </a:lnTo>
                  <a:lnTo>
                    <a:pt x="16" y="274"/>
                  </a:lnTo>
                  <a:lnTo>
                    <a:pt x="0" y="482"/>
                  </a:lnTo>
                  <a:lnTo>
                    <a:pt x="0" y="595"/>
                  </a:lnTo>
                  <a:lnTo>
                    <a:pt x="64" y="771"/>
                  </a:lnTo>
                  <a:lnTo>
                    <a:pt x="129" y="836"/>
                  </a:lnTo>
                  <a:lnTo>
                    <a:pt x="273" y="932"/>
                  </a:lnTo>
                  <a:lnTo>
                    <a:pt x="434" y="948"/>
                  </a:lnTo>
                  <a:lnTo>
                    <a:pt x="530" y="948"/>
                  </a:lnTo>
                  <a:lnTo>
                    <a:pt x="691" y="884"/>
                  </a:lnTo>
                  <a:lnTo>
                    <a:pt x="755" y="820"/>
                  </a:lnTo>
                  <a:lnTo>
                    <a:pt x="819" y="739"/>
                  </a:lnTo>
                  <a:lnTo>
                    <a:pt x="835" y="659"/>
                  </a:lnTo>
                  <a:lnTo>
                    <a:pt x="594" y="659"/>
                  </a:lnTo>
                  <a:lnTo>
                    <a:pt x="578" y="691"/>
                  </a:lnTo>
                  <a:lnTo>
                    <a:pt x="546" y="723"/>
                  </a:lnTo>
                  <a:lnTo>
                    <a:pt x="498" y="755"/>
                  </a:lnTo>
                  <a:lnTo>
                    <a:pt x="369" y="755"/>
                  </a:lnTo>
                  <a:lnTo>
                    <a:pt x="321" y="723"/>
                  </a:lnTo>
                  <a:lnTo>
                    <a:pt x="257" y="659"/>
                  </a:lnTo>
                  <a:lnTo>
                    <a:pt x="241" y="547"/>
                  </a:lnTo>
                  <a:lnTo>
                    <a:pt x="851" y="547"/>
                  </a:lnTo>
                  <a:lnTo>
                    <a:pt x="851" y="434"/>
                  </a:lnTo>
                  <a:lnTo>
                    <a:pt x="835" y="370"/>
                  </a:lnTo>
                  <a:lnTo>
                    <a:pt x="819" y="258"/>
                  </a:lnTo>
                  <a:lnTo>
                    <a:pt x="771" y="177"/>
                  </a:lnTo>
                  <a:lnTo>
                    <a:pt x="707" y="97"/>
                  </a:lnTo>
                  <a:lnTo>
                    <a:pt x="626" y="49"/>
                  </a:lnTo>
                  <a:lnTo>
                    <a:pt x="530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3317700" y="2834800"/>
              <a:ext cx="20100" cy="23725"/>
            </a:xfrm>
            <a:custGeom>
              <a:avLst/>
              <a:gdLst/>
              <a:ahLst/>
              <a:cxnLst/>
              <a:rect l="0" t="0" r="0" b="0"/>
              <a:pathLst>
                <a:path w="804" h="949" extrusionOk="0">
                  <a:moveTo>
                    <a:pt x="386" y="1"/>
                  </a:moveTo>
                  <a:lnTo>
                    <a:pt x="225" y="17"/>
                  </a:lnTo>
                  <a:lnTo>
                    <a:pt x="129" y="97"/>
                  </a:lnTo>
                  <a:lnTo>
                    <a:pt x="49" y="193"/>
                  </a:lnTo>
                  <a:lnTo>
                    <a:pt x="33" y="306"/>
                  </a:lnTo>
                  <a:lnTo>
                    <a:pt x="33" y="402"/>
                  </a:lnTo>
                  <a:lnTo>
                    <a:pt x="81" y="466"/>
                  </a:lnTo>
                  <a:lnTo>
                    <a:pt x="161" y="515"/>
                  </a:lnTo>
                  <a:lnTo>
                    <a:pt x="306" y="563"/>
                  </a:lnTo>
                  <a:lnTo>
                    <a:pt x="482" y="595"/>
                  </a:lnTo>
                  <a:lnTo>
                    <a:pt x="547" y="627"/>
                  </a:lnTo>
                  <a:lnTo>
                    <a:pt x="563" y="659"/>
                  </a:lnTo>
                  <a:lnTo>
                    <a:pt x="579" y="691"/>
                  </a:lnTo>
                  <a:lnTo>
                    <a:pt x="563" y="723"/>
                  </a:lnTo>
                  <a:lnTo>
                    <a:pt x="531" y="755"/>
                  </a:lnTo>
                  <a:lnTo>
                    <a:pt x="482" y="771"/>
                  </a:lnTo>
                  <a:lnTo>
                    <a:pt x="418" y="771"/>
                  </a:lnTo>
                  <a:lnTo>
                    <a:pt x="322" y="755"/>
                  </a:lnTo>
                  <a:lnTo>
                    <a:pt x="258" y="723"/>
                  </a:lnTo>
                  <a:lnTo>
                    <a:pt x="242" y="691"/>
                  </a:lnTo>
                  <a:lnTo>
                    <a:pt x="242" y="643"/>
                  </a:lnTo>
                  <a:lnTo>
                    <a:pt x="1" y="643"/>
                  </a:lnTo>
                  <a:lnTo>
                    <a:pt x="17" y="771"/>
                  </a:lnTo>
                  <a:lnTo>
                    <a:pt x="97" y="868"/>
                  </a:lnTo>
                  <a:lnTo>
                    <a:pt x="209" y="932"/>
                  </a:lnTo>
                  <a:lnTo>
                    <a:pt x="402" y="948"/>
                  </a:lnTo>
                  <a:lnTo>
                    <a:pt x="595" y="932"/>
                  </a:lnTo>
                  <a:lnTo>
                    <a:pt x="707" y="868"/>
                  </a:lnTo>
                  <a:lnTo>
                    <a:pt x="788" y="771"/>
                  </a:lnTo>
                  <a:lnTo>
                    <a:pt x="804" y="643"/>
                  </a:lnTo>
                  <a:lnTo>
                    <a:pt x="804" y="563"/>
                  </a:lnTo>
                  <a:lnTo>
                    <a:pt x="739" y="482"/>
                  </a:lnTo>
                  <a:lnTo>
                    <a:pt x="659" y="418"/>
                  </a:lnTo>
                  <a:lnTo>
                    <a:pt x="531" y="386"/>
                  </a:lnTo>
                  <a:lnTo>
                    <a:pt x="354" y="338"/>
                  </a:lnTo>
                  <a:lnTo>
                    <a:pt x="290" y="322"/>
                  </a:lnTo>
                  <a:lnTo>
                    <a:pt x="258" y="306"/>
                  </a:lnTo>
                  <a:lnTo>
                    <a:pt x="258" y="258"/>
                  </a:lnTo>
                  <a:lnTo>
                    <a:pt x="258" y="225"/>
                  </a:lnTo>
                  <a:lnTo>
                    <a:pt x="290" y="209"/>
                  </a:lnTo>
                  <a:lnTo>
                    <a:pt x="322" y="193"/>
                  </a:lnTo>
                  <a:lnTo>
                    <a:pt x="402" y="177"/>
                  </a:lnTo>
                  <a:lnTo>
                    <a:pt x="482" y="193"/>
                  </a:lnTo>
                  <a:lnTo>
                    <a:pt x="531" y="225"/>
                  </a:lnTo>
                  <a:lnTo>
                    <a:pt x="547" y="258"/>
                  </a:lnTo>
                  <a:lnTo>
                    <a:pt x="547" y="306"/>
                  </a:lnTo>
                  <a:lnTo>
                    <a:pt x="788" y="306"/>
                  </a:lnTo>
                  <a:lnTo>
                    <a:pt x="755" y="161"/>
                  </a:lnTo>
                  <a:lnTo>
                    <a:pt x="659" y="65"/>
                  </a:lnTo>
                  <a:lnTo>
                    <a:pt x="547" y="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3819600" y="2829575"/>
              <a:ext cx="30150" cy="34150"/>
            </a:xfrm>
            <a:custGeom>
              <a:avLst/>
              <a:gdLst/>
              <a:ahLst/>
              <a:cxnLst/>
              <a:rect l="0" t="0" r="0" b="0"/>
              <a:pathLst>
                <a:path w="1206" h="1366" extrusionOk="0">
                  <a:moveTo>
                    <a:pt x="1" y="1"/>
                  </a:moveTo>
                  <a:lnTo>
                    <a:pt x="1" y="1366"/>
                  </a:lnTo>
                  <a:lnTo>
                    <a:pt x="1206" y="6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163125" y="2884600"/>
              <a:ext cx="717150" cy="30125"/>
            </a:xfrm>
            <a:custGeom>
              <a:avLst/>
              <a:gdLst/>
              <a:ahLst/>
              <a:cxnLst/>
              <a:rect l="0" t="0" r="0" b="0"/>
              <a:pathLst>
                <a:path w="28686" h="1205" extrusionOk="0">
                  <a:moveTo>
                    <a:pt x="0" y="0"/>
                  </a:moveTo>
                  <a:lnTo>
                    <a:pt x="16" y="241"/>
                  </a:lnTo>
                  <a:lnTo>
                    <a:pt x="209" y="675"/>
                  </a:lnTo>
                  <a:lnTo>
                    <a:pt x="530" y="1012"/>
                  </a:lnTo>
                  <a:lnTo>
                    <a:pt x="964" y="1189"/>
                  </a:lnTo>
                  <a:lnTo>
                    <a:pt x="1221" y="1205"/>
                  </a:lnTo>
                  <a:lnTo>
                    <a:pt x="27465" y="1205"/>
                  </a:lnTo>
                  <a:lnTo>
                    <a:pt x="27722" y="1189"/>
                  </a:lnTo>
                  <a:lnTo>
                    <a:pt x="28155" y="1012"/>
                  </a:lnTo>
                  <a:lnTo>
                    <a:pt x="28492" y="675"/>
                  </a:lnTo>
                  <a:lnTo>
                    <a:pt x="28669" y="241"/>
                  </a:lnTo>
                  <a:lnTo>
                    <a:pt x="28685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017550" y="3233525"/>
              <a:ext cx="557750" cy="341325"/>
            </a:xfrm>
            <a:custGeom>
              <a:avLst/>
              <a:gdLst/>
              <a:ahLst/>
              <a:cxnLst/>
              <a:rect l="0" t="0" r="0" b="0"/>
              <a:pathLst>
                <a:path w="22310" h="13653" extrusionOk="0">
                  <a:moveTo>
                    <a:pt x="1205" y="0"/>
                  </a:moveTo>
                  <a:lnTo>
                    <a:pt x="965" y="16"/>
                  </a:lnTo>
                  <a:lnTo>
                    <a:pt x="531" y="193"/>
                  </a:lnTo>
                  <a:lnTo>
                    <a:pt x="194" y="530"/>
                  </a:lnTo>
                  <a:lnTo>
                    <a:pt x="17" y="964"/>
                  </a:lnTo>
                  <a:lnTo>
                    <a:pt x="1" y="1205"/>
                  </a:lnTo>
                  <a:lnTo>
                    <a:pt x="1" y="12448"/>
                  </a:lnTo>
                  <a:lnTo>
                    <a:pt x="17" y="12689"/>
                  </a:lnTo>
                  <a:lnTo>
                    <a:pt x="194" y="13122"/>
                  </a:lnTo>
                  <a:lnTo>
                    <a:pt x="531" y="13460"/>
                  </a:lnTo>
                  <a:lnTo>
                    <a:pt x="965" y="13636"/>
                  </a:lnTo>
                  <a:lnTo>
                    <a:pt x="1205" y="13652"/>
                  </a:lnTo>
                  <a:lnTo>
                    <a:pt x="21089" y="13652"/>
                  </a:lnTo>
                  <a:lnTo>
                    <a:pt x="21330" y="13636"/>
                  </a:lnTo>
                  <a:lnTo>
                    <a:pt x="21780" y="13460"/>
                  </a:lnTo>
                  <a:lnTo>
                    <a:pt x="22101" y="13122"/>
                  </a:lnTo>
                  <a:lnTo>
                    <a:pt x="22294" y="12689"/>
                  </a:lnTo>
                  <a:lnTo>
                    <a:pt x="22310" y="12448"/>
                  </a:lnTo>
                  <a:lnTo>
                    <a:pt x="22310" y="1205"/>
                  </a:lnTo>
                  <a:lnTo>
                    <a:pt x="22294" y="964"/>
                  </a:lnTo>
                  <a:lnTo>
                    <a:pt x="22101" y="530"/>
                  </a:lnTo>
                  <a:lnTo>
                    <a:pt x="21780" y="193"/>
                  </a:lnTo>
                  <a:lnTo>
                    <a:pt x="21330" y="16"/>
                  </a:lnTo>
                  <a:lnTo>
                    <a:pt x="21089" y="0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17550" y="3233525"/>
              <a:ext cx="557750" cy="91175"/>
            </a:xfrm>
            <a:custGeom>
              <a:avLst/>
              <a:gdLst/>
              <a:ahLst/>
              <a:cxnLst/>
              <a:rect l="0" t="0" r="0" b="0"/>
              <a:pathLst>
                <a:path w="22310" h="3647" extrusionOk="0">
                  <a:moveTo>
                    <a:pt x="1205" y="0"/>
                  </a:moveTo>
                  <a:lnTo>
                    <a:pt x="965" y="16"/>
                  </a:lnTo>
                  <a:lnTo>
                    <a:pt x="531" y="193"/>
                  </a:lnTo>
                  <a:lnTo>
                    <a:pt x="194" y="530"/>
                  </a:lnTo>
                  <a:lnTo>
                    <a:pt x="17" y="964"/>
                  </a:lnTo>
                  <a:lnTo>
                    <a:pt x="1" y="1205"/>
                  </a:lnTo>
                  <a:lnTo>
                    <a:pt x="1" y="3646"/>
                  </a:lnTo>
                  <a:lnTo>
                    <a:pt x="22310" y="3646"/>
                  </a:lnTo>
                  <a:lnTo>
                    <a:pt x="22310" y="1205"/>
                  </a:lnTo>
                  <a:lnTo>
                    <a:pt x="22294" y="964"/>
                  </a:lnTo>
                  <a:lnTo>
                    <a:pt x="22101" y="530"/>
                  </a:lnTo>
                  <a:lnTo>
                    <a:pt x="21780" y="193"/>
                  </a:lnTo>
                  <a:lnTo>
                    <a:pt x="21330" y="16"/>
                  </a:lnTo>
                  <a:lnTo>
                    <a:pt x="21089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18750" y="3259225"/>
              <a:ext cx="26525" cy="32950"/>
            </a:xfrm>
            <a:custGeom>
              <a:avLst/>
              <a:gdLst/>
              <a:ahLst/>
              <a:cxnLst/>
              <a:rect l="0" t="0" r="0" b="0"/>
              <a:pathLst>
                <a:path w="1061" h="1318" extrusionOk="0">
                  <a:moveTo>
                    <a:pt x="0" y="0"/>
                  </a:moveTo>
                  <a:lnTo>
                    <a:pt x="0" y="225"/>
                  </a:lnTo>
                  <a:lnTo>
                    <a:pt x="386" y="225"/>
                  </a:lnTo>
                  <a:lnTo>
                    <a:pt x="386" y="1317"/>
                  </a:lnTo>
                  <a:lnTo>
                    <a:pt x="675" y="1317"/>
                  </a:lnTo>
                  <a:lnTo>
                    <a:pt x="675" y="225"/>
                  </a:lnTo>
                  <a:lnTo>
                    <a:pt x="1060" y="225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47250" y="3267250"/>
              <a:ext cx="22500" cy="25725"/>
            </a:xfrm>
            <a:custGeom>
              <a:avLst/>
              <a:gdLst/>
              <a:ahLst/>
              <a:cxnLst/>
              <a:rect l="0" t="0" r="0" b="0"/>
              <a:pathLst>
                <a:path w="900" h="1029" extrusionOk="0">
                  <a:moveTo>
                    <a:pt x="595" y="514"/>
                  </a:moveTo>
                  <a:lnTo>
                    <a:pt x="595" y="611"/>
                  </a:lnTo>
                  <a:lnTo>
                    <a:pt x="579" y="723"/>
                  </a:lnTo>
                  <a:lnTo>
                    <a:pt x="531" y="787"/>
                  </a:lnTo>
                  <a:lnTo>
                    <a:pt x="450" y="836"/>
                  </a:lnTo>
                  <a:lnTo>
                    <a:pt x="322" y="836"/>
                  </a:lnTo>
                  <a:lnTo>
                    <a:pt x="290" y="803"/>
                  </a:lnTo>
                  <a:lnTo>
                    <a:pt x="258" y="771"/>
                  </a:lnTo>
                  <a:lnTo>
                    <a:pt x="241" y="707"/>
                  </a:lnTo>
                  <a:lnTo>
                    <a:pt x="258" y="643"/>
                  </a:lnTo>
                  <a:lnTo>
                    <a:pt x="306" y="611"/>
                  </a:lnTo>
                  <a:lnTo>
                    <a:pt x="354" y="595"/>
                  </a:lnTo>
                  <a:lnTo>
                    <a:pt x="418" y="579"/>
                  </a:lnTo>
                  <a:lnTo>
                    <a:pt x="482" y="563"/>
                  </a:lnTo>
                  <a:lnTo>
                    <a:pt x="515" y="547"/>
                  </a:lnTo>
                  <a:lnTo>
                    <a:pt x="547" y="547"/>
                  </a:lnTo>
                  <a:lnTo>
                    <a:pt x="563" y="530"/>
                  </a:lnTo>
                  <a:lnTo>
                    <a:pt x="595" y="514"/>
                  </a:lnTo>
                  <a:close/>
                  <a:moveTo>
                    <a:pt x="322" y="0"/>
                  </a:moveTo>
                  <a:lnTo>
                    <a:pt x="145" y="65"/>
                  </a:lnTo>
                  <a:lnTo>
                    <a:pt x="97" y="129"/>
                  </a:lnTo>
                  <a:lnTo>
                    <a:pt x="49" y="209"/>
                  </a:lnTo>
                  <a:lnTo>
                    <a:pt x="33" y="338"/>
                  </a:lnTo>
                  <a:lnTo>
                    <a:pt x="274" y="338"/>
                  </a:lnTo>
                  <a:lnTo>
                    <a:pt x="274" y="290"/>
                  </a:lnTo>
                  <a:lnTo>
                    <a:pt x="306" y="241"/>
                  </a:lnTo>
                  <a:lnTo>
                    <a:pt x="354" y="209"/>
                  </a:lnTo>
                  <a:lnTo>
                    <a:pt x="498" y="209"/>
                  </a:lnTo>
                  <a:lnTo>
                    <a:pt x="547" y="225"/>
                  </a:lnTo>
                  <a:lnTo>
                    <a:pt x="595" y="257"/>
                  </a:lnTo>
                  <a:lnTo>
                    <a:pt x="595" y="306"/>
                  </a:lnTo>
                  <a:lnTo>
                    <a:pt x="579" y="354"/>
                  </a:lnTo>
                  <a:lnTo>
                    <a:pt x="547" y="386"/>
                  </a:lnTo>
                  <a:lnTo>
                    <a:pt x="498" y="386"/>
                  </a:lnTo>
                  <a:lnTo>
                    <a:pt x="434" y="402"/>
                  </a:lnTo>
                  <a:lnTo>
                    <a:pt x="354" y="418"/>
                  </a:lnTo>
                  <a:lnTo>
                    <a:pt x="225" y="434"/>
                  </a:lnTo>
                  <a:lnTo>
                    <a:pt x="129" y="482"/>
                  </a:lnTo>
                  <a:lnTo>
                    <a:pt x="65" y="514"/>
                  </a:lnTo>
                  <a:lnTo>
                    <a:pt x="1" y="643"/>
                  </a:lnTo>
                  <a:lnTo>
                    <a:pt x="1" y="739"/>
                  </a:lnTo>
                  <a:lnTo>
                    <a:pt x="1" y="868"/>
                  </a:lnTo>
                  <a:lnTo>
                    <a:pt x="81" y="948"/>
                  </a:lnTo>
                  <a:lnTo>
                    <a:pt x="177" y="1012"/>
                  </a:lnTo>
                  <a:lnTo>
                    <a:pt x="290" y="1028"/>
                  </a:lnTo>
                  <a:lnTo>
                    <a:pt x="402" y="1012"/>
                  </a:lnTo>
                  <a:lnTo>
                    <a:pt x="482" y="980"/>
                  </a:lnTo>
                  <a:lnTo>
                    <a:pt x="547" y="932"/>
                  </a:lnTo>
                  <a:lnTo>
                    <a:pt x="611" y="884"/>
                  </a:lnTo>
                  <a:lnTo>
                    <a:pt x="611" y="916"/>
                  </a:lnTo>
                  <a:lnTo>
                    <a:pt x="611" y="932"/>
                  </a:lnTo>
                  <a:lnTo>
                    <a:pt x="611" y="964"/>
                  </a:lnTo>
                  <a:lnTo>
                    <a:pt x="627" y="996"/>
                  </a:lnTo>
                  <a:lnTo>
                    <a:pt x="900" y="996"/>
                  </a:lnTo>
                  <a:lnTo>
                    <a:pt x="900" y="948"/>
                  </a:lnTo>
                  <a:lnTo>
                    <a:pt x="884" y="948"/>
                  </a:lnTo>
                  <a:lnTo>
                    <a:pt x="868" y="916"/>
                  </a:lnTo>
                  <a:lnTo>
                    <a:pt x="852" y="900"/>
                  </a:lnTo>
                  <a:lnTo>
                    <a:pt x="852" y="852"/>
                  </a:lnTo>
                  <a:lnTo>
                    <a:pt x="852" y="787"/>
                  </a:lnTo>
                  <a:lnTo>
                    <a:pt x="852" y="739"/>
                  </a:lnTo>
                  <a:lnTo>
                    <a:pt x="852" y="306"/>
                  </a:lnTo>
                  <a:lnTo>
                    <a:pt x="836" y="209"/>
                  </a:lnTo>
                  <a:lnTo>
                    <a:pt x="788" y="97"/>
                  </a:lnTo>
                  <a:lnTo>
                    <a:pt x="723" y="65"/>
                  </a:lnTo>
                  <a:lnTo>
                    <a:pt x="595" y="1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72550" y="3267250"/>
              <a:ext cx="23300" cy="34550"/>
            </a:xfrm>
            <a:custGeom>
              <a:avLst/>
              <a:gdLst/>
              <a:ahLst/>
              <a:cxnLst/>
              <a:rect l="0" t="0" r="0" b="0"/>
              <a:pathLst>
                <a:path w="932" h="1382" extrusionOk="0">
                  <a:moveTo>
                    <a:pt x="563" y="225"/>
                  </a:moveTo>
                  <a:lnTo>
                    <a:pt x="627" y="290"/>
                  </a:lnTo>
                  <a:lnTo>
                    <a:pt x="675" y="370"/>
                  </a:lnTo>
                  <a:lnTo>
                    <a:pt x="691" y="498"/>
                  </a:lnTo>
                  <a:lnTo>
                    <a:pt x="675" y="643"/>
                  </a:lnTo>
                  <a:lnTo>
                    <a:pt x="627" y="723"/>
                  </a:lnTo>
                  <a:lnTo>
                    <a:pt x="563" y="771"/>
                  </a:lnTo>
                  <a:lnTo>
                    <a:pt x="482" y="787"/>
                  </a:lnTo>
                  <a:lnTo>
                    <a:pt x="354" y="755"/>
                  </a:lnTo>
                  <a:lnTo>
                    <a:pt x="290" y="659"/>
                  </a:lnTo>
                  <a:lnTo>
                    <a:pt x="273" y="595"/>
                  </a:lnTo>
                  <a:lnTo>
                    <a:pt x="257" y="514"/>
                  </a:lnTo>
                  <a:lnTo>
                    <a:pt x="273" y="418"/>
                  </a:lnTo>
                  <a:lnTo>
                    <a:pt x="290" y="338"/>
                  </a:lnTo>
                  <a:lnTo>
                    <a:pt x="354" y="241"/>
                  </a:lnTo>
                  <a:lnTo>
                    <a:pt x="482" y="225"/>
                  </a:lnTo>
                  <a:close/>
                  <a:moveTo>
                    <a:pt x="322" y="0"/>
                  </a:moveTo>
                  <a:lnTo>
                    <a:pt x="161" y="81"/>
                  </a:lnTo>
                  <a:lnTo>
                    <a:pt x="113" y="145"/>
                  </a:lnTo>
                  <a:lnTo>
                    <a:pt x="16" y="306"/>
                  </a:lnTo>
                  <a:lnTo>
                    <a:pt x="0" y="514"/>
                  </a:lnTo>
                  <a:lnTo>
                    <a:pt x="16" y="723"/>
                  </a:lnTo>
                  <a:lnTo>
                    <a:pt x="113" y="868"/>
                  </a:lnTo>
                  <a:lnTo>
                    <a:pt x="241" y="980"/>
                  </a:lnTo>
                  <a:lnTo>
                    <a:pt x="418" y="996"/>
                  </a:lnTo>
                  <a:lnTo>
                    <a:pt x="530" y="980"/>
                  </a:lnTo>
                  <a:lnTo>
                    <a:pt x="611" y="932"/>
                  </a:lnTo>
                  <a:lnTo>
                    <a:pt x="643" y="900"/>
                  </a:lnTo>
                  <a:lnTo>
                    <a:pt x="691" y="852"/>
                  </a:lnTo>
                  <a:lnTo>
                    <a:pt x="691" y="900"/>
                  </a:lnTo>
                  <a:lnTo>
                    <a:pt x="675" y="1028"/>
                  </a:lnTo>
                  <a:lnTo>
                    <a:pt x="659" y="1109"/>
                  </a:lnTo>
                  <a:lnTo>
                    <a:pt x="595" y="1173"/>
                  </a:lnTo>
                  <a:lnTo>
                    <a:pt x="466" y="1189"/>
                  </a:lnTo>
                  <a:lnTo>
                    <a:pt x="386" y="1189"/>
                  </a:lnTo>
                  <a:lnTo>
                    <a:pt x="338" y="1157"/>
                  </a:lnTo>
                  <a:lnTo>
                    <a:pt x="306" y="1141"/>
                  </a:lnTo>
                  <a:lnTo>
                    <a:pt x="306" y="1093"/>
                  </a:lnTo>
                  <a:lnTo>
                    <a:pt x="16" y="1093"/>
                  </a:lnTo>
                  <a:lnTo>
                    <a:pt x="49" y="1237"/>
                  </a:lnTo>
                  <a:lnTo>
                    <a:pt x="161" y="1317"/>
                  </a:lnTo>
                  <a:lnTo>
                    <a:pt x="290" y="1382"/>
                  </a:lnTo>
                  <a:lnTo>
                    <a:pt x="611" y="1382"/>
                  </a:lnTo>
                  <a:lnTo>
                    <a:pt x="803" y="1301"/>
                  </a:lnTo>
                  <a:lnTo>
                    <a:pt x="868" y="1221"/>
                  </a:lnTo>
                  <a:lnTo>
                    <a:pt x="932" y="1109"/>
                  </a:lnTo>
                  <a:lnTo>
                    <a:pt x="932" y="948"/>
                  </a:lnTo>
                  <a:lnTo>
                    <a:pt x="932" y="16"/>
                  </a:lnTo>
                  <a:lnTo>
                    <a:pt x="691" y="16"/>
                  </a:lnTo>
                  <a:lnTo>
                    <a:pt x="691" y="161"/>
                  </a:lnTo>
                  <a:lnTo>
                    <a:pt x="627" y="65"/>
                  </a:lnTo>
                  <a:lnTo>
                    <a:pt x="547" y="16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200250" y="3267250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0"/>
                  </a:moveTo>
                  <a:lnTo>
                    <a:pt x="258" y="16"/>
                  </a:lnTo>
                  <a:lnTo>
                    <a:pt x="145" y="97"/>
                  </a:lnTo>
                  <a:lnTo>
                    <a:pt x="49" y="193"/>
                  </a:lnTo>
                  <a:lnTo>
                    <a:pt x="33" y="322"/>
                  </a:lnTo>
                  <a:lnTo>
                    <a:pt x="49" y="434"/>
                  </a:lnTo>
                  <a:lnTo>
                    <a:pt x="97" y="498"/>
                  </a:lnTo>
                  <a:lnTo>
                    <a:pt x="193" y="547"/>
                  </a:lnTo>
                  <a:lnTo>
                    <a:pt x="338" y="595"/>
                  </a:lnTo>
                  <a:lnTo>
                    <a:pt x="531" y="643"/>
                  </a:lnTo>
                  <a:lnTo>
                    <a:pt x="595" y="675"/>
                  </a:lnTo>
                  <a:lnTo>
                    <a:pt x="627" y="707"/>
                  </a:lnTo>
                  <a:lnTo>
                    <a:pt x="627" y="739"/>
                  </a:lnTo>
                  <a:lnTo>
                    <a:pt x="627" y="787"/>
                  </a:lnTo>
                  <a:lnTo>
                    <a:pt x="595" y="803"/>
                  </a:lnTo>
                  <a:lnTo>
                    <a:pt x="547" y="820"/>
                  </a:lnTo>
                  <a:lnTo>
                    <a:pt x="466" y="836"/>
                  </a:lnTo>
                  <a:lnTo>
                    <a:pt x="354" y="820"/>
                  </a:lnTo>
                  <a:lnTo>
                    <a:pt x="290" y="771"/>
                  </a:lnTo>
                  <a:lnTo>
                    <a:pt x="274" y="739"/>
                  </a:lnTo>
                  <a:lnTo>
                    <a:pt x="258" y="675"/>
                  </a:lnTo>
                  <a:lnTo>
                    <a:pt x="1" y="675"/>
                  </a:lnTo>
                  <a:lnTo>
                    <a:pt x="17" y="820"/>
                  </a:lnTo>
                  <a:lnTo>
                    <a:pt x="113" y="932"/>
                  </a:lnTo>
                  <a:lnTo>
                    <a:pt x="242" y="1012"/>
                  </a:lnTo>
                  <a:lnTo>
                    <a:pt x="450" y="1028"/>
                  </a:lnTo>
                  <a:lnTo>
                    <a:pt x="659" y="1012"/>
                  </a:lnTo>
                  <a:lnTo>
                    <a:pt x="788" y="932"/>
                  </a:lnTo>
                  <a:lnTo>
                    <a:pt x="868" y="836"/>
                  </a:lnTo>
                  <a:lnTo>
                    <a:pt x="884" y="691"/>
                  </a:lnTo>
                  <a:lnTo>
                    <a:pt x="884" y="595"/>
                  </a:lnTo>
                  <a:lnTo>
                    <a:pt x="820" y="514"/>
                  </a:lnTo>
                  <a:lnTo>
                    <a:pt x="723" y="450"/>
                  </a:lnTo>
                  <a:lnTo>
                    <a:pt x="595" y="402"/>
                  </a:lnTo>
                  <a:lnTo>
                    <a:pt x="386" y="370"/>
                  </a:lnTo>
                  <a:lnTo>
                    <a:pt x="322" y="338"/>
                  </a:lnTo>
                  <a:lnTo>
                    <a:pt x="290" y="322"/>
                  </a:lnTo>
                  <a:lnTo>
                    <a:pt x="290" y="273"/>
                  </a:lnTo>
                  <a:lnTo>
                    <a:pt x="290" y="241"/>
                  </a:lnTo>
                  <a:lnTo>
                    <a:pt x="322" y="209"/>
                  </a:lnTo>
                  <a:lnTo>
                    <a:pt x="370" y="193"/>
                  </a:lnTo>
                  <a:lnTo>
                    <a:pt x="531" y="193"/>
                  </a:lnTo>
                  <a:lnTo>
                    <a:pt x="579" y="241"/>
                  </a:lnTo>
                  <a:lnTo>
                    <a:pt x="595" y="273"/>
                  </a:lnTo>
                  <a:lnTo>
                    <a:pt x="611" y="322"/>
                  </a:lnTo>
                  <a:lnTo>
                    <a:pt x="868" y="322"/>
                  </a:lnTo>
                  <a:lnTo>
                    <a:pt x="836" y="161"/>
                  </a:lnTo>
                  <a:lnTo>
                    <a:pt x="739" y="6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514650" y="3263625"/>
              <a:ext cx="34150" cy="30550"/>
            </a:xfrm>
            <a:custGeom>
              <a:avLst/>
              <a:gdLst/>
              <a:ahLst/>
              <a:cxnLst/>
              <a:rect l="0" t="0" r="0" b="0"/>
              <a:pathLst>
                <a:path w="1366" h="1222" extrusionOk="0">
                  <a:moveTo>
                    <a:pt x="0" y="1"/>
                  </a:moveTo>
                  <a:lnTo>
                    <a:pt x="675" y="1222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080600" y="3344350"/>
              <a:ext cx="10050" cy="28525"/>
            </a:xfrm>
            <a:custGeom>
              <a:avLst/>
              <a:gdLst/>
              <a:ahLst/>
              <a:cxnLst/>
              <a:rect l="0" t="0" r="0" b="0"/>
              <a:pathLst>
                <a:path w="402" h="1141" extrusionOk="0">
                  <a:moveTo>
                    <a:pt x="113" y="0"/>
                  </a:moveTo>
                  <a:lnTo>
                    <a:pt x="113" y="241"/>
                  </a:lnTo>
                  <a:lnTo>
                    <a:pt x="0" y="241"/>
                  </a:lnTo>
                  <a:lnTo>
                    <a:pt x="0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29" y="1028"/>
                  </a:lnTo>
                  <a:lnTo>
                    <a:pt x="145" y="1076"/>
                  </a:lnTo>
                  <a:lnTo>
                    <a:pt x="193" y="1124"/>
                  </a:lnTo>
                  <a:lnTo>
                    <a:pt x="290" y="1141"/>
                  </a:lnTo>
                  <a:lnTo>
                    <a:pt x="322" y="1124"/>
                  </a:lnTo>
                  <a:lnTo>
                    <a:pt x="402" y="1124"/>
                  </a:lnTo>
                  <a:lnTo>
                    <a:pt x="402" y="996"/>
                  </a:lnTo>
                  <a:lnTo>
                    <a:pt x="386" y="1012"/>
                  </a:lnTo>
                  <a:lnTo>
                    <a:pt x="322" y="1012"/>
                  </a:lnTo>
                  <a:lnTo>
                    <a:pt x="290" y="996"/>
                  </a:lnTo>
                  <a:lnTo>
                    <a:pt x="273" y="980"/>
                  </a:lnTo>
                  <a:lnTo>
                    <a:pt x="257" y="932"/>
                  </a:lnTo>
                  <a:lnTo>
                    <a:pt x="257" y="370"/>
                  </a:lnTo>
                  <a:lnTo>
                    <a:pt x="402" y="370"/>
                  </a:lnTo>
                  <a:lnTo>
                    <a:pt x="402" y="241"/>
                  </a:lnTo>
                  <a:lnTo>
                    <a:pt x="257" y="241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093450" y="3349975"/>
              <a:ext cx="20500" cy="22900"/>
            </a:xfrm>
            <a:custGeom>
              <a:avLst/>
              <a:gdLst/>
              <a:ahLst/>
              <a:cxnLst/>
              <a:rect l="0" t="0" r="0" b="0"/>
              <a:pathLst>
                <a:path w="820" h="916" extrusionOk="0">
                  <a:moveTo>
                    <a:pt x="579" y="450"/>
                  </a:moveTo>
                  <a:lnTo>
                    <a:pt x="579" y="562"/>
                  </a:lnTo>
                  <a:lnTo>
                    <a:pt x="563" y="691"/>
                  </a:lnTo>
                  <a:lnTo>
                    <a:pt x="450" y="755"/>
                  </a:lnTo>
                  <a:lnTo>
                    <a:pt x="386" y="787"/>
                  </a:lnTo>
                  <a:lnTo>
                    <a:pt x="306" y="803"/>
                  </a:lnTo>
                  <a:lnTo>
                    <a:pt x="241" y="787"/>
                  </a:lnTo>
                  <a:lnTo>
                    <a:pt x="193" y="755"/>
                  </a:lnTo>
                  <a:lnTo>
                    <a:pt x="161" y="723"/>
                  </a:lnTo>
                  <a:lnTo>
                    <a:pt x="145" y="659"/>
                  </a:lnTo>
                  <a:lnTo>
                    <a:pt x="161" y="578"/>
                  </a:lnTo>
                  <a:lnTo>
                    <a:pt x="209" y="546"/>
                  </a:lnTo>
                  <a:lnTo>
                    <a:pt x="257" y="514"/>
                  </a:lnTo>
                  <a:lnTo>
                    <a:pt x="338" y="514"/>
                  </a:lnTo>
                  <a:lnTo>
                    <a:pt x="418" y="498"/>
                  </a:lnTo>
                  <a:lnTo>
                    <a:pt x="466" y="482"/>
                  </a:lnTo>
                  <a:lnTo>
                    <a:pt x="514" y="482"/>
                  </a:lnTo>
                  <a:lnTo>
                    <a:pt x="546" y="466"/>
                  </a:lnTo>
                  <a:lnTo>
                    <a:pt x="579" y="450"/>
                  </a:lnTo>
                  <a:close/>
                  <a:moveTo>
                    <a:pt x="370" y="0"/>
                  </a:moveTo>
                  <a:lnTo>
                    <a:pt x="257" y="16"/>
                  </a:lnTo>
                  <a:lnTo>
                    <a:pt x="145" y="64"/>
                  </a:lnTo>
                  <a:lnTo>
                    <a:pt x="65" y="145"/>
                  </a:lnTo>
                  <a:lnTo>
                    <a:pt x="33" y="289"/>
                  </a:lnTo>
                  <a:lnTo>
                    <a:pt x="177" y="289"/>
                  </a:lnTo>
                  <a:lnTo>
                    <a:pt x="193" y="225"/>
                  </a:lnTo>
                  <a:lnTo>
                    <a:pt x="209" y="193"/>
                  </a:lnTo>
                  <a:lnTo>
                    <a:pt x="273" y="129"/>
                  </a:lnTo>
                  <a:lnTo>
                    <a:pt x="466" y="129"/>
                  </a:lnTo>
                  <a:lnTo>
                    <a:pt x="530" y="161"/>
                  </a:lnTo>
                  <a:lnTo>
                    <a:pt x="579" y="193"/>
                  </a:lnTo>
                  <a:lnTo>
                    <a:pt x="579" y="273"/>
                  </a:lnTo>
                  <a:lnTo>
                    <a:pt x="579" y="305"/>
                  </a:lnTo>
                  <a:lnTo>
                    <a:pt x="579" y="321"/>
                  </a:lnTo>
                  <a:lnTo>
                    <a:pt x="546" y="353"/>
                  </a:lnTo>
                  <a:lnTo>
                    <a:pt x="498" y="369"/>
                  </a:lnTo>
                  <a:lnTo>
                    <a:pt x="273" y="402"/>
                  </a:lnTo>
                  <a:lnTo>
                    <a:pt x="161" y="418"/>
                  </a:lnTo>
                  <a:lnTo>
                    <a:pt x="65" y="482"/>
                  </a:lnTo>
                  <a:lnTo>
                    <a:pt x="0" y="546"/>
                  </a:lnTo>
                  <a:lnTo>
                    <a:pt x="0" y="659"/>
                  </a:lnTo>
                  <a:lnTo>
                    <a:pt x="0" y="771"/>
                  </a:lnTo>
                  <a:lnTo>
                    <a:pt x="65" y="851"/>
                  </a:lnTo>
                  <a:lnTo>
                    <a:pt x="161" y="916"/>
                  </a:lnTo>
                  <a:lnTo>
                    <a:pt x="370" y="916"/>
                  </a:lnTo>
                  <a:lnTo>
                    <a:pt x="450" y="883"/>
                  </a:lnTo>
                  <a:lnTo>
                    <a:pt x="530" y="835"/>
                  </a:lnTo>
                  <a:lnTo>
                    <a:pt x="579" y="771"/>
                  </a:lnTo>
                  <a:lnTo>
                    <a:pt x="595" y="819"/>
                  </a:lnTo>
                  <a:lnTo>
                    <a:pt x="611" y="851"/>
                  </a:lnTo>
                  <a:lnTo>
                    <a:pt x="659" y="899"/>
                  </a:lnTo>
                  <a:lnTo>
                    <a:pt x="723" y="916"/>
                  </a:lnTo>
                  <a:lnTo>
                    <a:pt x="771" y="916"/>
                  </a:lnTo>
                  <a:lnTo>
                    <a:pt x="787" y="899"/>
                  </a:lnTo>
                  <a:lnTo>
                    <a:pt x="820" y="899"/>
                  </a:lnTo>
                  <a:lnTo>
                    <a:pt x="820" y="787"/>
                  </a:lnTo>
                  <a:lnTo>
                    <a:pt x="739" y="787"/>
                  </a:lnTo>
                  <a:lnTo>
                    <a:pt x="723" y="771"/>
                  </a:lnTo>
                  <a:lnTo>
                    <a:pt x="723" y="739"/>
                  </a:lnTo>
                  <a:lnTo>
                    <a:pt x="723" y="241"/>
                  </a:lnTo>
                  <a:lnTo>
                    <a:pt x="707" y="129"/>
                  </a:lnTo>
                  <a:lnTo>
                    <a:pt x="627" y="64"/>
                  </a:lnTo>
                  <a:lnTo>
                    <a:pt x="514" y="16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15925" y="3349975"/>
              <a:ext cx="19300" cy="31725"/>
            </a:xfrm>
            <a:custGeom>
              <a:avLst/>
              <a:gdLst/>
              <a:ahLst/>
              <a:cxnLst/>
              <a:rect l="0" t="0" r="0" b="0"/>
              <a:pathLst>
                <a:path w="772" h="1269" extrusionOk="0">
                  <a:moveTo>
                    <a:pt x="402" y="129"/>
                  </a:moveTo>
                  <a:lnTo>
                    <a:pt x="499" y="145"/>
                  </a:lnTo>
                  <a:lnTo>
                    <a:pt x="563" y="209"/>
                  </a:lnTo>
                  <a:lnTo>
                    <a:pt x="627" y="305"/>
                  </a:lnTo>
                  <a:lnTo>
                    <a:pt x="643" y="450"/>
                  </a:lnTo>
                  <a:lnTo>
                    <a:pt x="627" y="562"/>
                  </a:lnTo>
                  <a:lnTo>
                    <a:pt x="595" y="642"/>
                  </a:lnTo>
                  <a:lnTo>
                    <a:pt x="563" y="707"/>
                  </a:lnTo>
                  <a:lnTo>
                    <a:pt x="451" y="787"/>
                  </a:lnTo>
                  <a:lnTo>
                    <a:pt x="386" y="787"/>
                  </a:lnTo>
                  <a:lnTo>
                    <a:pt x="290" y="771"/>
                  </a:lnTo>
                  <a:lnTo>
                    <a:pt x="226" y="707"/>
                  </a:lnTo>
                  <a:lnTo>
                    <a:pt x="161" y="626"/>
                  </a:lnTo>
                  <a:lnTo>
                    <a:pt x="161" y="482"/>
                  </a:lnTo>
                  <a:lnTo>
                    <a:pt x="161" y="369"/>
                  </a:lnTo>
                  <a:lnTo>
                    <a:pt x="194" y="273"/>
                  </a:lnTo>
                  <a:lnTo>
                    <a:pt x="226" y="209"/>
                  </a:lnTo>
                  <a:lnTo>
                    <a:pt x="322" y="145"/>
                  </a:lnTo>
                  <a:lnTo>
                    <a:pt x="402" y="129"/>
                  </a:lnTo>
                  <a:close/>
                  <a:moveTo>
                    <a:pt x="370" y="0"/>
                  </a:moveTo>
                  <a:lnTo>
                    <a:pt x="226" y="32"/>
                  </a:lnTo>
                  <a:lnTo>
                    <a:pt x="113" y="129"/>
                  </a:lnTo>
                  <a:lnTo>
                    <a:pt x="33" y="273"/>
                  </a:lnTo>
                  <a:lnTo>
                    <a:pt x="1" y="466"/>
                  </a:lnTo>
                  <a:lnTo>
                    <a:pt x="17" y="675"/>
                  </a:lnTo>
                  <a:lnTo>
                    <a:pt x="113" y="803"/>
                  </a:lnTo>
                  <a:lnTo>
                    <a:pt x="226" y="883"/>
                  </a:lnTo>
                  <a:lnTo>
                    <a:pt x="354" y="899"/>
                  </a:lnTo>
                  <a:lnTo>
                    <a:pt x="451" y="899"/>
                  </a:lnTo>
                  <a:lnTo>
                    <a:pt x="531" y="867"/>
                  </a:lnTo>
                  <a:lnTo>
                    <a:pt x="579" y="835"/>
                  </a:lnTo>
                  <a:lnTo>
                    <a:pt x="627" y="771"/>
                  </a:lnTo>
                  <a:lnTo>
                    <a:pt x="627" y="932"/>
                  </a:lnTo>
                  <a:lnTo>
                    <a:pt x="595" y="1028"/>
                  </a:lnTo>
                  <a:lnTo>
                    <a:pt x="579" y="1076"/>
                  </a:lnTo>
                  <a:lnTo>
                    <a:pt x="467" y="1140"/>
                  </a:lnTo>
                  <a:lnTo>
                    <a:pt x="290" y="1140"/>
                  </a:lnTo>
                  <a:lnTo>
                    <a:pt x="226" y="1092"/>
                  </a:lnTo>
                  <a:lnTo>
                    <a:pt x="194" y="1060"/>
                  </a:lnTo>
                  <a:lnTo>
                    <a:pt x="177" y="996"/>
                  </a:lnTo>
                  <a:lnTo>
                    <a:pt x="33" y="996"/>
                  </a:lnTo>
                  <a:lnTo>
                    <a:pt x="65" y="1124"/>
                  </a:lnTo>
                  <a:lnTo>
                    <a:pt x="145" y="1205"/>
                  </a:lnTo>
                  <a:lnTo>
                    <a:pt x="242" y="1253"/>
                  </a:lnTo>
                  <a:lnTo>
                    <a:pt x="386" y="1269"/>
                  </a:lnTo>
                  <a:lnTo>
                    <a:pt x="499" y="1253"/>
                  </a:lnTo>
                  <a:lnTo>
                    <a:pt x="675" y="1172"/>
                  </a:lnTo>
                  <a:lnTo>
                    <a:pt x="724" y="1092"/>
                  </a:lnTo>
                  <a:lnTo>
                    <a:pt x="772" y="980"/>
                  </a:lnTo>
                  <a:lnTo>
                    <a:pt x="772" y="819"/>
                  </a:lnTo>
                  <a:lnTo>
                    <a:pt x="772" y="32"/>
                  </a:lnTo>
                  <a:lnTo>
                    <a:pt x="643" y="32"/>
                  </a:lnTo>
                  <a:lnTo>
                    <a:pt x="643" y="145"/>
                  </a:lnTo>
                  <a:lnTo>
                    <a:pt x="595" y="96"/>
                  </a:lnTo>
                  <a:lnTo>
                    <a:pt x="547" y="64"/>
                  </a:lnTo>
                  <a:lnTo>
                    <a:pt x="467" y="16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38025" y="3375650"/>
              <a:ext cx="23300" cy="2050"/>
            </a:xfrm>
            <a:custGeom>
              <a:avLst/>
              <a:gdLst/>
              <a:ahLst/>
              <a:cxnLst/>
              <a:rect l="0" t="0" r="0" b="0"/>
              <a:pathLst>
                <a:path w="932" h="82" extrusionOk="0">
                  <a:moveTo>
                    <a:pt x="0" y="1"/>
                  </a:moveTo>
                  <a:lnTo>
                    <a:pt x="0" y="81"/>
                  </a:lnTo>
                  <a:lnTo>
                    <a:pt x="932" y="8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64125" y="3342325"/>
              <a:ext cx="3625" cy="30150"/>
            </a:xfrm>
            <a:custGeom>
              <a:avLst/>
              <a:gdLst/>
              <a:ahLst/>
              <a:cxnLst/>
              <a:rect l="0" t="0" r="0" b="0"/>
              <a:pathLst>
                <a:path w="145" h="1206" extrusionOk="0">
                  <a:moveTo>
                    <a:pt x="0" y="1"/>
                  </a:moveTo>
                  <a:lnTo>
                    <a:pt x="0" y="161"/>
                  </a:lnTo>
                  <a:lnTo>
                    <a:pt x="145" y="161"/>
                  </a:lnTo>
                  <a:lnTo>
                    <a:pt x="145" y="1"/>
                  </a:lnTo>
                  <a:close/>
                  <a:moveTo>
                    <a:pt x="0" y="338"/>
                  </a:moveTo>
                  <a:lnTo>
                    <a:pt x="0" y="1205"/>
                  </a:lnTo>
                  <a:lnTo>
                    <a:pt x="145" y="1205"/>
                  </a:lnTo>
                  <a:lnTo>
                    <a:pt x="145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71750" y="3342325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02" y="435"/>
                  </a:moveTo>
                  <a:lnTo>
                    <a:pt x="498" y="451"/>
                  </a:lnTo>
                  <a:lnTo>
                    <a:pt x="562" y="515"/>
                  </a:lnTo>
                  <a:lnTo>
                    <a:pt x="627" y="611"/>
                  </a:lnTo>
                  <a:lnTo>
                    <a:pt x="643" y="772"/>
                  </a:lnTo>
                  <a:lnTo>
                    <a:pt x="627" y="916"/>
                  </a:lnTo>
                  <a:lnTo>
                    <a:pt x="562" y="1013"/>
                  </a:lnTo>
                  <a:lnTo>
                    <a:pt x="498" y="1093"/>
                  </a:lnTo>
                  <a:lnTo>
                    <a:pt x="402" y="1109"/>
                  </a:lnTo>
                  <a:lnTo>
                    <a:pt x="289" y="1093"/>
                  </a:lnTo>
                  <a:lnTo>
                    <a:pt x="209" y="1013"/>
                  </a:lnTo>
                  <a:lnTo>
                    <a:pt x="161" y="900"/>
                  </a:lnTo>
                  <a:lnTo>
                    <a:pt x="145" y="772"/>
                  </a:lnTo>
                  <a:lnTo>
                    <a:pt x="161" y="627"/>
                  </a:lnTo>
                  <a:lnTo>
                    <a:pt x="225" y="531"/>
                  </a:lnTo>
                  <a:lnTo>
                    <a:pt x="305" y="451"/>
                  </a:lnTo>
                  <a:lnTo>
                    <a:pt x="402" y="435"/>
                  </a:lnTo>
                  <a:close/>
                  <a:moveTo>
                    <a:pt x="627" y="1"/>
                  </a:moveTo>
                  <a:lnTo>
                    <a:pt x="627" y="435"/>
                  </a:lnTo>
                  <a:lnTo>
                    <a:pt x="579" y="386"/>
                  </a:lnTo>
                  <a:lnTo>
                    <a:pt x="546" y="354"/>
                  </a:lnTo>
                  <a:lnTo>
                    <a:pt x="466" y="322"/>
                  </a:lnTo>
                  <a:lnTo>
                    <a:pt x="370" y="306"/>
                  </a:lnTo>
                  <a:lnTo>
                    <a:pt x="289" y="322"/>
                  </a:lnTo>
                  <a:lnTo>
                    <a:pt x="145" y="386"/>
                  </a:lnTo>
                  <a:lnTo>
                    <a:pt x="97" y="451"/>
                  </a:lnTo>
                  <a:lnTo>
                    <a:pt x="16" y="595"/>
                  </a:lnTo>
                  <a:lnTo>
                    <a:pt x="0" y="788"/>
                  </a:lnTo>
                  <a:lnTo>
                    <a:pt x="16" y="965"/>
                  </a:lnTo>
                  <a:lnTo>
                    <a:pt x="97" y="1109"/>
                  </a:lnTo>
                  <a:lnTo>
                    <a:pt x="225" y="1205"/>
                  </a:lnTo>
                  <a:lnTo>
                    <a:pt x="354" y="1238"/>
                  </a:lnTo>
                  <a:lnTo>
                    <a:pt x="450" y="1222"/>
                  </a:lnTo>
                  <a:lnTo>
                    <a:pt x="514" y="1189"/>
                  </a:lnTo>
                  <a:lnTo>
                    <a:pt x="579" y="1157"/>
                  </a:lnTo>
                  <a:lnTo>
                    <a:pt x="643" y="1077"/>
                  </a:lnTo>
                  <a:lnTo>
                    <a:pt x="643" y="1205"/>
                  </a:lnTo>
                  <a:lnTo>
                    <a:pt x="771" y="1205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209500" y="3342325"/>
              <a:ext cx="4025" cy="30150"/>
            </a:xfrm>
            <a:custGeom>
              <a:avLst/>
              <a:gdLst/>
              <a:ahLst/>
              <a:cxnLst/>
              <a:rect l="0" t="0" r="0" b="0"/>
              <a:pathLst>
                <a:path w="161" h="1206" extrusionOk="0">
                  <a:moveTo>
                    <a:pt x="0" y="1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219925" y="3342325"/>
              <a:ext cx="24125" cy="30150"/>
            </a:xfrm>
            <a:custGeom>
              <a:avLst/>
              <a:gdLst/>
              <a:ahLst/>
              <a:cxnLst/>
              <a:rect l="0" t="0" r="0" b="0"/>
              <a:pathLst>
                <a:path w="965" h="1206" extrusionOk="0">
                  <a:moveTo>
                    <a:pt x="1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226"/>
                  </a:lnTo>
                  <a:lnTo>
                    <a:pt x="772" y="1205"/>
                  </a:lnTo>
                  <a:lnTo>
                    <a:pt x="964" y="1205"/>
                  </a:lnTo>
                  <a:lnTo>
                    <a:pt x="964" y="1"/>
                  </a:lnTo>
                  <a:lnTo>
                    <a:pt x="804" y="1"/>
                  </a:lnTo>
                  <a:lnTo>
                    <a:pt x="804" y="981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247625" y="3342325"/>
              <a:ext cx="24525" cy="30150"/>
            </a:xfrm>
            <a:custGeom>
              <a:avLst/>
              <a:gdLst/>
              <a:ahLst/>
              <a:cxnLst/>
              <a:rect l="0" t="0" r="0" b="0"/>
              <a:pathLst>
                <a:path w="981" h="1206" extrusionOk="0">
                  <a:moveTo>
                    <a:pt x="1" y="1"/>
                  </a:moveTo>
                  <a:lnTo>
                    <a:pt x="1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79" y="1205"/>
                  </a:lnTo>
                  <a:lnTo>
                    <a:pt x="579" y="145"/>
                  </a:lnTo>
                  <a:lnTo>
                    <a:pt x="981" y="145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275350" y="334192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89" y="1"/>
                  </a:moveTo>
                  <a:lnTo>
                    <a:pt x="145" y="226"/>
                  </a:lnTo>
                  <a:lnTo>
                    <a:pt x="80" y="354"/>
                  </a:lnTo>
                  <a:lnTo>
                    <a:pt x="16" y="547"/>
                  </a:lnTo>
                  <a:lnTo>
                    <a:pt x="0" y="788"/>
                  </a:lnTo>
                  <a:lnTo>
                    <a:pt x="0" y="852"/>
                  </a:lnTo>
                  <a:lnTo>
                    <a:pt x="16" y="916"/>
                  </a:lnTo>
                  <a:lnTo>
                    <a:pt x="32" y="1061"/>
                  </a:lnTo>
                  <a:lnTo>
                    <a:pt x="80" y="1173"/>
                  </a:lnTo>
                  <a:lnTo>
                    <a:pt x="112" y="1270"/>
                  </a:lnTo>
                  <a:lnTo>
                    <a:pt x="145" y="1318"/>
                  </a:lnTo>
                  <a:lnTo>
                    <a:pt x="177" y="1398"/>
                  </a:lnTo>
                  <a:lnTo>
                    <a:pt x="289" y="1559"/>
                  </a:lnTo>
                  <a:lnTo>
                    <a:pt x="386" y="1559"/>
                  </a:lnTo>
                  <a:lnTo>
                    <a:pt x="273" y="1350"/>
                  </a:lnTo>
                  <a:lnTo>
                    <a:pt x="225" y="1205"/>
                  </a:lnTo>
                  <a:lnTo>
                    <a:pt x="177" y="1013"/>
                  </a:lnTo>
                  <a:lnTo>
                    <a:pt x="161" y="772"/>
                  </a:lnTo>
                  <a:lnTo>
                    <a:pt x="161" y="547"/>
                  </a:lnTo>
                  <a:lnTo>
                    <a:pt x="209" y="370"/>
                  </a:lnTo>
                  <a:lnTo>
                    <a:pt x="273" y="226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290600" y="3343125"/>
              <a:ext cx="10450" cy="29350"/>
            </a:xfrm>
            <a:custGeom>
              <a:avLst/>
              <a:gdLst/>
              <a:ahLst/>
              <a:cxnLst/>
              <a:rect l="0" t="0" r="0" b="0"/>
              <a:pathLst>
                <a:path w="418" h="1174" extrusionOk="0">
                  <a:moveTo>
                    <a:pt x="306" y="1"/>
                  </a:moveTo>
                  <a:lnTo>
                    <a:pt x="273" y="129"/>
                  </a:lnTo>
                  <a:lnTo>
                    <a:pt x="209" y="178"/>
                  </a:lnTo>
                  <a:lnTo>
                    <a:pt x="145" y="210"/>
                  </a:lnTo>
                  <a:lnTo>
                    <a:pt x="0" y="226"/>
                  </a:lnTo>
                  <a:lnTo>
                    <a:pt x="0" y="338"/>
                  </a:lnTo>
                  <a:lnTo>
                    <a:pt x="273" y="338"/>
                  </a:lnTo>
                  <a:lnTo>
                    <a:pt x="273" y="1173"/>
                  </a:lnTo>
                  <a:lnTo>
                    <a:pt x="418" y="1173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13475" y="3343125"/>
              <a:ext cx="10875" cy="29350"/>
            </a:xfrm>
            <a:custGeom>
              <a:avLst/>
              <a:gdLst/>
              <a:ahLst/>
              <a:cxnLst/>
              <a:rect l="0" t="0" r="0" b="0"/>
              <a:pathLst>
                <a:path w="435" h="1174" extrusionOk="0">
                  <a:moveTo>
                    <a:pt x="322" y="1"/>
                  </a:moveTo>
                  <a:lnTo>
                    <a:pt x="290" y="129"/>
                  </a:lnTo>
                  <a:lnTo>
                    <a:pt x="226" y="178"/>
                  </a:lnTo>
                  <a:lnTo>
                    <a:pt x="145" y="210"/>
                  </a:lnTo>
                  <a:lnTo>
                    <a:pt x="1" y="226"/>
                  </a:lnTo>
                  <a:lnTo>
                    <a:pt x="1" y="338"/>
                  </a:lnTo>
                  <a:lnTo>
                    <a:pt x="290" y="338"/>
                  </a:lnTo>
                  <a:lnTo>
                    <a:pt x="290" y="1173"/>
                  </a:lnTo>
                  <a:lnTo>
                    <a:pt x="435" y="1173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34375" y="3341925"/>
              <a:ext cx="9250" cy="38975"/>
            </a:xfrm>
            <a:custGeom>
              <a:avLst/>
              <a:gdLst/>
              <a:ahLst/>
              <a:cxnLst/>
              <a:rect l="0" t="0" r="0" b="0"/>
              <a:pathLst>
                <a:path w="370" h="1559" extrusionOk="0">
                  <a:moveTo>
                    <a:pt x="0" y="1"/>
                  </a:moveTo>
                  <a:lnTo>
                    <a:pt x="96" y="210"/>
                  </a:lnTo>
                  <a:lnTo>
                    <a:pt x="161" y="338"/>
                  </a:lnTo>
                  <a:lnTo>
                    <a:pt x="209" y="547"/>
                  </a:lnTo>
                  <a:lnTo>
                    <a:pt x="225" y="772"/>
                  </a:lnTo>
                  <a:lnTo>
                    <a:pt x="209" y="997"/>
                  </a:lnTo>
                  <a:lnTo>
                    <a:pt x="161" y="1189"/>
                  </a:lnTo>
                  <a:lnTo>
                    <a:pt x="112" y="1334"/>
                  </a:lnTo>
                  <a:lnTo>
                    <a:pt x="0" y="1559"/>
                  </a:lnTo>
                  <a:lnTo>
                    <a:pt x="96" y="1559"/>
                  </a:lnTo>
                  <a:lnTo>
                    <a:pt x="241" y="1334"/>
                  </a:lnTo>
                  <a:lnTo>
                    <a:pt x="305" y="1205"/>
                  </a:lnTo>
                  <a:lnTo>
                    <a:pt x="369" y="997"/>
                  </a:lnTo>
                  <a:lnTo>
                    <a:pt x="369" y="772"/>
                  </a:lnTo>
                  <a:lnTo>
                    <a:pt x="369" y="675"/>
                  </a:lnTo>
                  <a:lnTo>
                    <a:pt x="353" y="579"/>
                  </a:lnTo>
                  <a:lnTo>
                    <a:pt x="337" y="483"/>
                  </a:lnTo>
                  <a:lnTo>
                    <a:pt x="305" y="370"/>
                  </a:lnTo>
                  <a:lnTo>
                    <a:pt x="273" y="306"/>
                  </a:lnTo>
                  <a:lnTo>
                    <a:pt x="241" y="242"/>
                  </a:lnTo>
                  <a:lnTo>
                    <a:pt x="209" y="17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6800" y="33724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080600" y="3420225"/>
              <a:ext cx="10050" cy="28550"/>
            </a:xfrm>
            <a:custGeom>
              <a:avLst/>
              <a:gdLst/>
              <a:ahLst/>
              <a:cxnLst/>
              <a:rect l="0" t="0" r="0" b="0"/>
              <a:pathLst>
                <a:path w="402" h="1142" extrusionOk="0">
                  <a:moveTo>
                    <a:pt x="113" y="1"/>
                  </a:moveTo>
                  <a:lnTo>
                    <a:pt x="113" y="242"/>
                  </a:lnTo>
                  <a:lnTo>
                    <a:pt x="0" y="242"/>
                  </a:lnTo>
                  <a:lnTo>
                    <a:pt x="0" y="370"/>
                  </a:lnTo>
                  <a:lnTo>
                    <a:pt x="113" y="370"/>
                  </a:lnTo>
                  <a:lnTo>
                    <a:pt x="113" y="948"/>
                  </a:lnTo>
                  <a:lnTo>
                    <a:pt x="129" y="1029"/>
                  </a:lnTo>
                  <a:lnTo>
                    <a:pt x="145" y="1077"/>
                  </a:lnTo>
                  <a:lnTo>
                    <a:pt x="193" y="1125"/>
                  </a:lnTo>
                  <a:lnTo>
                    <a:pt x="290" y="1141"/>
                  </a:lnTo>
                  <a:lnTo>
                    <a:pt x="322" y="1125"/>
                  </a:lnTo>
                  <a:lnTo>
                    <a:pt x="402" y="1125"/>
                  </a:lnTo>
                  <a:lnTo>
                    <a:pt x="402" y="997"/>
                  </a:lnTo>
                  <a:lnTo>
                    <a:pt x="386" y="1013"/>
                  </a:lnTo>
                  <a:lnTo>
                    <a:pt x="322" y="1013"/>
                  </a:lnTo>
                  <a:lnTo>
                    <a:pt x="290" y="997"/>
                  </a:lnTo>
                  <a:lnTo>
                    <a:pt x="273" y="980"/>
                  </a:lnTo>
                  <a:lnTo>
                    <a:pt x="257" y="932"/>
                  </a:lnTo>
                  <a:lnTo>
                    <a:pt x="257" y="370"/>
                  </a:lnTo>
                  <a:lnTo>
                    <a:pt x="402" y="370"/>
                  </a:lnTo>
                  <a:lnTo>
                    <a:pt x="402" y="242"/>
                  </a:lnTo>
                  <a:lnTo>
                    <a:pt x="257" y="242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093450" y="3425850"/>
              <a:ext cx="20500" cy="22925"/>
            </a:xfrm>
            <a:custGeom>
              <a:avLst/>
              <a:gdLst/>
              <a:ahLst/>
              <a:cxnLst/>
              <a:rect l="0" t="0" r="0" b="0"/>
              <a:pathLst>
                <a:path w="820" h="917" extrusionOk="0">
                  <a:moveTo>
                    <a:pt x="579" y="450"/>
                  </a:moveTo>
                  <a:lnTo>
                    <a:pt x="579" y="563"/>
                  </a:lnTo>
                  <a:lnTo>
                    <a:pt x="563" y="691"/>
                  </a:lnTo>
                  <a:lnTo>
                    <a:pt x="450" y="755"/>
                  </a:lnTo>
                  <a:lnTo>
                    <a:pt x="386" y="788"/>
                  </a:lnTo>
                  <a:lnTo>
                    <a:pt x="306" y="804"/>
                  </a:lnTo>
                  <a:lnTo>
                    <a:pt x="241" y="788"/>
                  </a:lnTo>
                  <a:lnTo>
                    <a:pt x="193" y="755"/>
                  </a:lnTo>
                  <a:lnTo>
                    <a:pt x="161" y="723"/>
                  </a:lnTo>
                  <a:lnTo>
                    <a:pt x="145" y="659"/>
                  </a:lnTo>
                  <a:lnTo>
                    <a:pt x="161" y="579"/>
                  </a:lnTo>
                  <a:lnTo>
                    <a:pt x="209" y="547"/>
                  </a:lnTo>
                  <a:lnTo>
                    <a:pt x="257" y="515"/>
                  </a:lnTo>
                  <a:lnTo>
                    <a:pt x="338" y="515"/>
                  </a:lnTo>
                  <a:lnTo>
                    <a:pt x="418" y="498"/>
                  </a:lnTo>
                  <a:lnTo>
                    <a:pt x="466" y="482"/>
                  </a:lnTo>
                  <a:lnTo>
                    <a:pt x="514" y="482"/>
                  </a:lnTo>
                  <a:lnTo>
                    <a:pt x="546" y="466"/>
                  </a:lnTo>
                  <a:lnTo>
                    <a:pt x="579" y="450"/>
                  </a:lnTo>
                  <a:close/>
                  <a:moveTo>
                    <a:pt x="370" y="1"/>
                  </a:moveTo>
                  <a:lnTo>
                    <a:pt x="257" y="17"/>
                  </a:lnTo>
                  <a:lnTo>
                    <a:pt x="145" y="65"/>
                  </a:lnTo>
                  <a:lnTo>
                    <a:pt x="65" y="145"/>
                  </a:lnTo>
                  <a:lnTo>
                    <a:pt x="33" y="290"/>
                  </a:lnTo>
                  <a:lnTo>
                    <a:pt x="177" y="290"/>
                  </a:lnTo>
                  <a:lnTo>
                    <a:pt x="193" y="225"/>
                  </a:lnTo>
                  <a:lnTo>
                    <a:pt x="209" y="193"/>
                  </a:lnTo>
                  <a:lnTo>
                    <a:pt x="273" y="129"/>
                  </a:lnTo>
                  <a:lnTo>
                    <a:pt x="466" y="129"/>
                  </a:lnTo>
                  <a:lnTo>
                    <a:pt x="530" y="161"/>
                  </a:lnTo>
                  <a:lnTo>
                    <a:pt x="579" y="193"/>
                  </a:lnTo>
                  <a:lnTo>
                    <a:pt x="579" y="274"/>
                  </a:lnTo>
                  <a:lnTo>
                    <a:pt x="579" y="306"/>
                  </a:lnTo>
                  <a:lnTo>
                    <a:pt x="579" y="322"/>
                  </a:lnTo>
                  <a:lnTo>
                    <a:pt x="546" y="354"/>
                  </a:lnTo>
                  <a:lnTo>
                    <a:pt x="498" y="370"/>
                  </a:lnTo>
                  <a:lnTo>
                    <a:pt x="273" y="402"/>
                  </a:lnTo>
                  <a:lnTo>
                    <a:pt x="161" y="418"/>
                  </a:lnTo>
                  <a:lnTo>
                    <a:pt x="65" y="482"/>
                  </a:lnTo>
                  <a:lnTo>
                    <a:pt x="0" y="547"/>
                  </a:lnTo>
                  <a:lnTo>
                    <a:pt x="0" y="659"/>
                  </a:lnTo>
                  <a:lnTo>
                    <a:pt x="0" y="772"/>
                  </a:lnTo>
                  <a:lnTo>
                    <a:pt x="65" y="852"/>
                  </a:lnTo>
                  <a:lnTo>
                    <a:pt x="161" y="916"/>
                  </a:lnTo>
                  <a:lnTo>
                    <a:pt x="370" y="916"/>
                  </a:lnTo>
                  <a:lnTo>
                    <a:pt x="450" y="884"/>
                  </a:lnTo>
                  <a:lnTo>
                    <a:pt x="530" y="836"/>
                  </a:lnTo>
                  <a:lnTo>
                    <a:pt x="579" y="772"/>
                  </a:lnTo>
                  <a:lnTo>
                    <a:pt x="595" y="820"/>
                  </a:lnTo>
                  <a:lnTo>
                    <a:pt x="611" y="852"/>
                  </a:lnTo>
                  <a:lnTo>
                    <a:pt x="659" y="900"/>
                  </a:lnTo>
                  <a:lnTo>
                    <a:pt x="723" y="916"/>
                  </a:lnTo>
                  <a:lnTo>
                    <a:pt x="771" y="916"/>
                  </a:lnTo>
                  <a:lnTo>
                    <a:pt x="787" y="900"/>
                  </a:lnTo>
                  <a:lnTo>
                    <a:pt x="820" y="900"/>
                  </a:lnTo>
                  <a:lnTo>
                    <a:pt x="820" y="788"/>
                  </a:lnTo>
                  <a:lnTo>
                    <a:pt x="739" y="788"/>
                  </a:lnTo>
                  <a:lnTo>
                    <a:pt x="723" y="772"/>
                  </a:lnTo>
                  <a:lnTo>
                    <a:pt x="723" y="739"/>
                  </a:lnTo>
                  <a:lnTo>
                    <a:pt x="723" y="242"/>
                  </a:lnTo>
                  <a:lnTo>
                    <a:pt x="707" y="129"/>
                  </a:lnTo>
                  <a:lnTo>
                    <a:pt x="627" y="65"/>
                  </a:lnTo>
                  <a:lnTo>
                    <a:pt x="514" y="1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115925" y="3425850"/>
              <a:ext cx="19300" cy="31750"/>
            </a:xfrm>
            <a:custGeom>
              <a:avLst/>
              <a:gdLst/>
              <a:ahLst/>
              <a:cxnLst/>
              <a:rect l="0" t="0" r="0" b="0"/>
              <a:pathLst>
                <a:path w="772" h="1270" extrusionOk="0">
                  <a:moveTo>
                    <a:pt x="402" y="129"/>
                  </a:moveTo>
                  <a:lnTo>
                    <a:pt x="499" y="145"/>
                  </a:lnTo>
                  <a:lnTo>
                    <a:pt x="563" y="209"/>
                  </a:lnTo>
                  <a:lnTo>
                    <a:pt x="627" y="306"/>
                  </a:lnTo>
                  <a:lnTo>
                    <a:pt x="643" y="450"/>
                  </a:lnTo>
                  <a:lnTo>
                    <a:pt x="627" y="563"/>
                  </a:lnTo>
                  <a:lnTo>
                    <a:pt x="595" y="643"/>
                  </a:lnTo>
                  <a:lnTo>
                    <a:pt x="563" y="707"/>
                  </a:lnTo>
                  <a:lnTo>
                    <a:pt x="451" y="788"/>
                  </a:lnTo>
                  <a:lnTo>
                    <a:pt x="386" y="788"/>
                  </a:lnTo>
                  <a:lnTo>
                    <a:pt x="290" y="772"/>
                  </a:lnTo>
                  <a:lnTo>
                    <a:pt x="226" y="707"/>
                  </a:lnTo>
                  <a:lnTo>
                    <a:pt x="161" y="627"/>
                  </a:lnTo>
                  <a:lnTo>
                    <a:pt x="161" y="482"/>
                  </a:lnTo>
                  <a:lnTo>
                    <a:pt x="161" y="370"/>
                  </a:lnTo>
                  <a:lnTo>
                    <a:pt x="194" y="274"/>
                  </a:lnTo>
                  <a:lnTo>
                    <a:pt x="226" y="209"/>
                  </a:lnTo>
                  <a:lnTo>
                    <a:pt x="322" y="145"/>
                  </a:lnTo>
                  <a:lnTo>
                    <a:pt x="402" y="129"/>
                  </a:lnTo>
                  <a:close/>
                  <a:moveTo>
                    <a:pt x="370" y="1"/>
                  </a:moveTo>
                  <a:lnTo>
                    <a:pt x="226" y="33"/>
                  </a:lnTo>
                  <a:lnTo>
                    <a:pt x="113" y="129"/>
                  </a:lnTo>
                  <a:lnTo>
                    <a:pt x="33" y="274"/>
                  </a:lnTo>
                  <a:lnTo>
                    <a:pt x="1" y="466"/>
                  </a:lnTo>
                  <a:lnTo>
                    <a:pt x="17" y="675"/>
                  </a:lnTo>
                  <a:lnTo>
                    <a:pt x="113" y="804"/>
                  </a:lnTo>
                  <a:lnTo>
                    <a:pt x="226" y="884"/>
                  </a:lnTo>
                  <a:lnTo>
                    <a:pt x="354" y="900"/>
                  </a:lnTo>
                  <a:lnTo>
                    <a:pt x="451" y="900"/>
                  </a:lnTo>
                  <a:lnTo>
                    <a:pt x="531" y="868"/>
                  </a:lnTo>
                  <a:lnTo>
                    <a:pt x="579" y="836"/>
                  </a:lnTo>
                  <a:lnTo>
                    <a:pt x="627" y="772"/>
                  </a:lnTo>
                  <a:lnTo>
                    <a:pt x="627" y="932"/>
                  </a:lnTo>
                  <a:lnTo>
                    <a:pt x="595" y="1028"/>
                  </a:lnTo>
                  <a:lnTo>
                    <a:pt x="579" y="1077"/>
                  </a:lnTo>
                  <a:lnTo>
                    <a:pt x="467" y="1141"/>
                  </a:lnTo>
                  <a:lnTo>
                    <a:pt x="290" y="1141"/>
                  </a:lnTo>
                  <a:lnTo>
                    <a:pt x="226" y="1093"/>
                  </a:lnTo>
                  <a:lnTo>
                    <a:pt x="194" y="1061"/>
                  </a:lnTo>
                  <a:lnTo>
                    <a:pt x="177" y="996"/>
                  </a:lnTo>
                  <a:lnTo>
                    <a:pt x="33" y="996"/>
                  </a:lnTo>
                  <a:lnTo>
                    <a:pt x="65" y="1125"/>
                  </a:lnTo>
                  <a:lnTo>
                    <a:pt x="145" y="1205"/>
                  </a:lnTo>
                  <a:lnTo>
                    <a:pt x="242" y="1253"/>
                  </a:lnTo>
                  <a:lnTo>
                    <a:pt x="386" y="1269"/>
                  </a:lnTo>
                  <a:lnTo>
                    <a:pt x="499" y="1253"/>
                  </a:lnTo>
                  <a:lnTo>
                    <a:pt x="675" y="1173"/>
                  </a:lnTo>
                  <a:lnTo>
                    <a:pt x="724" y="1093"/>
                  </a:lnTo>
                  <a:lnTo>
                    <a:pt x="772" y="980"/>
                  </a:lnTo>
                  <a:lnTo>
                    <a:pt x="772" y="820"/>
                  </a:lnTo>
                  <a:lnTo>
                    <a:pt x="772" y="33"/>
                  </a:lnTo>
                  <a:lnTo>
                    <a:pt x="643" y="33"/>
                  </a:lnTo>
                  <a:lnTo>
                    <a:pt x="643" y="145"/>
                  </a:lnTo>
                  <a:lnTo>
                    <a:pt x="595" y="97"/>
                  </a:lnTo>
                  <a:lnTo>
                    <a:pt x="547" y="65"/>
                  </a:lnTo>
                  <a:lnTo>
                    <a:pt x="467" y="1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138025" y="3451550"/>
              <a:ext cx="23300" cy="2025"/>
            </a:xfrm>
            <a:custGeom>
              <a:avLst/>
              <a:gdLst/>
              <a:ahLst/>
              <a:cxnLst/>
              <a:rect l="0" t="0" r="0" b="0"/>
              <a:pathLst>
                <a:path w="932" h="81" extrusionOk="0">
                  <a:moveTo>
                    <a:pt x="0" y="0"/>
                  </a:moveTo>
                  <a:lnTo>
                    <a:pt x="0" y="81"/>
                  </a:lnTo>
                  <a:lnTo>
                    <a:pt x="932" y="8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164125" y="3425850"/>
              <a:ext cx="17675" cy="22500"/>
            </a:xfrm>
            <a:custGeom>
              <a:avLst/>
              <a:gdLst/>
              <a:ahLst/>
              <a:cxnLst/>
              <a:rect l="0" t="0" r="0" b="0"/>
              <a:pathLst>
                <a:path w="707" h="900" extrusionOk="0">
                  <a:moveTo>
                    <a:pt x="337" y="1"/>
                  </a:moveTo>
                  <a:lnTo>
                    <a:pt x="257" y="33"/>
                  </a:lnTo>
                  <a:lnTo>
                    <a:pt x="193" y="81"/>
                  </a:lnTo>
                  <a:lnTo>
                    <a:pt x="129" y="145"/>
                  </a:lnTo>
                  <a:lnTo>
                    <a:pt x="129" y="17"/>
                  </a:lnTo>
                  <a:lnTo>
                    <a:pt x="0" y="17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434"/>
                  </a:lnTo>
                  <a:lnTo>
                    <a:pt x="145" y="354"/>
                  </a:lnTo>
                  <a:lnTo>
                    <a:pt x="145" y="306"/>
                  </a:lnTo>
                  <a:lnTo>
                    <a:pt x="161" y="258"/>
                  </a:lnTo>
                  <a:lnTo>
                    <a:pt x="193" y="209"/>
                  </a:lnTo>
                  <a:lnTo>
                    <a:pt x="241" y="161"/>
                  </a:lnTo>
                  <a:lnTo>
                    <a:pt x="305" y="145"/>
                  </a:lnTo>
                  <a:lnTo>
                    <a:pt x="337" y="129"/>
                  </a:lnTo>
                  <a:lnTo>
                    <a:pt x="386" y="129"/>
                  </a:lnTo>
                  <a:lnTo>
                    <a:pt x="482" y="145"/>
                  </a:lnTo>
                  <a:lnTo>
                    <a:pt x="530" y="209"/>
                  </a:lnTo>
                  <a:lnTo>
                    <a:pt x="546" y="274"/>
                  </a:lnTo>
                  <a:lnTo>
                    <a:pt x="562" y="338"/>
                  </a:lnTo>
                  <a:lnTo>
                    <a:pt x="562" y="900"/>
                  </a:lnTo>
                  <a:lnTo>
                    <a:pt x="707" y="900"/>
                  </a:lnTo>
                  <a:lnTo>
                    <a:pt x="707" y="338"/>
                  </a:lnTo>
                  <a:lnTo>
                    <a:pt x="707" y="209"/>
                  </a:lnTo>
                  <a:lnTo>
                    <a:pt x="675" y="129"/>
                  </a:lnTo>
                  <a:lnTo>
                    <a:pt x="627" y="6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186200" y="3425850"/>
              <a:ext cx="20500" cy="22925"/>
            </a:xfrm>
            <a:custGeom>
              <a:avLst/>
              <a:gdLst/>
              <a:ahLst/>
              <a:cxnLst/>
              <a:rect l="0" t="0" r="0" b="0"/>
              <a:pathLst>
                <a:path w="820" h="917" extrusionOk="0">
                  <a:moveTo>
                    <a:pt x="579" y="450"/>
                  </a:moveTo>
                  <a:lnTo>
                    <a:pt x="579" y="563"/>
                  </a:lnTo>
                  <a:lnTo>
                    <a:pt x="563" y="691"/>
                  </a:lnTo>
                  <a:lnTo>
                    <a:pt x="466" y="755"/>
                  </a:lnTo>
                  <a:lnTo>
                    <a:pt x="386" y="788"/>
                  </a:lnTo>
                  <a:lnTo>
                    <a:pt x="306" y="804"/>
                  </a:lnTo>
                  <a:lnTo>
                    <a:pt x="241" y="788"/>
                  </a:lnTo>
                  <a:lnTo>
                    <a:pt x="193" y="755"/>
                  </a:lnTo>
                  <a:lnTo>
                    <a:pt x="161" y="723"/>
                  </a:lnTo>
                  <a:lnTo>
                    <a:pt x="145" y="659"/>
                  </a:lnTo>
                  <a:lnTo>
                    <a:pt x="161" y="579"/>
                  </a:lnTo>
                  <a:lnTo>
                    <a:pt x="225" y="547"/>
                  </a:lnTo>
                  <a:lnTo>
                    <a:pt x="274" y="515"/>
                  </a:lnTo>
                  <a:lnTo>
                    <a:pt x="338" y="515"/>
                  </a:lnTo>
                  <a:lnTo>
                    <a:pt x="434" y="498"/>
                  </a:lnTo>
                  <a:lnTo>
                    <a:pt x="466" y="482"/>
                  </a:lnTo>
                  <a:lnTo>
                    <a:pt x="514" y="482"/>
                  </a:lnTo>
                  <a:lnTo>
                    <a:pt x="547" y="466"/>
                  </a:lnTo>
                  <a:lnTo>
                    <a:pt x="579" y="450"/>
                  </a:lnTo>
                  <a:close/>
                  <a:moveTo>
                    <a:pt x="386" y="1"/>
                  </a:moveTo>
                  <a:lnTo>
                    <a:pt x="257" y="17"/>
                  </a:lnTo>
                  <a:lnTo>
                    <a:pt x="145" y="65"/>
                  </a:lnTo>
                  <a:lnTo>
                    <a:pt x="65" y="145"/>
                  </a:lnTo>
                  <a:lnTo>
                    <a:pt x="49" y="290"/>
                  </a:lnTo>
                  <a:lnTo>
                    <a:pt x="177" y="290"/>
                  </a:lnTo>
                  <a:lnTo>
                    <a:pt x="193" y="225"/>
                  </a:lnTo>
                  <a:lnTo>
                    <a:pt x="209" y="193"/>
                  </a:lnTo>
                  <a:lnTo>
                    <a:pt x="274" y="129"/>
                  </a:lnTo>
                  <a:lnTo>
                    <a:pt x="466" y="129"/>
                  </a:lnTo>
                  <a:lnTo>
                    <a:pt x="531" y="161"/>
                  </a:lnTo>
                  <a:lnTo>
                    <a:pt x="579" y="193"/>
                  </a:lnTo>
                  <a:lnTo>
                    <a:pt x="579" y="274"/>
                  </a:lnTo>
                  <a:lnTo>
                    <a:pt x="579" y="306"/>
                  </a:lnTo>
                  <a:lnTo>
                    <a:pt x="579" y="322"/>
                  </a:lnTo>
                  <a:lnTo>
                    <a:pt x="547" y="354"/>
                  </a:lnTo>
                  <a:lnTo>
                    <a:pt x="514" y="370"/>
                  </a:lnTo>
                  <a:lnTo>
                    <a:pt x="274" y="402"/>
                  </a:lnTo>
                  <a:lnTo>
                    <a:pt x="161" y="418"/>
                  </a:lnTo>
                  <a:lnTo>
                    <a:pt x="81" y="482"/>
                  </a:lnTo>
                  <a:lnTo>
                    <a:pt x="17" y="547"/>
                  </a:lnTo>
                  <a:lnTo>
                    <a:pt x="1" y="659"/>
                  </a:lnTo>
                  <a:lnTo>
                    <a:pt x="17" y="772"/>
                  </a:lnTo>
                  <a:lnTo>
                    <a:pt x="81" y="852"/>
                  </a:lnTo>
                  <a:lnTo>
                    <a:pt x="161" y="916"/>
                  </a:lnTo>
                  <a:lnTo>
                    <a:pt x="370" y="916"/>
                  </a:lnTo>
                  <a:lnTo>
                    <a:pt x="466" y="884"/>
                  </a:lnTo>
                  <a:lnTo>
                    <a:pt x="531" y="836"/>
                  </a:lnTo>
                  <a:lnTo>
                    <a:pt x="595" y="772"/>
                  </a:lnTo>
                  <a:lnTo>
                    <a:pt x="595" y="820"/>
                  </a:lnTo>
                  <a:lnTo>
                    <a:pt x="611" y="852"/>
                  </a:lnTo>
                  <a:lnTo>
                    <a:pt x="659" y="900"/>
                  </a:lnTo>
                  <a:lnTo>
                    <a:pt x="723" y="916"/>
                  </a:lnTo>
                  <a:lnTo>
                    <a:pt x="771" y="916"/>
                  </a:lnTo>
                  <a:lnTo>
                    <a:pt x="787" y="900"/>
                  </a:lnTo>
                  <a:lnTo>
                    <a:pt x="820" y="900"/>
                  </a:lnTo>
                  <a:lnTo>
                    <a:pt x="820" y="788"/>
                  </a:lnTo>
                  <a:lnTo>
                    <a:pt x="739" y="788"/>
                  </a:lnTo>
                  <a:lnTo>
                    <a:pt x="723" y="772"/>
                  </a:lnTo>
                  <a:lnTo>
                    <a:pt x="723" y="739"/>
                  </a:lnTo>
                  <a:lnTo>
                    <a:pt x="723" y="242"/>
                  </a:lnTo>
                  <a:lnTo>
                    <a:pt x="707" y="129"/>
                  </a:lnTo>
                  <a:lnTo>
                    <a:pt x="627" y="65"/>
                  </a:lnTo>
                  <a:lnTo>
                    <a:pt x="531" y="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210300" y="3425850"/>
              <a:ext cx="29325" cy="22500"/>
            </a:xfrm>
            <a:custGeom>
              <a:avLst/>
              <a:gdLst/>
              <a:ahLst/>
              <a:cxnLst/>
              <a:rect l="0" t="0" r="0" b="0"/>
              <a:pathLst>
                <a:path w="1173" h="900" extrusionOk="0">
                  <a:moveTo>
                    <a:pt x="402" y="1"/>
                  </a:moveTo>
                  <a:lnTo>
                    <a:pt x="321" y="17"/>
                  </a:lnTo>
                  <a:lnTo>
                    <a:pt x="241" y="49"/>
                  </a:lnTo>
                  <a:lnTo>
                    <a:pt x="193" y="81"/>
                  </a:lnTo>
                  <a:lnTo>
                    <a:pt x="145" y="145"/>
                  </a:lnTo>
                  <a:lnTo>
                    <a:pt x="145" y="17"/>
                  </a:lnTo>
                  <a:lnTo>
                    <a:pt x="0" y="17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434"/>
                  </a:lnTo>
                  <a:lnTo>
                    <a:pt x="161" y="274"/>
                  </a:lnTo>
                  <a:lnTo>
                    <a:pt x="225" y="193"/>
                  </a:lnTo>
                  <a:lnTo>
                    <a:pt x="289" y="145"/>
                  </a:lnTo>
                  <a:lnTo>
                    <a:pt x="370" y="129"/>
                  </a:lnTo>
                  <a:lnTo>
                    <a:pt x="450" y="145"/>
                  </a:lnTo>
                  <a:lnTo>
                    <a:pt x="498" y="193"/>
                  </a:lnTo>
                  <a:lnTo>
                    <a:pt x="514" y="242"/>
                  </a:lnTo>
                  <a:lnTo>
                    <a:pt x="514" y="322"/>
                  </a:lnTo>
                  <a:lnTo>
                    <a:pt x="514" y="900"/>
                  </a:lnTo>
                  <a:lnTo>
                    <a:pt x="659" y="900"/>
                  </a:lnTo>
                  <a:lnTo>
                    <a:pt x="659" y="386"/>
                  </a:lnTo>
                  <a:lnTo>
                    <a:pt x="675" y="258"/>
                  </a:lnTo>
                  <a:lnTo>
                    <a:pt x="723" y="193"/>
                  </a:lnTo>
                  <a:lnTo>
                    <a:pt x="787" y="145"/>
                  </a:lnTo>
                  <a:lnTo>
                    <a:pt x="884" y="129"/>
                  </a:lnTo>
                  <a:lnTo>
                    <a:pt x="932" y="145"/>
                  </a:lnTo>
                  <a:lnTo>
                    <a:pt x="980" y="161"/>
                  </a:lnTo>
                  <a:lnTo>
                    <a:pt x="1012" y="209"/>
                  </a:lnTo>
                  <a:lnTo>
                    <a:pt x="1028" y="290"/>
                  </a:lnTo>
                  <a:lnTo>
                    <a:pt x="1028" y="900"/>
                  </a:lnTo>
                  <a:lnTo>
                    <a:pt x="1173" y="900"/>
                  </a:lnTo>
                  <a:lnTo>
                    <a:pt x="1173" y="306"/>
                  </a:lnTo>
                  <a:lnTo>
                    <a:pt x="1173" y="209"/>
                  </a:lnTo>
                  <a:lnTo>
                    <a:pt x="1141" y="129"/>
                  </a:lnTo>
                  <a:lnTo>
                    <a:pt x="1108" y="65"/>
                  </a:lnTo>
                  <a:lnTo>
                    <a:pt x="980" y="1"/>
                  </a:lnTo>
                  <a:lnTo>
                    <a:pt x="819" y="1"/>
                  </a:lnTo>
                  <a:lnTo>
                    <a:pt x="755" y="33"/>
                  </a:lnTo>
                  <a:lnTo>
                    <a:pt x="691" y="81"/>
                  </a:lnTo>
                  <a:lnTo>
                    <a:pt x="643" y="145"/>
                  </a:lnTo>
                  <a:lnTo>
                    <a:pt x="610" y="81"/>
                  </a:lnTo>
                  <a:lnTo>
                    <a:pt x="578" y="49"/>
                  </a:lnTo>
                  <a:lnTo>
                    <a:pt x="498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244025" y="3425850"/>
              <a:ext cx="19700" cy="23325"/>
            </a:xfrm>
            <a:custGeom>
              <a:avLst/>
              <a:gdLst/>
              <a:ahLst/>
              <a:cxnLst/>
              <a:rect l="0" t="0" r="0" b="0"/>
              <a:pathLst>
                <a:path w="788" h="933" extrusionOk="0">
                  <a:moveTo>
                    <a:pt x="402" y="129"/>
                  </a:moveTo>
                  <a:lnTo>
                    <a:pt x="530" y="145"/>
                  </a:lnTo>
                  <a:lnTo>
                    <a:pt x="595" y="242"/>
                  </a:lnTo>
                  <a:lnTo>
                    <a:pt x="627" y="306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90"/>
                  </a:lnTo>
                  <a:lnTo>
                    <a:pt x="225" y="209"/>
                  </a:lnTo>
                  <a:lnTo>
                    <a:pt x="305" y="145"/>
                  </a:lnTo>
                  <a:lnTo>
                    <a:pt x="402" y="129"/>
                  </a:lnTo>
                  <a:close/>
                  <a:moveTo>
                    <a:pt x="402" y="1"/>
                  </a:moveTo>
                  <a:lnTo>
                    <a:pt x="241" y="17"/>
                  </a:lnTo>
                  <a:lnTo>
                    <a:pt x="113" y="129"/>
                  </a:lnTo>
                  <a:lnTo>
                    <a:pt x="16" y="274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4"/>
                  </a:lnTo>
                  <a:lnTo>
                    <a:pt x="225" y="900"/>
                  </a:lnTo>
                  <a:lnTo>
                    <a:pt x="386" y="932"/>
                  </a:lnTo>
                  <a:lnTo>
                    <a:pt x="450" y="916"/>
                  </a:lnTo>
                  <a:lnTo>
                    <a:pt x="498" y="916"/>
                  </a:lnTo>
                  <a:lnTo>
                    <a:pt x="595" y="884"/>
                  </a:lnTo>
                  <a:lnTo>
                    <a:pt x="675" y="820"/>
                  </a:lnTo>
                  <a:lnTo>
                    <a:pt x="707" y="788"/>
                  </a:lnTo>
                  <a:lnTo>
                    <a:pt x="739" y="723"/>
                  </a:lnTo>
                  <a:lnTo>
                    <a:pt x="771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11" y="675"/>
                  </a:lnTo>
                  <a:lnTo>
                    <a:pt x="578" y="723"/>
                  </a:lnTo>
                  <a:lnTo>
                    <a:pt x="498" y="788"/>
                  </a:lnTo>
                  <a:lnTo>
                    <a:pt x="402" y="804"/>
                  </a:lnTo>
                  <a:lnTo>
                    <a:pt x="289" y="788"/>
                  </a:lnTo>
                  <a:lnTo>
                    <a:pt x="209" y="723"/>
                  </a:lnTo>
                  <a:lnTo>
                    <a:pt x="161" y="627"/>
                  </a:lnTo>
                  <a:lnTo>
                    <a:pt x="161" y="498"/>
                  </a:lnTo>
                  <a:lnTo>
                    <a:pt x="787" y="498"/>
                  </a:lnTo>
                  <a:lnTo>
                    <a:pt x="787" y="386"/>
                  </a:lnTo>
                  <a:lnTo>
                    <a:pt x="787" y="306"/>
                  </a:lnTo>
                  <a:lnTo>
                    <a:pt x="755" y="225"/>
                  </a:lnTo>
                  <a:lnTo>
                    <a:pt x="723" y="161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498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278150" y="3418225"/>
              <a:ext cx="26125" cy="30125"/>
            </a:xfrm>
            <a:custGeom>
              <a:avLst/>
              <a:gdLst/>
              <a:ahLst/>
              <a:cxnLst/>
              <a:rect l="0" t="0" r="0" b="0"/>
              <a:pathLst>
                <a:path w="1045" h="1205" extrusionOk="0">
                  <a:moveTo>
                    <a:pt x="0" y="0"/>
                  </a:moveTo>
                  <a:lnTo>
                    <a:pt x="450" y="1205"/>
                  </a:lnTo>
                  <a:lnTo>
                    <a:pt x="611" y="1205"/>
                  </a:lnTo>
                  <a:lnTo>
                    <a:pt x="1044" y="0"/>
                  </a:lnTo>
                  <a:lnTo>
                    <a:pt x="868" y="0"/>
                  </a:lnTo>
                  <a:lnTo>
                    <a:pt x="531" y="102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05850" y="3418225"/>
              <a:ext cx="26525" cy="30125"/>
            </a:xfrm>
            <a:custGeom>
              <a:avLst/>
              <a:gdLst/>
              <a:ahLst/>
              <a:cxnLst/>
              <a:rect l="0" t="0" r="0" b="0"/>
              <a:pathLst>
                <a:path w="1061" h="1205" extrusionOk="0">
                  <a:moveTo>
                    <a:pt x="531" y="177"/>
                  </a:moveTo>
                  <a:lnTo>
                    <a:pt x="707" y="707"/>
                  </a:lnTo>
                  <a:lnTo>
                    <a:pt x="338" y="707"/>
                  </a:lnTo>
                  <a:lnTo>
                    <a:pt x="531" y="177"/>
                  </a:lnTo>
                  <a:close/>
                  <a:moveTo>
                    <a:pt x="450" y="0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290" y="836"/>
                  </a:lnTo>
                  <a:lnTo>
                    <a:pt x="772" y="836"/>
                  </a:lnTo>
                  <a:lnTo>
                    <a:pt x="884" y="1205"/>
                  </a:lnTo>
                  <a:lnTo>
                    <a:pt x="1061" y="1205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36775" y="3418225"/>
              <a:ext cx="24525" cy="30125"/>
            </a:xfrm>
            <a:custGeom>
              <a:avLst/>
              <a:gdLst/>
              <a:ahLst/>
              <a:cxnLst/>
              <a:rect l="0" t="0" r="0" b="0"/>
              <a:pathLst>
                <a:path w="981" h="1205" extrusionOk="0">
                  <a:moveTo>
                    <a:pt x="627" y="145"/>
                  </a:moveTo>
                  <a:lnTo>
                    <a:pt x="691" y="161"/>
                  </a:lnTo>
                  <a:lnTo>
                    <a:pt x="755" y="225"/>
                  </a:lnTo>
                  <a:lnTo>
                    <a:pt x="771" y="338"/>
                  </a:lnTo>
                  <a:lnTo>
                    <a:pt x="771" y="450"/>
                  </a:lnTo>
                  <a:lnTo>
                    <a:pt x="707" y="498"/>
                  </a:lnTo>
                  <a:lnTo>
                    <a:pt x="643" y="547"/>
                  </a:lnTo>
                  <a:lnTo>
                    <a:pt x="161" y="547"/>
                  </a:lnTo>
                  <a:lnTo>
                    <a:pt x="161" y="145"/>
                  </a:lnTo>
                  <a:close/>
                  <a:moveTo>
                    <a:pt x="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691"/>
                  </a:lnTo>
                  <a:lnTo>
                    <a:pt x="611" y="691"/>
                  </a:lnTo>
                  <a:lnTo>
                    <a:pt x="675" y="707"/>
                  </a:lnTo>
                  <a:lnTo>
                    <a:pt x="739" y="755"/>
                  </a:lnTo>
                  <a:lnTo>
                    <a:pt x="755" y="868"/>
                  </a:lnTo>
                  <a:lnTo>
                    <a:pt x="771" y="1060"/>
                  </a:lnTo>
                  <a:lnTo>
                    <a:pt x="771" y="1125"/>
                  </a:lnTo>
                  <a:lnTo>
                    <a:pt x="771" y="1157"/>
                  </a:lnTo>
                  <a:lnTo>
                    <a:pt x="787" y="1189"/>
                  </a:lnTo>
                  <a:lnTo>
                    <a:pt x="787" y="1205"/>
                  </a:lnTo>
                  <a:lnTo>
                    <a:pt x="980" y="1205"/>
                  </a:lnTo>
                  <a:lnTo>
                    <a:pt x="980" y="1173"/>
                  </a:lnTo>
                  <a:lnTo>
                    <a:pt x="948" y="1157"/>
                  </a:lnTo>
                  <a:lnTo>
                    <a:pt x="932" y="1093"/>
                  </a:lnTo>
                  <a:lnTo>
                    <a:pt x="932" y="1060"/>
                  </a:lnTo>
                  <a:lnTo>
                    <a:pt x="932" y="996"/>
                  </a:lnTo>
                  <a:lnTo>
                    <a:pt x="916" y="836"/>
                  </a:lnTo>
                  <a:lnTo>
                    <a:pt x="916" y="739"/>
                  </a:lnTo>
                  <a:lnTo>
                    <a:pt x="884" y="691"/>
                  </a:lnTo>
                  <a:lnTo>
                    <a:pt x="836" y="643"/>
                  </a:lnTo>
                  <a:lnTo>
                    <a:pt x="771" y="611"/>
                  </a:lnTo>
                  <a:lnTo>
                    <a:pt x="852" y="563"/>
                  </a:lnTo>
                  <a:lnTo>
                    <a:pt x="900" y="498"/>
                  </a:lnTo>
                  <a:lnTo>
                    <a:pt x="932" y="418"/>
                  </a:lnTo>
                  <a:lnTo>
                    <a:pt x="948" y="322"/>
                  </a:lnTo>
                  <a:lnTo>
                    <a:pt x="932" y="225"/>
                  </a:lnTo>
                  <a:lnTo>
                    <a:pt x="852" y="81"/>
                  </a:lnTo>
                  <a:lnTo>
                    <a:pt x="771" y="49"/>
                  </a:lnTo>
                  <a:lnTo>
                    <a:pt x="675" y="1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64875" y="3417425"/>
              <a:ext cx="26525" cy="31750"/>
            </a:xfrm>
            <a:custGeom>
              <a:avLst/>
              <a:gdLst/>
              <a:ahLst/>
              <a:cxnLst/>
              <a:rect l="0" t="0" r="0" b="0"/>
              <a:pathLst>
                <a:path w="1061" h="1270" extrusionOk="0">
                  <a:moveTo>
                    <a:pt x="563" y="0"/>
                  </a:moveTo>
                  <a:lnTo>
                    <a:pt x="434" y="16"/>
                  </a:lnTo>
                  <a:lnTo>
                    <a:pt x="226" y="97"/>
                  </a:lnTo>
                  <a:lnTo>
                    <a:pt x="145" y="193"/>
                  </a:lnTo>
                  <a:lnTo>
                    <a:pt x="81" y="273"/>
                  </a:lnTo>
                  <a:lnTo>
                    <a:pt x="1" y="498"/>
                  </a:lnTo>
                  <a:lnTo>
                    <a:pt x="1" y="627"/>
                  </a:lnTo>
                  <a:lnTo>
                    <a:pt x="17" y="787"/>
                  </a:lnTo>
                  <a:lnTo>
                    <a:pt x="97" y="1044"/>
                  </a:lnTo>
                  <a:lnTo>
                    <a:pt x="193" y="1141"/>
                  </a:lnTo>
                  <a:lnTo>
                    <a:pt x="338" y="1237"/>
                  </a:lnTo>
                  <a:lnTo>
                    <a:pt x="547" y="1269"/>
                  </a:lnTo>
                  <a:lnTo>
                    <a:pt x="659" y="1253"/>
                  </a:lnTo>
                  <a:lnTo>
                    <a:pt x="852" y="1173"/>
                  </a:lnTo>
                  <a:lnTo>
                    <a:pt x="916" y="1109"/>
                  </a:lnTo>
                  <a:lnTo>
                    <a:pt x="1029" y="964"/>
                  </a:lnTo>
                  <a:lnTo>
                    <a:pt x="1061" y="787"/>
                  </a:lnTo>
                  <a:lnTo>
                    <a:pt x="900" y="787"/>
                  </a:lnTo>
                  <a:lnTo>
                    <a:pt x="884" y="900"/>
                  </a:lnTo>
                  <a:lnTo>
                    <a:pt x="836" y="980"/>
                  </a:lnTo>
                  <a:lnTo>
                    <a:pt x="788" y="1044"/>
                  </a:lnTo>
                  <a:lnTo>
                    <a:pt x="643" y="1109"/>
                  </a:lnTo>
                  <a:lnTo>
                    <a:pt x="563" y="1125"/>
                  </a:lnTo>
                  <a:lnTo>
                    <a:pt x="466" y="1109"/>
                  </a:lnTo>
                  <a:lnTo>
                    <a:pt x="322" y="1044"/>
                  </a:lnTo>
                  <a:lnTo>
                    <a:pt x="258" y="996"/>
                  </a:lnTo>
                  <a:lnTo>
                    <a:pt x="177" y="852"/>
                  </a:lnTo>
                  <a:lnTo>
                    <a:pt x="161" y="643"/>
                  </a:lnTo>
                  <a:lnTo>
                    <a:pt x="177" y="418"/>
                  </a:lnTo>
                  <a:lnTo>
                    <a:pt x="274" y="273"/>
                  </a:lnTo>
                  <a:lnTo>
                    <a:pt x="402" y="161"/>
                  </a:lnTo>
                  <a:lnTo>
                    <a:pt x="563" y="145"/>
                  </a:lnTo>
                  <a:lnTo>
                    <a:pt x="691" y="161"/>
                  </a:lnTo>
                  <a:lnTo>
                    <a:pt x="788" y="209"/>
                  </a:lnTo>
                  <a:lnTo>
                    <a:pt x="852" y="289"/>
                  </a:lnTo>
                  <a:lnTo>
                    <a:pt x="900" y="402"/>
                  </a:lnTo>
                  <a:lnTo>
                    <a:pt x="1045" y="402"/>
                  </a:lnTo>
                  <a:lnTo>
                    <a:pt x="1013" y="241"/>
                  </a:lnTo>
                  <a:lnTo>
                    <a:pt x="916" y="129"/>
                  </a:lnTo>
                  <a:lnTo>
                    <a:pt x="772" y="1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96600" y="3418225"/>
              <a:ext cx="23725" cy="30125"/>
            </a:xfrm>
            <a:custGeom>
              <a:avLst/>
              <a:gdLst/>
              <a:ahLst/>
              <a:cxnLst/>
              <a:rect l="0" t="0" r="0" b="0"/>
              <a:pathLst>
                <a:path w="949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643"/>
                  </a:lnTo>
                  <a:lnTo>
                    <a:pt x="788" y="643"/>
                  </a:lnTo>
                  <a:lnTo>
                    <a:pt x="788" y="1205"/>
                  </a:lnTo>
                  <a:lnTo>
                    <a:pt x="948" y="1205"/>
                  </a:lnTo>
                  <a:lnTo>
                    <a:pt x="948" y="0"/>
                  </a:lnTo>
                  <a:lnTo>
                    <a:pt x="788" y="0"/>
                  </a:lnTo>
                  <a:lnTo>
                    <a:pt x="788" y="498"/>
                  </a:lnTo>
                  <a:lnTo>
                    <a:pt x="161" y="49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423900" y="3418225"/>
              <a:ext cx="26925" cy="30125"/>
            </a:xfrm>
            <a:custGeom>
              <a:avLst/>
              <a:gdLst/>
              <a:ahLst/>
              <a:cxnLst/>
              <a:rect l="0" t="0" r="0" b="0"/>
              <a:pathLst>
                <a:path w="1077" h="1205" extrusionOk="0">
                  <a:moveTo>
                    <a:pt x="531" y="177"/>
                  </a:moveTo>
                  <a:lnTo>
                    <a:pt x="723" y="707"/>
                  </a:lnTo>
                  <a:lnTo>
                    <a:pt x="338" y="707"/>
                  </a:lnTo>
                  <a:lnTo>
                    <a:pt x="531" y="177"/>
                  </a:lnTo>
                  <a:close/>
                  <a:moveTo>
                    <a:pt x="450" y="0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306" y="836"/>
                  </a:lnTo>
                  <a:lnTo>
                    <a:pt x="772" y="836"/>
                  </a:lnTo>
                  <a:lnTo>
                    <a:pt x="900" y="1205"/>
                  </a:lnTo>
                  <a:lnTo>
                    <a:pt x="1077" y="1205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454825" y="3418225"/>
              <a:ext cx="24925" cy="30125"/>
            </a:xfrm>
            <a:custGeom>
              <a:avLst/>
              <a:gdLst/>
              <a:ahLst/>
              <a:cxnLst/>
              <a:rect l="0" t="0" r="0" b="0"/>
              <a:pathLst>
                <a:path w="997" h="1205" extrusionOk="0">
                  <a:moveTo>
                    <a:pt x="643" y="145"/>
                  </a:moveTo>
                  <a:lnTo>
                    <a:pt x="691" y="161"/>
                  </a:lnTo>
                  <a:lnTo>
                    <a:pt x="771" y="225"/>
                  </a:lnTo>
                  <a:lnTo>
                    <a:pt x="787" y="338"/>
                  </a:lnTo>
                  <a:lnTo>
                    <a:pt x="771" y="450"/>
                  </a:lnTo>
                  <a:lnTo>
                    <a:pt x="723" y="498"/>
                  </a:lnTo>
                  <a:lnTo>
                    <a:pt x="643" y="547"/>
                  </a:lnTo>
                  <a:lnTo>
                    <a:pt x="161" y="547"/>
                  </a:lnTo>
                  <a:lnTo>
                    <a:pt x="161" y="145"/>
                  </a:lnTo>
                  <a:close/>
                  <a:moveTo>
                    <a:pt x="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691"/>
                  </a:lnTo>
                  <a:lnTo>
                    <a:pt x="627" y="691"/>
                  </a:lnTo>
                  <a:lnTo>
                    <a:pt x="675" y="707"/>
                  </a:lnTo>
                  <a:lnTo>
                    <a:pt x="755" y="755"/>
                  </a:lnTo>
                  <a:lnTo>
                    <a:pt x="771" y="868"/>
                  </a:lnTo>
                  <a:lnTo>
                    <a:pt x="771" y="1060"/>
                  </a:lnTo>
                  <a:lnTo>
                    <a:pt x="787" y="1125"/>
                  </a:lnTo>
                  <a:lnTo>
                    <a:pt x="787" y="1157"/>
                  </a:lnTo>
                  <a:lnTo>
                    <a:pt x="787" y="1189"/>
                  </a:lnTo>
                  <a:lnTo>
                    <a:pt x="803" y="1205"/>
                  </a:lnTo>
                  <a:lnTo>
                    <a:pt x="996" y="1205"/>
                  </a:lnTo>
                  <a:lnTo>
                    <a:pt x="996" y="1173"/>
                  </a:lnTo>
                  <a:lnTo>
                    <a:pt x="964" y="1157"/>
                  </a:lnTo>
                  <a:lnTo>
                    <a:pt x="948" y="1093"/>
                  </a:lnTo>
                  <a:lnTo>
                    <a:pt x="932" y="1060"/>
                  </a:lnTo>
                  <a:lnTo>
                    <a:pt x="932" y="996"/>
                  </a:lnTo>
                  <a:lnTo>
                    <a:pt x="932" y="836"/>
                  </a:lnTo>
                  <a:lnTo>
                    <a:pt x="916" y="739"/>
                  </a:lnTo>
                  <a:lnTo>
                    <a:pt x="884" y="691"/>
                  </a:lnTo>
                  <a:lnTo>
                    <a:pt x="852" y="643"/>
                  </a:lnTo>
                  <a:lnTo>
                    <a:pt x="787" y="611"/>
                  </a:lnTo>
                  <a:lnTo>
                    <a:pt x="852" y="563"/>
                  </a:lnTo>
                  <a:lnTo>
                    <a:pt x="900" y="498"/>
                  </a:lnTo>
                  <a:lnTo>
                    <a:pt x="948" y="418"/>
                  </a:lnTo>
                  <a:lnTo>
                    <a:pt x="948" y="322"/>
                  </a:lnTo>
                  <a:lnTo>
                    <a:pt x="948" y="225"/>
                  </a:lnTo>
                  <a:lnTo>
                    <a:pt x="852" y="81"/>
                  </a:lnTo>
                  <a:lnTo>
                    <a:pt x="787" y="49"/>
                  </a:lnTo>
                  <a:lnTo>
                    <a:pt x="691" y="1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484125" y="341782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274" y="0"/>
                  </a:moveTo>
                  <a:lnTo>
                    <a:pt x="145" y="225"/>
                  </a:lnTo>
                  <a:lnTo>
                    <a:pt x="81" y="354"/>
                  </a:lnTo>
                  <a:lnTo>
                    <a:pt x="17" y="546"/>
                  </a:lnTo>
                  <a:lnTo>
                    <a:pt x="1" y="787"/>
                  </a:lnTo>
                  <a:lnTo>
                    <a:pt x="1" y="852"/>
                  </a:lnTo>
                  <a:lnTo>
                    <a:pt x="17" y="916"/>
                  </a:lnTo>
                  <a:lnTo>
                    <a:pt x="33" y="1060"/>
                  </a:lnTo>
                  <a:lnTo>
                    <a:pt x="81" y="1173"/>
                  </a:lnTo>
                  <a:lnTo>
                    <a:pt x="113" y="1269"/>
                  </a:lnTo>
                  <a:lnTo>
                    <a:pt x="145" y="1317"/>
                  </a:lnTo>
                  <a:lnTo>
                    <a:pt x="177" y="1398"/>
                  </a:lnTo>
                  <a:lnTo>
                    <a:pt x="290" y="1558"/>
                  </a:lnTo>
                  <a:lnTo>
                    <a:pt x="386" y="1558"/>
                  </a:lnTo>
                  <a:lnTo>
                    <a:pt x="274" y="1349"/>
                  </a:lnTo>
                  <a:lnTo>
                    <a:pt x="226" y="1205"/>
                  </a:lnTo>
                  <a:lnTo>
                    <a:pt x="161" y="1012"/>
                  </a:lnTo>
                  <a:lnTo>
                    <a:pt x="161" y="771"/>
                  </a:lnTo>
                  <a:lnTo>
                    <a:pt x="161" y="546"/>
                  </a:lnTo>
                  <a:lnTo>
                    <a:pt x="210" y="370"/>
                  </a:lnTo>
                  <a:lnTo>
                    <a:pt x="274" y="22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496575" y="3419425"/>
              <a:ext cx="20100" cy="29350"/>
            </a:xfrm>
            <a:custGeom>
              <a:avLst/>
              <a:gdLst/>
              <a:ahLst/>
              <a:cxnLst/>
              <a:rect l="0" t="0" r="0" b="0"/>
              <a:pathLst>
                <a:path w="804" h="1174" extrusionOk="0">
                  <a:moveTo>
                    <a:pt x="129" y="1"/>
                  </a:moveTo>
                  <a:lnTo>
                    <a:pt x="49" y="627"/>
                  </a:lnTo>
                  <a:lnTo>
                    <a:pt x="177" y="643"/>
                  </a:lnTo>
                  <a:lnTo>
                    <a:pt x="210" y="595"/>
                  </a:lnTo>
                  <a:lnTo>
                    <a:pt x="258" y="563"/>
                  </a:lnTo>
                  <a:lnTo>
                    <a:pt x="322" y="531"/>
                  </a:lnTo>
                  <a:lnTo>
                    <a:pt x="386" y="531"/>
                  </a:lnTo>
                  <a:lnTo>
                    <a:pt x="499" y="547"/>
                  </a:lnTo>
                  <a:lnTo>
                    <a:pt x="579" y="595"/>
                  </a:lnTo>
                  <a:lnTo>
                    <a:pt x="627" y="675"/>
                  </a:lnTo>
                  <a:lnTo>
                    <a:pt x="643" y="788"/>
                  </a:lnTo>
                  <a:lnTo>
                    <a:pt x="643" y="884"/>
                  </a:lnTo>
                  <a:lnTo>
                    <a:pt x="579" y="964"/>
                  </a:lnTo>
                  <a:lnTo>
                    <a:pt x="515" y="1045"/>
                  </a:lnTo>
                  <a:lnTo>
                    <a:pt x="322" y="1045"/>
                  </a:lnTo>
                  <a:lnTo>
                    <a:pt x="274" y="1029"/>
                  </a:lnTo>
                  <a:lnTo>
                    <a:pt x="177" y="964"/>
                  </a:lnTo>
                  <a:lnTo>
                    <a:pt x="145" y="852"/>
                  </a:lnTo>
                  <a:lnTo>
                    <a:pt x="1" y="852"/>
                  </a:lnTo>
                  <a:lnTo>
                    <a:pt x="33" y="1012"/>
                  </a:lnTo>
                  <a:lnTo>
                    <a:pt x="129" y="1093"/>
                  </a:lnTo>
                  <a:lnTo>
                    <a:pt x="242" y="1173"/>
                  </a:lnTo>
                  <a:lnTo>
                    <a:pt x="483" y="1173"/>
                  </a:lnTo>
                  <a:lnTo>
                    <a:pt x="643" y="1109"/>
                  </a:lnTo>
                  <a:lnTo>
                    <a:pt x="707" y="1061"/>
                  </a:lnTo>
                  <a:lnTo>
                    <a:pt x="788" y="916"/>
                  </a:lnTo>
                  <a:lnTo>
                    <a:pt x="804" y="755"/>
                  </a:lnTo>
                  <a:lnTo>
                    <a:pt x="788" y="611"/>
                  </a:lnTo>
                  <a:lnTo>
                    <a:pt x="691" y="499"/>
                  </a:lnTo>
                  <a:lnTo>
                    <a:pt x="579" y="418"/>
                  </a:lnTo>
                  <a:lnTo>
                    <a:pt x="418" y="402"/>
                  </a:lnTo>
                  <a:lnTo>
                    <a:pt x="338" y="402"/>
                  </a:lnTo>
                  <a:lnTo>
                    <a:pt x="274" y="418"/>
                  </a:lnTo>
                  <a:lnTo>
                    <a:pt x="226" y="434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242" y="145"/>
                  </a:lnTo>
                  <a:lnTo>
                    <a:pt x="740" y="145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519875" y="3419025"/>
              <a:ext cx="20100" cy="30150"/>
            </a:xfrm>
            <a:custGeom>
              <a:avLst/>
              <a:gdLst/>
              <a:ahLst/>
              <a:cxnLst/>
              <a:rect l="0" t="0" r="0" b="0"/>
              <a:pathLst>
                <a:path w="804" h="1206" extrusionOk="0">
                  <a:moveTo>
                    <a:pt x="402" y="129"/>
                  </a:moveTo>
                  <a:lnTo>
                    <a:pt x="466" y="145"/>
                  </a:lnTo>
                  <a:lnTo>
                    <a:pt x="562" y="209"/>
                  </a:lnTo>
                  <a:lnTo>
                    <a:pt x="595" y="258"/>
                  </a:lnTo>
                  <a:lnTo>
                    <a:pt x="627" y="402"/>
                  </a:lnTo>
                  <a:lnTo>
                    <a:pt x="643" y="595"/>
                  </a:lnTo>
                  <a:lnTo>
                    <a:pt x="627" y="836"/>
                  </a:lnTo>
                  <a:lnTo>
                    <a:pt x="578" y="964"/>
                  </a:lnTo>
                  <a:lnTo>
                    <a:pt x="498" y="1045"/>
                  </a:lnTo>
                  <a:lnTo>
                    <a:pt x="386" y="1061"/>
                  </a:lnTo>
                  <a:lnTo>
                    <a:pt x="321" y="1061"/>
                  </a:lnTo>
                  <a:lnTo>
                    <a:pt x="225" y="980"/>
                  </a:lnTo>
                  <a:lnTo>
                    <a:pt x="193" y="900"/>
                  </a:lnTo>
                  <a:lnTo>
                    <a:pt x="161" y="788"/>
                  </a:lnTo>
                  <a:lnTo>
                    <a:pt x="161" y="611"/>
                  </a:lnTo>
                  <a:lnTo>
                    <a:pt x="161" y="402"/>
                  </a:lnTo>
                  <a:lnTo>
                    <a:pt x="209" y="258"/>
                  </a:lnTo>
                  <a:lnTo>
                    <a:pt x="289" y="145"/>
                  </a:lnTo>
                  <a:lnTo>
                    <a:pt x="402" y="129"/>
                  </a:lnTo>
                  <a:close/>
                  <a:moveTo>
                    <a:pt x="402" y="1"/>
                  </a:moveTo>
                  <a:lnTo>
                    <a:pt x="273" y="17"/>
                  </a:lnTo>
                  <a:lnTo>
                    <a:pt x="97" y="145"/>
                  </a:lnTo>
                  <a:lnTo>
                    <a:pt x="48" y="274"/>
                  </a:lnTo>
                  <a:lnTo>
                    <a:pt x="0" y="418"/>
                  </a:lnTo>
                  <a:lnTo>
                    <a:pt x="0" y="611"/>
                  </a:lnTo>
                  <a:lnTo>
                    <a:pt x="16" y="852"/>
                  </a:lnTo>
                  <a:lnTo>
                    <a:pt x="81" y="1012"/>
                  </a:lnTo>
                  <a:lnTo>
                    <a:pt x="129" y="1093"/>
                  </a:lnTo>
                  <a:lnTo>
                    <a:pt x="289" y="1189"/>
                  </a:lnTo>
                  <a:lnTo>
                    <a:pt x="386" y="1205"/>
                  </a:lnTo>
                  <a:lnTo>
                    <a:pt x="498" y="1189"/>
                  </a:lnTo>
                  <a:lnTo>
                    <a:pt x="675" y="1077"/>
                  </a:lnTo>
                  <a:lnTo>
                    <a:pt x="723" y="980"/>
                  </a:lnTo>
                  <a:lnTo>
                    <a:pt x="787" y="804"/>
                  </a:lnTo>
                  <a:lnTo>
                    <a:pt x="803" y="579"/>
                  </a:lnTo>
                  <a:lnTo>
                    <a:pt x="787" y="354"/>
                  </a:lnTo>
                  <a:lnTo>
                    <a:pt x="723" y="193"/>
                  </a:lnTo>
                  <a:lnTo>
                    <a:pt x="659" y="9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543150" y="3417825"/>
              <a:ext cx="9275" cy="38975"/>
            </a:xfrm>
            <a:custGeom>
              <a:avLst/>
              <a:gdLst/>
              <a:ahLst/>
              <a:cxnLst/>
              <a:rect l="0" t="0" r="0" b="0"/>
              <a:pathLst>
                <a:path w="371" h="1559" extrusionOk="0">
                  <a:moveTo>
                    <a:pt x="1" y="0"/>
                  </a:moveTo>
                  <a:lnTo>
                    <a:pt x="97" y="209"/>
                  </a:lnTo>
                  <a:lnTo>
                    <a:pt x="161" y="338"/>
                  </a:lnTo>
                  <a:lnTo>
                    <a:pt x="210" y="546"/>
                  </a:lnTo>
                  <a:lnTo>
                    <a:pt x="226" y="771"/>
                  </a:lnTo>
                  <a:lnTo>
                    <a:pt x="210" y="996"/>
                  </a:lnTo>
                  <a:lnTo>
                    <a:pt x="161" y="1189"/>
                  </a:lnTo>
                  <a:lnTo>
                    <a:pt x="113" y="1333"/>
                  </a:lnTo>
                  <a:lnTo>
                    <a:pt x="1" y="1558"/>
                  </a:lnTo>
                  <a:lnTo>
                    <a:pt x="97" y="1558"/>
                  </a:lnTo>
                  <a:lnTo>
                    <a:pt x="242" y="1333"/>
                  </a:lnTo>
                  <a:lnTo>
                    <a:pt x="306" y="1205"/>
                  </a:lnTo>
                  <a:lnTo>
                    <a:pt x="370" y="996"/>
                  </a:lnTo>
                  <a:lnTo>
                    <a:pt x="370" y="771"/>
                  </a:lnTo>
                  <a:lnTo>
                    <a:pt x="370" y="675"/>
                  </a:lnTo>
                  <a:lnTo>
                    <a:pt x="354" y="579"/>
                  </a:lnTo>
                  <a:lnTo>
                    <a:pt x="338" y="482"/>
                  </a:lnTo>
                  <a:lnTo>
                    <a:pt x="306" y="370"/>
                  </a:lnTo>
                  <a:lnTo>
                    <a:pt x="274" y="306"/>
                  </a:lnTo>
                  <a:lnTo>
                    <a:pt x="242" y="241"/>
                  </a:lnTo>
                  <a:lnTo>
                    <a:pt x="210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555600" y="3448350"/>
              <a:ext cx="25" cy="0"/>
            </a:xfrm>
            <a:custGeom>
              <a:avLst/>
              <a:gdLst/>
              <a:ahLst/>
              <a:cxnLst/>
              <a:rect l="0" t="0" r="0" b="0"/>
              <a:pathLst>
                <a:path w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17550" y="3472425"/>
              <a:ext cx="557750" cy="72300"/>
            </a:xfrm>
            <a:custGeom>
              <a:avLst/>
              <a:gdLst/>
              <a:ahLst/>
              <a:cxnLst/>
              <a:rect l="0" t="0" r="0" b="0"/>
              <a:pathLst>
                <a:path w="22310" h="2892" extrusionOk="0">
                  <a:moveTo>
                    <a:pt x="1" y="1"/>
                  </a:moveTo>
                  <a:lnTo>
                    <a:pt x="1" y="2892"/>
                  </a:lnTo>
                  <a:lnTo>
                    <a:pt x="22310" y="2892"/>
                  </a:lnTo>
                  <a:lnTo>
                    <a:pt x="22310" y="1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040850" y="3487700"/>
              <a:ext cx="6450" cy="30125"/>
            </a:xfrm>
            <a:custGeom>
              <a:avLst/>
              <a:gdLst/>
              <a:ahLst/>
              <a:cxnLst/>
              <a:rect l="0" t="0" r="0" b="0"/>
              <a:pathLst>
                <a:path w="258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257" y="1205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052500" y="3495325"/>
              <a:ext cx="20100" cy="22500"/>
            </a:xfrm>
            <a:custGeom>
              <a:avLst/>
              <a:gdLst/>
              <a:ahLst/>
              <a:cxnLst/>
              <a:rect l="0" t="0" r="0" b="0"/>
              <a:pathLst>
                <a:path w="804" h="900" extrusionOk="0">
                  <a:moveTo>
                    <a:pt x="386" y="0"/>
                  </a:moveTo>
                  <a:lnTo>
                    <a:pt x="321" y="48"/>
                  </a:lnTo>
                  <a:lnTo>
                    <a:pt x="273" y="80"/>
                  </a:lnTo>
                  <a:lnTo>
                    <a:pt x="225" y="145"/>
                  </a:lnTo>
                  <a:lnTo>
                    <a:pt x="225" y="16"/>
                  </a:lnTo>
                  <a:lnTo>
                    <a:pt x="0" y="16"/>
                  </a:lnTo>
                  <a:lnTo>
                    <a:pt x="0" y="900"/>
                  </a:lnTo>
                  <a:lnTo>
                    <a:pt x="241" y="900"/>
                  </a:lnTo>
                  <a:lnTo>
                    <a:pt x="241" y="418"/>
                  </a:lnTo>
                  <a:lnTo>
                    <a:pt x="241" y="337"/>
                  </a:lnTo>
                  <a:lnTo>
                    <a:pt x="257" y="289"/>
                  </a:lnTo>
                  <a:lnTo>
                    <a:pt x="321" y="209"/>
                  </a:lnTo>
                  <a:lnTo>
                    <a:pt x="418" y="193"/>
                  </a:lnTo>
                  <a:lnTo>
                    <a:pt x="514" y="193"/>
                  </a:lnTo>
                  <a:lnTo>
                    <a:pt x="546" y="257"/>
                  </a:lnTo>
                  <a:lnTo>
                    <a:pt x="562" y="305"/>
                  </a:lnTo>
                  <a:lnTo>
                    <a:pt x="578" y="370"/>
                  </a:lnTo>
                  <a:lnTo>
                    <a:pt x="578" y="900"/>
                  </a:lnTo>
                  <a:lnTo>
                    <a:pt x="803" y="900"/>
                  </a:lnTo>
                  <a:lnTo>
                    <a:pt x="803" y="305"/>
                  </a:lnTo>
                  <a:lnTo>
                    <a:pt x="803" y="161"/>
                  </a:lnTo>
                  <a:lnTo>
                    <a:pt x="723" y="64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076575" y="3488100"/>
              <a:ext cx="21725" cy="30525"/>
            </a:xfrm>
            <a:custGeom>
              <a:avLst/>
              <a:gdLst/>
              <a:ahLst/>
              <a:cxnLst/>
              <a:rect l="0" t="0" r="0" b="0"/>
              <a:pathLst>
                <a:path w="869" h="1221" extrusionOk="0">
                  <a:moveTo>
                    <a:pt x="434" y="482"/>
                  </a:moveTo>
                  <a:lnTo>
                    <a:pt x="499" y="498"/>
                  </a:lnTo>
                  <a:lnTo>
                    <a:pt x="563" y="530"/>
                  </a:lnTo>
                  <a:lnTo>
                    <a:pt x="627" y="610"/>
                  </a:lnTo>
                  <a:lnTo>
                    <a:pt x="643" y="755"/>
                  </a:lnTo>
                  <a:lnTo>
                    <a:pt x="627" y="867"/>
                  </a:lnTo>
                  <a:lnTo>
                    <a:pt x="595" y="948"/>
                  </a:lnTo>
                  <a:lnTo>
                    <a:pt x="531" y="1012"/>
                  </a:lnTo>
                  <a:lnTo>
                    <a:pt x="434" y="1028"/>
                  </a:lnTo>
                  <a:lnTo>
                    <a:pt x="354" y="1012"/>
                  </a:lnTo>
                  <a:lnTo>
                    <a:pt x="290" y="948"/>
                  </a:lnTo>
                  <a:lnTo>
                    <a:pt x="258" y="867"/>
                  </a:lnTo>
                  <a:lnTo>
                    <a:pt x="242" y="755"/>
                  </a:lnTo>
                  <a:lnTo>
                    <a:pt x="258" y="643"/>
                  </a:lnTo>
                  <a:lnTo>
                    <a:pt x="290" y="562"/>
                  </a:lnTo>
                  <a:lnTo>
                    <a:pt x="354" y="498"/>
                  </a:lnTo>
                  <a:lnTo>
                    <a:pt x="434" y="482"/>
                  </a:lnTo>
                  <a:close/>
                  <a:moveTo>
                    <a:pt x="627" y="0"/>
                  </a:moveTo>
                  <a:lnTo>
                    <a:pt x="627" y="418"/>
                  </a:lnTo>
                  <a:lnTo>
                    <a:pt x="595" y="353"/>
                  </a:lnTo>
                  <a:lnTo>
                    <a:pt x="531" y="321"/>
                  </a:lnTo>
                  <a:lnTo>
                    <a:pt x="467" y="289"/>
                  </a:lnTo>
                  <a:lnTo>
                    <a:pt x="386" y="289"/>
                  </a:lnTo>
                  <a:lnTo>
                    <a:pt x="226" y="305"/>
                  </a:lnTo>
                  <a:lnTo>
                    <a:pt x="113" y="418"/>
                  </a:lnTo>
                  <a:lnTo>
                    <a:pt x="17" y="562"/>
                  </a:lnTo>
                  <a:lnTo>
                    <a:pt x="1" y="771"/>
                  </a:lnTo>
                  <a:lnTo>
                    <a:pt x="17" y="964"/>
                  </a:lnTo>
                  <a:lnTo>
                    <a:pt x="113" y="1092"/>
                  </a:lnTo>
                  <a:lnTo>
                    <a:pt x="226" y="1205"/>
                  </a:lnTo>
                  <a:lnTo>
                    <a:pt x="370" y="1221"/>
                  </a:lnTo>
                  <a:lnTo>
                    <a:pt x="467" y="1221"/>
                  </a:lnTo>
                  <a:lnTo>
                    <a:pt x="531" y="1189"/>
                  </a:lnTo>
                  <a:lnTo>
                    <a:pt x="595" y="1140"/>
                  </a:lnTo>
                  <a:lnTo>
                    <a:pt x="643" y="1076"/>
                  </a:lnTo>
                  <a:lnTo>
                    <a:pt x="643" y="1189"/>
                  </a:lnTo>
                  <a:lnTo>
                    <a:pt x="868" y="11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101875" y="3494925"/>
              <a:ext cx="20900" cy="23700"/>
            </a:xfrm>
            <a:custGeom>
              <a:avLst/>
              <a:gdLst/>
              <a:ahLst/>
              <a:cxnLst/>
              <a:rect l="0" t="0" r="0" b="0"/>
              <a:pathLst>
                <a:path w="836" h="948" extrusionOk="0">
                  <a:moveTo>
                    <a:pt x="418" y="193"/>
                  </a:moveTo>
                  <a:lnTo>
                    <a:pt x="483" y="209"/>
                  </a:lnTo>
                  <a:lnTo>
                    <a:pt x="547" y="241"/>
                  </a:lnTo>
                  <a:lnTo>
                    <a:pt x="579" y="305"/>
                  </a:lnTo>
                  <a:lnTo>
                    <a:pt x="595" y="386"/>
                  </a:lnTo>
                  <a:lnTo>
                    <a:pt x="242" y="386"/>
                  </a:lnTo>
                  <a:lnTo>
                    <a:pt x="258" y="305"/>
                  </a:lnTo>
                  <a:lnTo>
                    <a:pt x="290" y="241"/>
                  </a:lnTo>
                  <a:lnTo>
                    <a:pt x="338" y="209"/>
                  </a:lnTo>
                  <a:lnTo>
                    <a:pt x="418" y="193"/>
                  </a:lnTo>
                  <a:close/>
                  <a:moveTo>
                    <a:pt x="418" y="0"/>
                  </a:moveTo>
                  <a:lnTo>
                    <a:pt x="242" y="32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1" y="482"/>
                  </a:lnTo>
                  <a:lnTo>
                    <a:pt x="1" y="594"/>
                  </a:lnTo>
                  <a:lnTo>
                    <a:pt x="65" y="787"/>
                  </a:lnTo>
                  <a:lnTo>
                    <a:pt x="129" y="835"/>
                  </a:lnTo>
                  <a:lnTo>
                    <a:pt x="258" y="932"/>
                  </a:lnTo>
                  <a:lnTo>
                    <a:pt x="434" y="948"/>
                  </a:lnTo>
                  <a:lnTo>
                    <a:pt x="531" y="948"/>
                  </a:lnTo>
                  <a:lnTo>
                    <a:pt x="691" y="883"/>
                  </a:lnTo>
                  <a:lnTo>
                    <a:pt x="739" y="819"/>
                  </a:lnTo>
                  <a:lnTo>
                    <a:pt x="804" y="739"/>
                  </a:lnTo>
                  <a:lnTo>
                    <a:pt x="836" y="659"/>
                  </a:lnTo>
                  <a:lnTo>
                    <a:pt x="595" y="659"/>
                  </a:lnTo>
                  <a:lnTo>
                    <a:pt x="579" y="691"/>
                  </a:lnTo>
                  <a:lnTo>
                    <a:pt x="547" y="723"/>
                  </a:lnTo>
                  <a:lnTo>
                    <a:pt x="499" y="755"/>
                  </a:lnTo>
                  <a:lnTo>
                    <a:pt x="370" y="755"/>
                  </a:lnTo>
                  <a:lnTo>
                    <a:pt x="322" y="723"/>
                  </a:lnTo>
                  <a:lnTo>
                    <a:pt x="242" y="659"/>
                  </a:lnTo>
                  <a:lnTo>
                    <a:pt x="226" y="546"/>
                  </a:lnTo>
                  <a:lnTo>
                    <a:pt x="836" y="546"/>
                  </a:lnTo>
                  <a:lnTo>
                    <a:pt x="836" y="434"/>
                  </a:lnTo>
                  <a:lnTo>
                    <a:pt x="836" y="370"/>
                  </a:lnTo>
                  <a:lnTo>
                    <a:pt x="804" y="257"/>
                  </a:lnTo>
                  <a:lnTo>
                    <a:pt x="772" y="177"/>
                  </a:lnTo>
                  <a:lnTo>
                    <a:pt x="707" y="96"/>
                  </a:lnTo>
                  <a:lnTo>
                    <a:pt x="627" y="48"/>
                  </a:lnTo>
                  <a:lnTo>
                    <a:pt x="531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124775" y="3495725"/>
              <a:ext cx="21700" cy="22100"/>
            </a:xfrm>
            <a:custGeom>
              <a:avLst/>
              <a:gdLst/>
              <a:ahLst/>
              <a:cxnLst/>
              <a:rect l="0" t="0" r="0" b="0"/>
              <a:pathLst>
                <a:path w="868" h="884" extrusionOk="0">
                  <a:moveTo>
                    <a:pt x="0" y="0"/>
                  </a:moveTo>
                  <a:lnTo>
                    <a:pt x="289" y="434"/>
                  </a:lnTo>
                  <a:lnTo>
                    <a:pt x="0" y="884"/>
                  </a:lnTo>
                  <a:lnTo>
                    <a:pt x="273" y="884"/>
                  </a:lnTo>
                  <a:lnTo>
                    <a:pt x="434" y="627"/>
                  </a:lnTo>
                  <a:lnTo>
                    <a:pt x="578" y="884"/>
                  </a:lnTo>
                  <a:lnTo>
                    <a:pt x="867" y="884"/>
                  </a:lnTo>
                  <a:lnTo>
                    <a:pt x="562" y="434"/>
                  </a:lnTo>
                  <a:lnTo>
                    <a:pt x="867" y="0"/>
                  </a:lnTo>
                  <a:lnTo>
                    <a:pt x="578" y="0"/>
                  </a:lnTo>
                  <a:lnTo>
                    <a:pt x="434" y="257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148450" y="3494925"/>
              <a:ext cx="20900" cy="23700"/>
            </a:xfrm>
            <a:custGeom>
              <a:avLst/>
              <a:gdLst/>
              <a:ahLst/>
              <a:cxnLst/>
              <a:rect l="0" t="0" r="0" b="0"/>
              <a:pathLst>
                <a:path w="836" h="948" extrusionOk="0">
                  <a:moveTo>
                    <a:pt x="418" y="193"/>
                  </a:moveTo>
                  <a:lnTo>
                    <a:pt x="483" y="209"/>
                  </a:lnTo>
                  <a:lnTo>
                    <a:pt x="531" y="241"/>
                  </a:lnTo>
                  <a:lnTo>
                    <a:pt x="579" y="305"/>
                  </a:lnTo>
                  <a:lnTo>
                    <a:pt x="595" y="386"/>
                  </a:lnTo>
                  <a:lnTo>
                    <a:pt x="226" y="386"/>
                  </a:lnTo>
                  <a:lnTo>
                    <a:pt x="242" y="305"/>
                  </a:lnTo>
                  <a:lnTo>
                    <a:pt x="290" y="241"/>
                  </a:lnTo>
                  <a:lnTo>
                    <a:pt x="338" y="209"/>
                  </a:lnTo>
                  <a:lnTo>
                    <a:pt x="418" y="193"/>
                  </a:lnTo>
                  <a:close/>
                  <a:moveTo>
                    <a:pt x="418" y="0"/>
                  </a:moveTo>
                  <a:lnTo>
                    <a:pt x="242" y="32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1" y="482"/>
                  </a:lnTo>
                  <a:lnTo>
                    <a:pt x="1" y="594"/>
                  </a:lnTo>
                  <a:lnTo>
                    <a:pt x="65" y="787"/>
                  </a:lnTo>
                  <a:lnTo>
                    <a:pt x="129" y="835"/>
                  </a:lnTo>
                  <a:lnTo>
                    <a:pt x="258" y="932"/>
                  </a:lnTo>
                  <a:lnTo>
                    <a:pt x="418" y="948"/>
                  </a:lnTo>
                  <a:lnTo>
                    <a:pt x="515" y="948"/>
                  </a:lnTo>
                  <a:lnTo>
                    <a:pt x="675" y="883"/>
                  </a:lnTo>
                  <a:lnTo>
                    <a:pt x="740" y="819"/>
                  </a:lnTo>
                  <a:lnTo>
                    <a:pt x="804" y="739"/>
                  </a:lnTo>
                  <a:lnTo>
                    <a:pt x="820" y="659"/>
                  </a:lnTo>
                  <a:lnTo>
                    <a:pt x="579" y="659"/>
                  </a:lnTo>
                  <a:lnTo>
                    <a:pt x="563" y="691"/>
                  </a:lnTo>
                  <a:lnTo>
                    <a:pt x="547" y="723"/>
                  </a:lnTo>
                  <a:lnTo>
                    <a:pt x="499" y="755"/>
                  </a:lnTo>
                  <a:lnTo>
                    <a:pt x="354" y="755"/>
                  </a:lnTo>
                  <a:lnTo>
                    <a:pt x="306" y="723"/>
                  </a:lnTo>
                  <a:lnTo>
                    <a:pt x="242" y="659"/>
                  </a:lnTo>
                  <a:lnTo>
                    <a:pt x="226" y="546"/>
                  </a:lnTo>
                  <a:lnTo>
                    <a:pt x="836" y="546"/>
                  </a:lnTo>
                  <a:lnTo>
                    <a:pt x="836" y="434"/>
                  </a:lnTo>
                  <a:lnTo>
                    <a:pt x="820" y="370"/>
                  </a:lnTo>
                  <a:lnTo>
                    <a:pt x="804" y="257"/>
                  </a:lnTo>
                  <a:lnTo>
                    <a:pt x="756" y="177"/>
                  </a:lnTo>
                  <a:lnTo>
                    <a:pt x="691" y="96"/>
                  </a:lnTo>
                  <a:lnTo>
                    <a:pt x="611" y="48"/>
                  </a:lnTo>
                  <a:lnTo>
                    <a:pt x="515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171750" y="3494925"/>
              <a:ext cx="20500" cy="23700"/>
            </a:xfrm>
            <a:custGeom>
              <a:avLst/>
              <a:gdLst/>
              <a:ahLst/>
              <a:cxnLst/>
              <a:rect l="0" t="0" r="0" b="0"/>
              <a:pathLst>
                <a:path w="820" h="948" extrusionOk="0">
                  <a:moveTo>
                    <a:pt x="402" y="0"/>
                  </a:moveTo>
                  <a:lnTo>
                    <a:pt x="241" y="16"/>
                  </a:lnTo>
                  <a:lnTo>
                    <a:pt x="129" y="96"/>
                  </a:lnTo>
                  <a:lnTo>
                    <a:pt x="48" y="193"/>
                  </a:lnTo>
                  <a:lnTo>
                    <a:pt x="32" y="305"/>
                  </a:lnTo>
                  <a:lnTo>
                    <a:pt x="48" y="402"/>
                  </a:lnTo>
                  <a:lnTo>
                    <a:pt x="97" y="466"/>
                  </a:lnTo>
                  <a:lnTo>
                    <a:pt x="177" y="514"/>
                  </a:lnTo>
                  <a:lnTo>
                    <a:pt x="305" y="562"/>
                  </a:lnTo>
                  <a:lnTo>
                    <a:pt x="482" y="610"/>
                  </a:lnTo>
                  <a:lnTo>
                    <a:pt x="546" y="626"/>
                  </a:lnTo>
                  <a:lnTo>
                    <a:pt x="579" y="659"/>
                  </a:lnTo>
                  <a:lnTo>
                    <a:pt x="579" y="691"/>
                  </a:lnTo>
                  <a:lnTo>
                    <a:pt x="579" y="723"/>
                  </a:lnTo>
                  <a:lnTo>
                    <a:pt x="546" y="755"/>
                  </a:lnTo>
                  <a:lnTo>
                    <a:pt x="498" y="771"/>
                  </a:lnTo>
                  <a:lnTo>
                    <a:pt x="434" y="771"/>
                  </a:lnTo>
                  <a:lnTo>
                    <a:pt x="322" y="755"/>
                  </a:lnTo>
                  <a:lnTo>
                    <a:pt x="273" y="723"/>
                  </a:lnTo>
                  <a:lnTo>
                    <a:pt x="257" y="691"/>
                  </a:lnTo>
                  <a:lnTo>
                    <a:pt x="241" y="643"/>
                  </a:lnTo>
                  <a:lnTo>
                    <a:pt x="0" y="643"/>
                  </a:lnTo>
                  <a:lnTo>
                    <a:pt x="16" y="771"/>
                  </a:lnTo>
                  <a:lnTo>
                    <a:pt x="97" y="867"/>
                  </a:lnTo>
                  <a:lnTo>
                    <a:pt x="225" y="932"/>
                  </a:lnTo>
                  <a:lnTo>
                    <a:pt x="418" y="948"/>
                  </a:lnTo>
                  <a:lnTo>
                    <a:pt x="595" y="932"/>
                  </a:lnTo>
                  <a:lnTo>
                    <a:pt x="723" y="867"/>
                  </a:lnTo>
                  <a:lnTo>
                    <a:pt x="803" y="771"/>
                  </a:lnTo>
                  <a:lnTo>
                    <a:pt x="819" y="643"/>
                  </a:lnTo>
                  <a:lnTo>
                    <a:pt x="803" y="562"/>
                  </a:lnTo>
                  <a:lnTo>
                    <a:pt x="755" y="482"/>
                  </a:lnTo>
                  <a:lnTo>
                    <a:pt x="659" y="418"/>
                  </a:lnTo>
                  <a:lnTo>
                    <a:pt x="546" y="386"/>
                  </a:lnTo>
                  <a:lnTo>
                    <a:pt x="354" y="337"/>
                  </a:lnTo>
                  <a:lnTo>
                    <a:pt x="289" y="321"/>
                  </a:lnTo>
                  <a:lnTo>
                    <a:pt x="273" y="305"/>
                  </a:lnTo>
                  <a:lnTo>
                    <a:pt x="257" y="257"/>
                  </a:lnTo>
                  <a:lnTo>
                    <a:pt x="273" y="225"/>
                  </a:lnTo>
                  <a:lnTo>
                    <a:pt x="289" y="209"/>
                  </a:lnTo>
                  <a:lnTo>
                    <a:pt x="338" y="193"/>
                  </a:lnTo>
                  <a:lnTo>
                    <a:pt x="402" y="177"/>
                  </a:lnTo>
                  <a:lnTo>
                    <a:pt x="482" y="193"/>
                  </a:lnTo>
                  <a:lnTo>
                    <a:pt x="530" y="225"/>
                  </a:lnTo>
                  <a:lnTo>
                    <a:pt x="546" y="257"/>
                  </a:lnTo>
                  <a:lnTo>
                    <a:pt x="562" y="305"/>
                  </a:lnTo>
                  <a:lnTo>
                    <a:pt x="787" y="305"/>
                  </a:lnTo>
                  <a:lnTo>
                    <a:pt x="755" y="161"/>
                  </a:lnTo>
                  <a:lnTo>
                    <a:pt x="675" y="64"/>
                  </a:lnTo>
                  <a:lnTo>
                    <a:pt x="562" y="1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514650" y="3489700"/>
              <a:ext cx="30150" cy="34150"/>
            </a:xfrm>
            <a:custGeom>
              <a:avLst/>
              <a:gdLst/>
              <a:ahLst/>
              <a:cxnLst/>
              <a:rect l="0" t="0" r="0" b="0"/>
              <a:pathLst>
                <a:path w="1206" h="1366" extrusionOk="0">
                  <a:moveTo>
                    <a:pt x="0" y="0"/>
                  </a:moveTo>
                  <a:lnTo>
                    <a:pt x="0" y="1366"/>
                  </a:lnTo>
                  <a:lnTo>
                    <a:pt x="1205" y="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017550" y="3544700"/>
              <a:ext cx="557750" cy="30150"/>
            </a:xfrm>
            <a:custGeom>
              <a:avLst/>
              <a:gdLst/>
              <a:ahLst/>
              <a:cxnLst/>
              <a:rect l="0" t="0" r="0" b="0"/>
              <a:pathLst>
                <a:path w="22310" h="1206" extrusionOk="0">
                  <a:moveTo>
                    <a:pt x="1" y="1"/>
                  </a:moveTo>
                  <a:lnTo>
                    <a:pt x="17" y="242"/>
                  </a:lnTo>
                  <a:lnTo>
                    <a:pt x="194" y="675"/>
                  </a:lnTo>
                  <a:lnTo>
                    <a:pt x="531" y="1013"/>
                  </a:lnTo>
                  <a:lnTo>
                    <a:pt x="965" y="1189"/>
                  </a:lnTo>
                  <a:lnTo>
                    <a:pt x="1205" y="1205"/>
                  </a:lnTo>
                  <a:lnTo>
                    <a:pt x="21089" y="1205"/>
                  </a:lnTo>
                  <a:lnTo>
                    <a:pt x="21330" y="1189"/>
                  </a:lnTo>
                  <a:lnTo>
                    <a:pt x="21780" y="1013"/>
                  </a:lnTo>
                  <a:lnTo>
                    <a:pt x="22101" y="675"/>
                  </a:lnTo>
                  <a:lnTo>
                    <a:pt x="22294" y="242"/>
                  </a:lnTo>
                  <a:lnTo>
                    <a:pt x="22310" y="1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097050" y="1215025"/>
              <a:ext cx="652525" cy="493100"/>
            </a:xfrm>
            <a:custGeom>
              <a:avLst/>
              <a:gdLst/>
              <a:ahLst/>
              <a:cxnLst/>
              <a:rect l="0" t="0" r="0" b="0"/>
              <a:pathLst>
                <a:path w="26101" h="19724" extrusionOk="0">
                  <a:moveTo>
                    <a:pt x="1222" y="1"/>
                  </a:moveTo>
                  <a:lnTo>
                    <a:pt x="965" y="17"/>
                  </a:lnTo>
                  <a:lnTo>
                    <a:pt x="531" y="210"/>
                  </a:lnTo>
                  <a:lnTo>
                    <a:pt x="210" y="531"/>
                  </a:lnTo>
                  <a:lnTo>
                    <a:pt x="17" y="964"/>
                  </a:lnTo>
                  <a:lnTo>
                    <a:pt x="1" y="1221"/>
                  </a:lnTo>
                  <a:lnTo>
                    <a:pt x="1" y="18519"/>
                  </a:lnTo>
                  <a:lnTo>
                    <a:pt x="17" y="18760"/>
                  </a:lnTo>
                  <a:lnTo>
                    <a:pt x="210" y="19194"/>
                  </a:lnTo>
                  <a:lnTo>
                    <a:pt x="531" y="19531"/>
                  </a:lnTo>
                  <a:lnTo>
                    <a:pt x="965" y="19708"/>
                  </a:lnTo>
                  <a:lnTo>
                    <a:pt x="1222" y="19724"/>
                  </a:lnTo>
                  <a:lnTo>
                    <a:pt x="24896" y="19724"/>
                  </a:lnTo>
                  <a:lnTo>
                    <a:pt x="25137" y="19708"/>
                  </a:lnTo>
                  <a:lnTo>
                    <a:pt x="25570" y="19531"/>
                  </a:lnTo>
                  <a:lnTo>
                    <a:pt x="25907" y="19194"/>
                  </a:lnTo>
                  <a:lnTo>
                    <a:pt x="26084" y="18760"/>
                  </a:lnTo>
                  <a:lnTo>
                    <a:pt x="26100" y="18519"/>
                  </a:lnTo>
                  <a:lnTo>
                    <a:pt x="26100" y="1221"/>
                  </a:lnTo>
                  <a:lnTo>
                    <a:pt x="26084" y="964"/>
                  </a:lnTo>
                  <a:lnTo>
                    <a:pt x="25907" y="531"/>
                  </a:lnTo>
                  <a:lnTo>
                    <a:pt x="25570" y="210"/>
                  </a:lnTo>
                  <a:lnTo>
                    <a:pt x="25137" y="17"/>
                  </a:lnTo>
                  <a:lnTo>
                    <a:pt x="24896" y="1"/>
                  </a:ln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7F7F7F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097050" y="1215025"/>
              <a:ext cx="652525" cy="91175"/>
            </a:xfrm>
            <a:custGeom>
              <a:avLst/>
              <a:gdLst/>
              <a:ahLst/>
              <a:cxnLst/>
              <a:rect l="0" t="0" r="0" b="0"/>
              <a:pathLst>
                <a:path w="26101" h="3647" extrusionOk="0">
                  <a:moveTo>
                    <a:pt x="1222" y="1"/>
                  </a:moveTo>
                  <a:lnTo>
                    <a:pt x="965" y="17"/>
                  </a:lnTo>
                  <a:lnTo>
                    <a:pt x="531" y="210"/>
                  </a:lnTo>
                  <a:lnTo>
                    <a:pt x="210" y="531"/>
                  </a:lnTo>
                  <a:lnTo>
                    <a:pt x="17" y="964"/>
                  </a:lnTo>
                  <a:lnTo>
                    <a:pt x="1" y="1221"/>
                  </a:lnTo>
                  <a:lnTo>
                    <a:pt x="1" y="3647"/>
                  </a:lnTo>
                  <a:lnTo>
                    <a:pt x="26100" y="3647"/>
                  </a:lnTo>
                  <a:lnTo>
                    <a:pt x="26100" y="1221"/>
                  </a:lnTo>
                  <a:lnTo>
                    <a:pt x="26084" y="964"/>
                  </a:lnTo>
                  <a:lnTo>
                    <a:pt x="25907" y="531"/>
                  </a:lnTo>
                  <a:lnTo>
                    <a:pt x="25570" y="210"/>
                  </a:lnTo>
                  <a:lnTo>
                    <a:pt x="25137" y="17"/>
                  </a:lnTo>
                  <a:lnTo>
                    <a:pt x="24896" y="1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201050" y="1240725"/>
              <a:ext cx="26525" cy="33750"/>
            </a:xfrm>
            <a:custGeom>
              <a:avLst/>
              <a:gdLst/>
              <a:ahLst/>
              <a:cxnLst/>
              <a:rect l="0" t="0" r="0" b="0"/>
              <a:pathLst>
                <a:path w="1061" h="1350" extrusionOk="0">
                  <a:moveTo>
                    <a:pt x="1" y="1"/>
                  </a:moveTo>
                  <a:lnTo>
                    <a:pt x="1" y="804"/>
                  </a:lnTo>
                  <a:lnTo>
                    <a:pt x="17" y="997"/>
                  </a:lnTo>
                  <a:lnTo>
                    <a:pt x="65" y="1141"/>
                  </a:lnTo>
                  <a:lnTo>
                    <a:pt x="145" y="1237"/>
                  </a:lnTo>
                  <a:lnTo>
                    <a:pt x="370" y="1334"/>
                  </a:lnTo>
                  <a:lnTo>
                    <a:pt x="531" y="1350"/>
                  </a:lnTo>
                  <a:lnTo>
                    <a:pt x="691" y="1334"/>
                  </a:lnTo>
                  <a:lnTo>
                    <a:pt x="916" y="1237"/>
                  </a:lnTo>
                  <a:lnTo>
                    <a:pt x="997" y="1141"/>
                  </a:lnTo>
                  <a:lnTo>
                    <a:pt x="1045" y="997"/>
                  </a:lnTo>
                  <a:lnTo>
                    <a:pt x="1061" y="804"/>
                  </a:lnTo>
                  <a:lnTo>
                    <a:pt x="1061" y="1"/>
                  </a:lnTo>
                  <a:lnTo>
                    <a:pt x="772" y="1"/>
                  </a:lnTo>
                  <a:lnTo>
                    <a:pt x="772" y="804"/>
                  </a:lnTo>
                  <a:lnTo>
                    <a:pt x="772" y="932"/>
                  </a:lnTo>
                  <a:lnTo>
                    <a:pt x="740" y="1013"/>
                  </a:lnTo>
                  <a:lnTo>
                    <a:pt x="675" y="1093"/>
                  </a:lnTo>
                  <a:lnTo>
                    <a:pt x="531" y="1125"/>
                  </a:lnTo>
                  <a:lnTo>
                    <a:pt x="450" y="1109"/>
                  </a:lnTo>
                  <a:lnTo>
                    <a:pt x="338" y="1061"/>
                  </a:lnTo>
                  <a:lnTo>
                    <a:pt x="306" y="1013"/>
                  </a:lnTo>
                  <a:lnTo>
                    <a:pt x="290" y="932"/>
                  </a:lnTo>
                  <a:lnTo>
                    <a:pt x="274" y="804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231975" y="1248750"/>
              <a:ext cx="22100" cy="25725"/>
            </a:xfrm>
            <a:custGeom>
              <a:avLst/>
              <a:gdLst/>
              <a:ahLst/>
              <a:cxnLst/>
              <a:rect l="0" t="0" r="0" b="0"/>
              <a:pathLst>
                <a:path w="884" h="1029" extrusionOk="0">
                  <a:moveTo>
                    <a:pt x="434" y="1"/>
                  </a:moveTo>
                  <a:lnTo>
                    <a:pt x="257" y="17"/>
                  </a:lnTo>
                  <a:lnTo>
                    <a:pt x="129" y="97"/>
                  </a:lnTo>
                  <a:lnTo>
                    <a:pt x="49" y="194"/>
                  </a:lnTo>
                  <a:lnTo>
                    <a:pt x="33" y="322"/>
                  </a:lnTo>
                  <a:lnTo>
                    <a:pt x="49" y="435"/>
                  </a:lnTo>
                  <a:lnTo>
                    <a:pt x="97" y="499"/>
                  </a:lnTo>
                  <a:lnTo>
                    <a:pt x="177" y="563"/>
                  </a:lnTo>
                  <a:lnTo>
                    <a:pt x="338" y="595"/>
                  </a:lnTo>
                  <a:lnTo>
                    <a:pt x="530" y="643"/>
                  </a:lnTo>
                  <a:lnTo>
                    <a:pt x="595" y="676"/>
                  </a:lnTo>
                  <a:lnTo>
                    <a:pt x="627" y="708"/>
                  </a:lnTo>
                  <a:lnTo>
                    <a:pt x="627" y="740"/>
                  </a:lnTo>
                  <a:lnTo>
                    <a:pt x="627" y="788"/>
                  </a:lnTo>
                  <a:lnTo>
                    <a:pt x="579" y="804"/>
                  </a:lnTo>
                  <a:lnTo>
                    <a:pt x="530" y="820"/>
                  </a:lnTo>
                  <a:lnTo>
                    <a:pt x="466" y="836"/>
                  </a:lnTo>
                  <a:lnTo>
                    <a:pt x="354" y="820"/>
                  </a:lnTo>
                  <a:lnTo>
                    <a:pt x="290" y="788"/>
                  </a:lnTo>
                  <a:lnTo>
                    <a:pt x="274" y="740"/>
                  </a:lnTo>
                  <a:lnTo>
                    <a:pt x="257" y="692"/>
                  </a:lnTo>
                  <a:lnTo>
                    <a:pt x="0" y="692"/>
                  </a:lnTo>
                  <a:lnTo>
                    <a:pt x="17" y="820"/>
                  </a:lnTo>
                  <a:lnTo>
                    <a:pt x="113" y="932"/>
                  </a:lnTo>
                  <a:lnTo>
                    <a:pt x="241" y="1013"/>
                  </a:lnTo>
                  <a:lnTo>
                    <a:pt x="450" y="1029"/>
                  </a:lnTo>
                  <a:lnTo>
                    <a:pt x="659" y="1013"/>
                  </a:lnTo>
                  <a:lnTo>
                    <a:pt x="771" y="932"/>
                  </a:lnTo>
                  <a:lnTo>
                    <a:pt x="868" y="836"/>
                  </a:lnTo>
                  <a:lnTo>
                    <a:pt x="884" y="708"/>
                  </a:lnTo>
                  <a:lnTo>
                    <a:pt x="868" y="595"/>
                  </a:lnTo>
                  <a:lnTo>
                    <a:pt x="804" y="515"/>
                  </a:lnTo>
                  <a:lnTo>
                    <a:pt x="723" y="451"/>
                  </a:lnTo>
                  <a:lnTo>
                    <a:pt x="579" y="419"/>
                  </a:lnTo>
                  <a:lnTo>
                    <a:pt x="386" y="370"/>
                  </a:lnTo>
                  <a:lnTo>
                    <a:pt x="322" y="338"/>
                  </a:lnTo>
                  <a:lnTo>
                    <a:pt x="290" y="322"/>
                  </a:lnTo>
                  <a:lnTo>
                    <a:pt x="290" y="274"/>
                  </a:lnTo>
                  <a:lnTo>
                    <a:pt x="290" y="242"/>
                  </a:lnTo>
                  <a:lnTo>
                    <a:pt x="322" y="210"/>
                  </a:lnTo>
                  <a:lnTo>
                    <a:pt x="354" y="194"/>
                  </a:lnTo>
                  <a:lnTo>
                    <a:pt x="530" y="194"/>
                  </a:lnTo>
                  <a:lnTo>
                    <a:pt x="579" y="242"/>
                  </a:lnTo>
                  <a:lnTo>
                    <a:pt x="595" y="274"/>
                  </a:lnTo>
                  <a:lnTo>
                    <a:pt x="611" y="322"/>
                  </a:lnTo>
                  <a:lnTo>
                    <a:pt x="852" y="322"/>
                  </a:lnTo>
                  <a:lnTo>
                    <a:pt x="820" y="162"/>
                  </a:lnTo>
                  <a:lnTo>
                    <a:pt x="723" y="65"/>
                  </a:lnTo>
                  <a:lnTo>
                    <a:pt x="595" y="1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256875" y="1248750"/>
              <a:ext cx="22900" cy="25725"/>
            </a:xfrm>
            <a:custGeom>
              <a:avLst/>
              <a:gdLst/>
              <a:ahLst/>
              <a:cxnLst/>
              <a:rect l="0" t="0" r="0" b="0"/>
              <a:pathLst>
                <a:path w="916" h="1029" extrusionOk="0">
                  <a:moveTo>
                    <a:pt x="530" y="210"/>
                  </a:moveTo>
                  <a:lnTo>
                    <a:pt x="595" y="258"/>
                  </a:lnTo>
                  <a:lnTo>
                    <a:pt x="643" y="322"/>
                  </a:lnTo>
                  <a:lnTo>
                    <a:pt x="659" y="419"/>
                  </a:lnTo>
                  <a:lnTo>
                    <a:pt x="257" y="419"/>
                  </a:lnTo>
                  <a:lnTo>
                    <a:pt x="273" y="322"/>
                  </a:lnTo>
                  <a:lnTo>
                    <a:pt x="321" y="258"/>
                  </a:lnTo>
                  <a:lnTo>
                    <a:pt x="386" y="210"/>
                  </a:lnTo>
                  <a:close/>
                  <a:moveTo>
                    <a:pt x="354" y="1"/>
                  </a:moveTo>
                  <a:lnTo>
                    <a:pt x="193" y="65"/>
                  </a:lnTo>
                  <a:lnTo>
                    <a:pt x="129" y="129"/>
                  </a:lnTo>
                  <a:lnTo>
                    <a:pt x="64" y="210"/>
                  </a:lnTo>
                  <a:lnTo>
                    <a:pt x="0" y="402"/>
                  </a:lnTo>
                  <a:lnTo>
                    <a:pt x="0" y="515"/>
                  </a:lnTo>
                  <a:lnTo>
                    <a:pt x="0" y="643"/>
                  </a:lnTo>
                  <a:lnTo>
                    <a:pt x="81" y="836"/>
                  </a:lnTo>
                  <a:lnTo>
                    <a:pt x="145" y="900"/>
                  </a:lnTo>
                  <a:lnTo>
                    <a:pt x="289" y="1013"/>
                  </a:lnTo>
                  <a:lnTo>
                    <a:pt x="466" y="1029"/>
                  </a:lnTo>
                  <a:lnTo>
                    <a:pt x="578" y="1013"/>
                  </a:lnTo>
                  <a:lnTo>
                    <a:pt x="755" y="949"/>
                  </a:lnTo>
                  <a:lnTo>
                    <a:pt x="819" y="884"/>
                  </a:lnTo>
                  <a:lnTo>
                    <a:pt x="884" y="804"/>
                  </a:lnTo>
                  <a:lnTo>
                    <a:pt x="916" y="708"/>
                  </a:lnTo>
                  <a:lnTo>
                    <a:pt x="643" y="708"/>
                  </a:lnTo>
                  <a:lnTo>
                    <a:pt x="627" y="756"/>
                  </a:lnTo>
                  <a:lnTo>
                    <a:pt x="595" y="772"/>
                  </a:lnTo>
                  <a:lnTo>
                    <a:pt x="546" y="820"/>
                  </a:lnTo>
                  <a:lnTo>
                    <a:pt x="402" y="820"/>
                  </a:lnTo>
                  <a:lnTo>
                    <a:pt x="354" y="788"/>
                  </a:lnTo>
                  <a:lnTo>
                    <a:pt x="273" y="708"/>
                  </a:lnTo>
                  <a:lnTo>
                    <a:pt x="257" y="579"/>
                  </a:lnTo>
                  <a:lnTo>
                    <a:pt x="916" y="579"/>
                  </a:lnTo>
                  <a:lnTo>
                    <a:pt x="916" y="467"/>
                  </a:lnTo>
                  <a:lnTo>
                    <a:pt x="916" y="386"/>
                  </a:lnTo>
                  <a:lnTo>
                    <a:pt x="884" y="274"/>
                  </a:lnTo>
                  <a:lnTo>
                    <a:pt x="835" y="194"/>
                  </a:lnTo>
                  <a:lnTo>
                    <a:pt x="771" y="97"/>
                  </a:lnTo>
                  <a:lnTo>
                    <a:pt x="675" y="4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284175" y="1248750"/>
              <a:ext cx="14075" cy="24925"/>
            </a:xfrm>
            <a:custGeom>
              <a:avLst/>
              <a:gdLst/>
              <a:ahLst/>
              <a:cxnLst/>
              <a:rect l="0" t="0" r="0" b="0"/>
              <a:pathLst>
                <a:path w="563" h="997" extrusionOk="0">
                  <a:moveTo>
                    <a:pt x="530" y="1"/>
                  </a:moveTo>
                  <a:lnTo>
                    <a:pt x="418" y="17"/>
                  </a:lnTo>
                  <a:lnTo>
                    <a:pt x="338" y="65"/>
                  </a:lnTo>
                  <a:lnTo>
                    <a:pt x="290" y="113"/>
                  </a:lnTo>
                  <a:lnTo>
                    <a:pt x="241" y="194"/>
                  </a:lnTo>
                  <a:lnTo>
                    <a:pt x="241" y="17"/>
                  </a:lnTo>
                  <a:lnTo>
                    <a:pt x="0" y="17"/>
                  </a:lnTo>
                  <a:lnTo>
                    <a:pt x="0" y="997"/>
                  </a:lnTo>
                  <a:lnTo>
                    <a:pt x="257" y="997"/>
                  </a:lnTo>
                  <a:lnTo>
                    <a:pt x="257" y="531"/>
                  </a:lnTo>
                  <a:lnTo>
                    <a:pt x="257" y="419"/>
                  </a:lnTo>
                  <a:lnTo>
                    <a:pt x="273" y="354"/>
                  </a:lnTo>
                  <a:lnTo>
                    <a:pt x="354" y="274"/>
                  </a:lnTo>
                  <a:lnTo>
                    <a:pt x="482" y="258"/>
                  </a:lnTo>
                  <a:lnTo>
                    <a:pt x="563" y="258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300225" y="1248750"/>
              <a:ext cx="22125" cy="25725"/>
            </a:xfrm>
            <a:custGeom>
              <a:avLst/>
              <a:gdLst/>
              <a:ahLst/>
              <a:cxnLst/>
              <a:rect l="0" t="0" r="0" b="0"/>
              <a:pathLst>
                <a:path w="885" h="1029" extrusionOk="0">
                  <a:moveTo>
                    <a:pt x="435" y="1"/>
                  </a:moveTo>
                  <a:lnTo>
                    <a:pt x="258" y="17"/>
                  </a:lnTo>
                  <a:lnTo>
                    <a:pt x="145" y="97"/>
                  </a:lnTo>
                  <a:lnTo>
                    <a:pt x="49" y="194"/>
                  </a:lnTo>
                  <a:lnTo>
                    <a:pt x="33" y="322"/>
                  </a:lnTo>
                  <a:lnTo>
                    <a:pt x="49" y="435"/>
                  </a:lnTo>
                  <a:lnTo>
                    <a:pt x="97" y="499"/>
                  </a:lnTo>
                  <a:lnTo>
                    <a:pt x="194" y="563"/>
                  </a:lnTo>
                  <a:lnTo>
                    <a:pt x="338" y="595"/>
                  </a:lnTo>
                  <a:lnTo>
                    <a:pt x="531" y="643"/>
                  </a:lnTo>
                  <a:lnTo>
                    <a:pt x="595" y="676"/>
                  </a:lnTo>
                  <a:lnTo>
                    <a:pt x="627" y="708"/>
                  </a:lnTo>
                  <a:lnTo>
                    <a:pt x="627" y="740"/>
                  </a:lnTo>
                  <a:lnTo>
                    <a:pt x="627" y="788"/>
                  </a:lnTo>
                  <a:lnTo>
                    <a:pt x="595" y="804"/>
                  </a:lnTo>
                  <a:lnTo>
                    <a:pt x="547" y="820"/>
                  </a:lnTo>
                  <a:lnTo>
                    <a:pt x="467" y="836"/>
                  </a:lnTo>
                  <a:lnTo>
                    <a:pt x="354" y="820"/>
                  </a:lnTo>
                  <a:lnTo>
                    <a:pt x="290" y="788"/>
                  </a:lnTo>
                  <a:lnTo>
                    <a:pt x="274" y="740"/>
                  </a:lnTo>
                  <a:lnTo>
                    <a:pt x="258" y="692"/>
                  </a:lnTo>
                  <a:lnTo>
                    <a:pt x="1" y="692"/>
                  </a:lnTo>
                  <a:lnTo>
                    <a:pt x="17" y="820"/>
                  </a:lnTo>
                  <a:lnTo>
                    <a:pt x="113" y="932"/>
                  </a:lnTo>
                  <a:lnTo>
                    <a:pt x="242" y="1013"/>
                  </a:lnTo>
                  <a:lnTo>
                    <a:pt x="451" y="1029"/>
                  </a:lnTo>
                  <a:lnTo>
                    <a:pt x="659" y="1013"/>
                  </a:lnTo>
                  <a:lnTo>
                    <a:pt x="788" y="932"/>
                  </a:lnTo>
                  <a:lnTo>
                    <a:pt x="868" y="836"/>
                  </a:lnTo>
                  <a:lnTo>
                    <a:pt x="884" y="708"/>
                  </a:lnTo>
                  <a:lnTo>
                    <a:pt x="884" y="595"/>
                  </a:lnTo>
                  <a:lnTo>
                    <a:pt x="820" y="515"/>
                  </a:lnTo>
                  <a:lnTo>
                    <a:pt x="724" y="451"/>
                  </a:lnTo>
                  <a:lnTo>
                    <a:pt x="595" y="419"/>
                  </a:lnTo>
                  <a:lnTo>
                    <a:pt x="386" y="370"/>
                  </a:lnTo>
                  <a:lnTo>
                    <a:pt x="322" y="338"/>
                  </a:lnTo>
                  <a:lnTo>
                    <a:pt x="290" y="322"/>
                  </a:lnTo>
                  <a:lnTo>
                    <a:pt x="290" y="274"/>
                  </a:lnTo>
                  <a:lnTo>
                    <a:pt x="290" y="242"/>
                  </a:lnTo>
                  <a:lnTo>
                    <a:pt x="322" y="210"/>
                  </a:lnTo>
                  <a:lnTo>
                    <a:pt x="370" y="194"/>
                  </a:lnTo>
                  <a:lnTo>
                    <a:pt x="531" y="194"/>
                  </a:lnTo>
                  <a:lnTo>
                    <a:pt x="579" y="242"/>
                  </a:lnTo>
                  <a:lnTo>
                    <a:pt x="595" y="274"/>
                  </a:lnTo>
                  <a:lnTo>
                    <a:pt x="611" y="322"/>
                  </a:lnTo>
                  <a:lnTo>
                    <a:pt x="868" y="322"/>
                  </a:lnTo>
                  <a:lnTo>
                    <a:pt x="836" y="162"/>
                  </a:lnTo>
                  <a:lnTo>
                    <a:pt x="740" y="65"/>
                  </a:lnTo>
                  <a:lnTo>
                    <a:pt x="611" y="1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688900" y="1245550"/>
              <a:ext cx="34175" cy="30150"/>
            </a:xfrm>
            <a:custGeom>
              <a:avLst/>
              <a:gdLst/>
              <a:ahLst/>
              <a:cxnLst/>
              <a:rect l="0" t="0" r="0" b="0"/>
              <a:pathLst>
                <a:path w="1367" h="1206" extrusionOk="0">
                  <a:moveTo>
                    <a:pt x="1" y="0"/>
                  </a:moveTo>
                  <a:lnTo>
                    <a:pt x="692" y="120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162500" y="1332275"/>
              <a:ext cx="17300" cy="22125"/>
            </a:xfrm>
            <a:custGeom>
              <a:avLst/>
              <a:gdLst/>
              <a:ahLst/>
              <a:cxnLst/>
              <a:rect l="0" t="0" r="0" b="0"/>
              <a:pathLst>
                <a:path w="692" h="885" extrusionOk="0">
                  <a:moveTo>
                    <a:pt x="1" y="1"/>
                  </a:moveTo>
                  <a:lnTo>
                    <a:pt x="1" y="595"/>
                  </a:lnTo>
                  <a:lnTo>
                    <a:pt x="1" y="691"/>
                  </a:lnTo>
                  <a:lnTo>
                    <a:pt x="33" y="772"/>
                  </a:lnTo>
                  <a:lnTo>
                    <a:pt x="65" y="820"/>
                  </a:lnTo>
                  <a:lnTo>
                    <a:pt x="194" y="884"/>
                  </a:lnTo>
                  <a:lnTo>
                    <a:pt x="402" y="884"/>
                  </a:lnTo>
                  <a:lnTo>
                    <a:pt x="483" y="820"/>
                  </a:lnTo>
                  <a:lnTo>
                    <a:pt x="531" y="788"/>
                  </a:lnTo>
                  <a:lnTo>
                    <a:pt x="563" y="739"/>
                  </a:lnTo>
                  <a:lnTo>
                    <a:pt x="563" y="868"/>
                  </a:lnTo>
                  <a:lnTo>
                    <a:pt x="692" y="868"/>
                  </a:lnTo>
                  <a:lnTo>
                    <a:pt x="692" y="1"/>
                  </a:lnTo>
                  <a:lnTo>
                    <a:pt x="547" y="1"/>
                  </a:lnTo>
                  <a:lnTo>
                    <a:pt x="547" y="418"/>
                  </a:lnTo>
                  <a:lnTo>
                    <a:pt x="547" y="547"/>
                  </a:lnTo>
                  <a:lnTo>
                    <a:pt x="515" y="627"/>
                  </a:lnTo>
                  <a:lnTo>
                    <a:pt x="483" y="691"/>
                  </a:lnTo>
                  <a:lnTo>
                    <a:pt x="386" y="756"/>
                  </a:lnTo>
                  <a:lnTo>
                    <a:pt x="210" y="756"/>
                  </a:lnTo>
                  <a:lnTo>
                    <a:pt x="162" y="675"/>
                  </a:lnTo>
                  <a:lnTo>
                    <a:pt x="145" y="643"/>
                  </a:lnTo>
                  <a:lnTo>
                    <a:pt x="145" y="579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184200" y="1331475"/>
              <a:ext cx="18075" cy="23325"/>
            </a:xfrm>
            <a:custGeom>
              <a:avLst/>
              <a:gdLst/>
              <a:ahLst/>
              <a:cxnLst/>
              <a:rect l="0" t="0" r="0" b="0"/>
              <a:pathLst>
                <a:path w="723" h="933" extrusionOk="0">
                  <a:moveTo>
                    <a:pt x="354" y="1"/>
                  </a:moveTo>
                  <a:lnTo>
                    <a:pt x="209" y="17"/>
                  </a:lnTo>
                  <a:lnTo>
                    <a:pt x="113" y="81"/>
                  </a:lnTo>
                  <a:lnTo>
                    <a:pt x="48" y="161"/>
                  </a:lnTo>
                  <a:lnTo>
                    <a:pt x="32" y="274"/>
                  </a:lnTo>
                  <a:lnTo>
                    <a:pt x="48" y="370"/>
                  </a:lnTo>
                  <a:lnTo>
                    <a:pt x="129" y="450"/>
                  </a:lnTo>
                  <a:lnTo>
                    <a:pt x="193" y="482"/>
                  </a:lnTo>
                  <a:lnTo>
                    <a:pt x="289" y="498"/>
                  </a:lnTo>
                  <a:lnTo>
                    <a:pt x="402" y="531"/>
                  </a:lnTo>
                  <a:lnTo>
                    <a:pt x="482" y="563"/>
                  </a:lnTo>
                  <a:lnTo>
                    <a:pt x="530" y="579"/>
                  </a:lnTo>
                  <a:lnTo>
                    <a:pt x="578" y="611"/>
                  </a:lnTo>
                  <a:lnTo>
                    <a:pt x="578" y="659"/>
                  </a:lnTo>
                  <a:lnTo>
                    <a:pt x="562" y="723"/>
                  </a:lnTo>
                  <a:lnTo>
                    <a:pt x="514" y="771"/>
                  </a:lnTo>
                  <a:lnTo>
                    <a:pt x="450" y="804"/>
                  </a:lnTo>
                  <a:lnTo>
                    <a:pt x="257" y="804"/>
                  </a:lnTo>
                  <a:lnTo>
                    <a:pt x="177" y="739"/>
                  </a:lnTo>
                  <a:lnTo>
                    <a:pt x="161" y="691"/>
                  </a:lnTo>
                  <a:lnTo>
                    <a:pt x="145" y="627"/>
                  </a:lnTo>
                  <a:lnTo>
                    <a:pt x="0" y="627"/>
                  </a:lnTo>
                  <a:lnTo>
                    <a:pt x="16" y="755"/>
                  </a:lnTo>
                  <a:lnTo>
                    <a:pt x="97" y="836"/>
                  </a:lnTo>
                  <a:lnTo>
                    <a:pt x="193" y="916"/>
                  </a:lnTo>
                  <a:lnTo>
                    <a:pt x="370" y="932"/>
                  </a:lnTo>
                  <a:lnTo>
                    <a:pt x="530" y="916"/>
                  </a:lnTo>
                  <a:lnTo>
                    <a:pt x="643" y="852"/>
                  </a:lnTo>
                  <a:lnTo>
                    <a:pt x="707" y="755"/>
                  </a:lnTo>
                  <a:lnTo>
                    <a:pt x="723" y="643"/>
                  </a:lnTo>
                  <a:lnTo>
                    <a:pt x="707" y="531"/>
                  </a:lnTo>
                  <a:lnTo>
                    <a:pt x="643" y="466"/>
                  </a:lnTo>
                  <a:lnTo>
                    <a:pt x="562" y="434"/>
                  </a:lnTo>
                  <a:lnTo>
                    <a:pt x="434" y="402"/>
                  </a:lnTo>
                  <a:lnTo>
                    <a:pt x="321" y="370"/>
                  </a:lnTo>
                  <a:lnTo>
                    <a:pt x="273" y="354"/>
                  </a:lnTo>
                  <a:lnTo>
                    <a:pt x="225" y="338"/>
                  </a:lnTo>
                  <a:lnTo>
                    <a:pt x="193" y="290"/>
                  </a:lnTo>
                  <a:lnTo>
                    <a:pt x="177" y="241"/>
                  </a:lnTo>
                  <a:lnTo>
                    <a:pt x="177" y="193"/>
                  </a:lnTo>
                  <a:lnTo>
                    <a:pt x="225" y="161"/>
                  </a:lnTo>
                  <a:lnTo>
                    <a:pt x="273" y="129"/>
                  </a:lnTo>
                  <a:lnTo>
                    <a:pt x="354" y="129"/>
                  </a:lnTo>
                  <a:lnTo>
                    <a:pt x="450" y="145"/>
                  </a:lnTo>
                  <a:lnTo>
                    <a:pt x="514" y="193"/>
                  </a:lnTo>
                  <a:lnTo>
                    <a:pt x="546" y="225"/>
                  </a:lnTo>
                  <a:lnTo>
                    <a:pt x="562" y="274"/>
                  </a:lnTo>
                  <a:lnTo>
                    <a:pt x="691" y="274"/>
                  </a:lnTo>
                  <a:lnTo>
                    <a:pt x="691" y="193"/>
                  </a:lnTo>
                  <a:lnTo>
                    <a:pt x="643" y="113"/>
                  </a:lnTo>
                  <a:lnTo>
                    <a:pt x="530" y="17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205075" y="1331475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18" y="129"/>
                  </a:moveTo>
                  <a:lnTo>
                    <a:pt x="546" y="145"/>
                  </a:lnTo>
                  <a:lnTo>
                    <a:pt x="611" y="241"/>
                  </a:lnTo>
                  <a:lnTo>
                    <a:pt x="643" y="306"/>
                  </a:lnTo>
                  <a:lnTo>
                    <a:pt x="659" y="386"/>
                  </a:lnTo>
                  <a:lnTo>
                    <a:pt x="161" y="386"/>
                  </a:lnTo>
                  <a:lnTo>
                    <a:pt x="177" y="290"/>
                  </a:lnTo>
                  <a:lnTo>
                    <a:pt x="241" y="209"/>
                  </a:lnTo>
                  <a:lnTo>
                    <a:pt x="322" y="145"/>
                  </a:lnTo>
                  <a:lnTo>
                    <a:pt x="418" y="129"/>
                  </a:lnTo>
                  <a:close/>
                  <a:moveTo>
                    <a:pt x="418" y="1"/>
                  </a:moveTo>
                  <a:lnTo>
                    <a:pt x="241" y="33"/>
                  </a:lnTo>
                  <a:lnTo>
                    <a:pt x="129" y="145"/>
                  </a:lnTo>
                  <a:lnTo>
                    <a:pt x="32" y="290"/>
                  </a:lnTo>
                  <a:lnTo>
                    <a:pt x="0" y="482"/>
                  </a:lnTo>
                  <a:lnTo>
                    <a:pt x="32" y="675"/>
                  </a:lnTo>
                  <a:lnTo>
                    <a:pt x="113" y="804"/>
                  </a:lnTo>
                  <a:lnTo>
                    <a:pt x="241" y="916"/>
                  </a:lnTo>
                  <a:lnTo>
                    <a:pt x="402" y="932"/>
                  </a:lnTo>
                  <a:lnTo>
                    <a:pt x="466" y="932"/>
                  </a:lnTo>
                  <a:lnTo>
                    <a:pt x="514" y="916"/>
                  </a:lnTo>
                  <a:lnTo>
                    <a:pt x="611" y="884"/>
                  </a:lnTo>
                  <a:lnTo>
                    <a:pt x="691" y="836"/>
                  </a:lnTo>
                  <a:lnTo>
                    <a:pt x="723" y="788"/>
                  </a:lnTo>
                  <a:lnTo>
                    <a:pt x="755" y="739"/>
                  </a:lnTo>
                  <a:lnTo>
                    <a:pt x="787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95" y="723"/>
                  </a:lnTo>
                  <a:lnTo>
                    <a:pt x="514" y="788"/>
                  </a:lnTo>
                  <a:lnTo>
                    <a:pt x="402" y="804"/>
                  </a:lnTo>
                  <a:lnTo>
                    <a:pt x="289" y="788"/>
                  </a:lnTo>
                  <a:lnTo>
                    <a:pt x="225" y="723"/>
                  </a:lnTo>
                  <a:lnTo>
                    <a:pt x="177" y="627"/>
                  </a:lnTo>
                  <a:lnTo>
                    <a:pt x="161" y="515"/>
                  </a:lnTo>
                  <a:lnTo>
                    <a:pt x="803" y="515"/>
                  </a:lnTo>
                  <a:lnTo>
                    <a:pt x="803" y="386"/>
                  </a:lnTo>
                  <a:lnTo>
                    <a:pt x="787" y="322"/>
                  </a:lnTo>
                  <a:lnTo>
                    <a:pt x="771" y="225"/>
                  </a:lnTo>
                  <a:lnTo>
                    <a:pt x="739" y="161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514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29975" y="1331475"/>
              <a:ext cx="10450" cy="22500"/>
            </a:xfrm>
            <a:custGeom>
              <a:avLst/>
              <a:gdLst/>
              <a:ahLst/>
              <a:cxnLst/>
              <a:rect l="0" t="0" r="0" b="0"/>
              <a:pathLst>
                <a:path w="418" h="900" extrusionOk="0">
                  <a:moveTo>
                    <a:pt x="370" y="1"/>
                  </a:moveTo>
                  <a:lnTo>
                    <a:pt x="289" y="17"/>
                  </a:lnTo>
                  <a:lnTo>
                    <a:pt x="209" y="65"/>
                  </a:lnTo>
                  <a:lnTo>
                    <a:pt x="161" y="129"/>
                  </a:lnTo>
                  <a:lnTo>
                    <a:pt x="129" y="177"/>
                  </a:lnTo>
                  <a:lnTo>
                    <a:pt x="129" y="33"/>
                  </a:lnTo>
                  <a:lnTo>
                    <a:pt x="0" y="33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402"/>
                  </a:lnTo>
                  <a:lnTo>
                    <a:pt x="145" y="306"/>
                  </a:lnTo>
                  <a:lnTo>
                    <a:pt x="193" y="225"/>
                  </a:lnTo>
                  <a:lnTo>
                    <a:pt x="273" y="177"/>
                  </a:lnTo>
                  <a:lnTo>
                    <a:pt x="370" y="161"/>
                  </a:lnTo>
                  <a:lnTo>
                    <a:pt x="418" y="161"/>
                  </a:lnTo>
                  <a:lnTo>
                    <a:pt x="418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40800" y="1357175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0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266900" y="1323850"/>
              <a:ext cx="3650" cy="30125"/>
            </a:xfrm>
            <a:custGeom>
              <a:avLst/>
              <a:gdLst/>
              <a:ahLst/>
              <a:cxnLst/>
              <a:rect l="0" t="0" r="0" b="0"/>
              <a:pathLst>
                <a:path w="146" h="1205" extrusionOk="0">
                  <a:moveTo>
                    <a:pt x="1" y="0"/>
                  </a:moveTo>
                  <a:lnTo>
                    <a:pt x="1" y="177"/>
                  </a:lnTo>
                  <a:lnTo>
                    <a:pt x="145" y="177"/>
                  </a:lnTo>
                  <a:lnTo>
                    <a:pt x="145" y="0"/>
                  </a:lnTo>
                  <a:close/>
                  <a:moveTo>
                    <a:pt x="1" y="338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274525" y="1323850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99" y="450"/>
                  </a:moveTo>
                  <a:lnTo>
                    <a:pt x="563" y="530"/>
                  </a:lnTo>
                  <a:lnTo>
                    <a:pt x="627" y="611"/>
                  </a:lnTo>
                  <a:lnTo>
                    <a:pt x="643" y="771"/>
                  </a:lnTo>
                  <a:lnTo>
                    <a:pt x="627" y="916"/>
                  </a:lnTo>
                  <a:lnTo>
                    <a:pt x="579" y="1012"/>
                  </a:lnTo>
                  <a:lnTo>
                    <a:pt x="499" y="1093"/>
                  </a:lnTo>
                  <a:lnTo>
                    <a:pt x="402" y="1109"/>
                  </a:lnTo>
                  <a:lnTo>
                    <a:pt x="290" y="1093"/>
                  </a:lnTo>
                  <a:lnTo>
                    <a:pt x="210" y="1012"/>
                  </a:lnTo>
                  <a:lnTo>
                    <a:pt x="162" y="916"/>
                  </a:lnTo>
                  <a:lnTo>
                    <a:pt x="162" y="771"/>
                  </a:lnTo>
                  <a:lnTo>
                    <a:pt x="162" y="627"/>
                  </a:lnTo>
                  <a:lnTo>
                    <a:pt x="226" y="530"/>
                  </a:lnTo>
                  <a:lnTo>
                    <a:pt x="306" y="450"/>
                  </a:lnTo>
                  <a:close/>
                  <a:moveTo>
                    <a:pt x="627" y="0"/>
                  </a:moveTo>
                  <a:lnTo>
                    <a:pt x="627" y="450"/>
                  </a:lnTo>
                  <a:lnTo>
                    <a:pt x="579" y="386"/>
                  </a:lnTo>
                  <a:lnTo>
                    <a:pt x="547" y="354"/>
                  </a:lnTo>
                  <a:lnTo>
                    <a:pt x="467" y="322"/>
                  </a:lnTo>
                  <a:lnTo>
                    <a:pt x="290" y="322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7" y="611"/>
                  </a:lnTo>
                  <a:lnTo>
                    <a:pt x="1" y="787"/>
                  </a:lnTo>
                  <a:lnTo>
                    <a:pt x="17" y="980"/>
                  </a:lnTo>
                  <a:lnTo>
                    <a:pt x="113" y="1109"/>
                  </a:lnTo>
                  <a:lnTo>
                    <a:pt x="226" y="1221"/>
                  </a:lnTo>
                  <a:lnTo>
                    <a:pt x="354" y="1237"/>
                  </a:lnTo>
                  <a:lnTo>
                    <a:pt x="451" y="1221"/>
                  </a:lnTo>
                  <a:lnTo>
                    <a:pt x="515" y="1205"/>
                  </a:lnTo>
                  <a:lnTo>
                    <a:pt x="595" y="1157"/>
                  </a:lnTo>
                  <a:lnTo>
                    <a:pt x="643" y="1076"/>
                  </a:lnTo>
                  <a:lnTo>
                    <a:pt x="643" y="1205"/>
                  </a:lnTo>
                  <a:lnTo>
                    <a:pt x="772" y="1205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312275" y="1323850"/>
              <a:ext cx="4050" cy="30125"/>
            </a:xfrm>
            <a:custGeom>
              <a:avLst/>
              <a:gdLst/>
              <a:ahLst/>
              <a:cxnLst/>
              <a:rect l="0" t="0" r="0" b="0"/>
              <a:pathLst>
                <a:path w="162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323125" y="1323850"/>
              <a:ext cx="23700" cy="30125"/>
            </a:xfrm>
            <a:custGeom>
              <a:avLst/>
              <a:gdLst/>
              <a:ahLst/>
              <a:cxnLst/>
              <a:rect l="0" t="0" r="0" b="0"/>
              <a:pathLst>
                <a:path w="948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45" y="1205"/>
                  </a:lnTo>
                  <a:lnTo>
                    <a:pt x="145" y="241"/>
                  </a:lnTo>
                  <a:lnTo>
                    <a:pt x="755" y="1205"/>
                  </a:lnTo>
                  <a:lnTo>
                    <a:pt x="948" y="1205"/>
                  </a:lnTo>
                  <a:lnTo>
                    <a:pt x="948" y="0"/>
                  </a:lnTo>
                  <a:lnTo>
                    <a:pt x="787" y="0"/>
                  </a:lnTo>
                  <a:lnTo>
                    <a:pt x="787" y="98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350425" y="1323850"/>
              <a:ext cx="24525" cy="30125"/>
            </a:xfrm>
            <a:custGeom>
              <a:avLst/>
              <a:gdLst/>
              <a:ahLst/>
              <a:cxnLst/>
              <a:rect l="0" t="0" r="0" b="0"/>
              <a:pathLst>
                <a:path w="981" h="1205" extrusionOk="0">
                  <a:moveTo>
                    <a:pt x="0" y="0"/>
                  </a:moveTo>
                  <a:lnTo>
                    <a:pt x="0" y="145"/>
                  </a:lnTo>
                  <a:lnTo>
                    <a:pt x="418" y="145"/>
                  </a:lnTo>
                  <a:lnTo>
                    <a:pt x="418" y="1205"/>
                  </a:lnTo>
                  <a:lnTo>
                    <a:pt x="579" y="1205"/>
                  </a:lnTo>
                  <a:lnTo>
                    <a:pt x="579" y="145"/>
                  </a:lnTo>
                  <a:lnTo>
                    <a:pt x="980" y="145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378125" y="1323450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290" y="0"/>
                  </a:moveTo>
                  <a:lnTo>
                    <a:pt x="145" y="225"/>
                  </a:lnTo>
                  <a:lnTo>
                    <a:pt x="81" y="354"/>
                  </a:lnTo>
                  <a:lnTo>
                    <a:pt x="17" y="562"/>
                  </a:lnTo>
                  <a:lnTo>
                    <a:pt x="1" y="787"/>
                  </a:lnTo>
                  <a:lnTo>
                    <a:pt x="17" y="852"/>
                  </a:lnTo>
                  <a:lnTo>
                    <a:pt x="17" y="932"/>
                  </a:lnTo>
                  <a:lnTo>
                    <a:pt x="33" y="1060"/>
                  </a:lnTo>
                  <a:lnTo>
                    <a:pt x="81" y="1189"/>
                  </a:lnTo>
                  <a:lnTo>
                    <a:pt x="113" y="1269"/>
                  </a:lnTo>
                  <a:lnTo>
                    <a:pt x="145" y="1317"/>
                  </a:lnTo>
                  <a:lnTo>
                    <a:pt x="193" y="1398"/>
                  </a:lnTo>
                  <a:lnTo>
                    <a:pt x="290" y="1558"/>
                  </a:lnTo>
                  <a:lnTo>
                    <a:pt x="386" y="1558"/>
                  </a:lnTo>
                  <a:lnTo>
                    <a:pt x="274" y="1349"/>
                  </a:lnTo>
                  <a:lnTo>
                    <a:pt x="226" y="1221"/>
                  </a:lnTo>
                  <a:lnTo>
                    <a:pt x="177" y="1012"/>
                  </a:lnTo>
                  <a:lnTo>
                    <a:pt x="161" y="787"/>
                  </a:lnTo>
                  <a:lnTo>
                    <a:pt x="177" y="562"/>
                  </a:lnTo>
                  <a:lnTo>
                    <a:pt x="226" y="370"/>
                  </a:lnTo>
                  <a:lnTo>
                    <a:pt x="274" y="22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393400" y="1325050"/>
              <a:ext cx="10850" cy="28925"/>
            </a:xfrm>
            <a:custGeom>
              <a:avLst/>
              <a:gdLst/>
              <a:ahLst/>
              <a:cxnLst/>
              <a:rect l="0" t="0" r="0" b="0"/>
              <a:pathLst>
                <a:path w="434" h="1157" extrusionOk="0">
                  <a:moveTo>
                    <a:pt x="305" y="1"/>
                  </a:moveTo>
                  <a:lnTo>
                    <a:pt x="273" y="113"/>
                  </a:lnTo>
                  <a:lnTo>
                    <a:pt x="225" y="161"/>
                  </a:lnTo>
                  <a:lnTo>
                    <a:pt x="145" y="193"/>
                  </a:lnTo>
                  <a:lnTo>
                    <a:pt x="0" y="209"/>
                  </a:lnTo>
                  <a:lnTo>
                    <a:pt x="0" y="322"/>
                  </a:lnTo>
                  <a:lnTo>
                    <a:pt x="273" y="322"/>
                  </a:lnTo>
                  <a:lnTo>
                    <a:pt x="273" y="1157"/>
                  </a:lnTo>
                  <a:lnTo>
                    <a:pt x="434" y="115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416675" y="1325050"/>
              <a:ext cx="10475" cy="28925"/>
            </a:xfrm>
            <a:custGeom>
              <a:avLst/>
              <a:gdLst/>
              <a:ahLst/>
              <a:cxnLst/>
              <a:rect l="0" t="0" r="0" b="0"/>
              <a:pathLst>
                <a:path w="419" h="1157" extrusionOk="0">
                  <a:moveTo>
                    <a:pt x="306" y="1"/>
                  </a:moveTo>
                  <a:lnTo>
                    <a:pt x="274" y="113"/>
                  </a:lnTo>
                  <a:lnTo>
                    <a:pt x="209" y="161"/>
                  </a:lnTo>
                  <a:lnTo>
                    <a:pt x="145" y="193"/>
                  </a:lnTo>
                  <a:lnTo>
                    <a:pt x="1" y="209"/>
                  </a:lnTo>
                  <a:lnTo>
                    <a:pt x="1" y="322"/>
                  </a:lnTo>
                  <a:lnTo>
                    <a:pt x="274" y="322"/>
                  </a:lnTo>
                  <a:lnTo>
                    <a:pt x="274" y="1157"/>
                  </a:lnTo>
                  <a:lnTo>
                    <a:pt x="418" y="115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437150" y="1323450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1" y="0"/>
                  </a:moveTo>
                  <a:lnTo>
                    <a:pt x="113" y="209"/>
                  </a:lnTo>
                  <a:lnTo>
                    <a:pt x="161" y="354"/>
                  </a:lnTo>
                  <a:lnTo>
                    <a:pt x="209" y="546"/>
                  </a:lnTo>
                  <a:lnTo>
                    <a:pt x="226" y="787"/>
                  </a:lnTo>
                  <a:lnTo>
                    <a:pt x="209" y="1012"/>
                  </a:lnTo>
                  <a:lnTo>
                    <a:pt x="161" y="1189"/>
                  </a:lnTo>
                  <a:lnTo>
                    <a:pt x="113" y="1333"/>
                  </a:lnTo>
                  <a:lnTo>
                    <a:pt x="1" y="1558"/>
                  </a:lnTo>
                  <a:lnTo>
                    <a:pt x="97" y="1558"/>
                  </a:lnTo>
                  <a:lnTo>
                    <a:pt x="242" y="1349"/>
                  </a:lnTo>
                  <a:lnTo>
                    <a:pt x="306" y="1205"/>
                  </a:lnTo>
                  <a:lnTo>
                    <a:pt x="370" y="1012"/>
                  </a:lnTo>
                  <a:lnTo>
                    <a:pt x="386" y="771"/>
                  </a:lnTo>
                  <a:lnTo>
                    <a:pt x="370" y="675"/>
                  </a:lnTo>
                  <a:lnTo>
                    <a:pt x="370" y="579"/>
                  </a:lnTo>
                  <a:lnTo>
                    <a:pt x="338" y="482"/>
                  </a:lnTo>
                  <a:lnTo>
                    <a:pt x="306" y="386"/>
                  </a:lnTo>
                  <a:lnTo>
                    <a:pt x="274" y="305"/>
                  </a:lnTo>
                  <a:lnTo>
                    <a:pt x="258" y="257"/>
                  </a:lnTo>
                  <a:lnTo>
                    <a:pt x="209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449600" y="13539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162500" y="1408175"/>
              <a:ext cx="17300" cy="22100"/>
            </a:xfrm>
            <a:custGeom>
              <a:avLst/>
              <a:gdLst/>
              <a:ahLst/>
              <a:cxnLst/>
              <a:rect l="0" t="0" r="0" b="0"/>
              <a:pathLst>
                <a:path w="692" h="884" extrusionOk="0">
                  <a:moveTo>
                    <a:pt x="1" y="0"/>
                  </a:moveTo>
                  <a:lnTo>
                    <a:pt x="1" y="594"/>
                  </a:lnTo>
                  <a:lnTo>
                    <a:pt x="1" y="691"/>
                  </a:lnTo>
                  <a:lnTo>
                    <a:pt x="33" y="771"/>
                  </a:lnTo>
                  <a:lnTo>
                    <a:pt x="65" y="819"/>
                  </a:lnTo>
                  <a:lnTo>
                    <a:pt x="194" y="884"/>
                  </a:lnTo>
                  <a:lnTo>
                    <a:pt x="402" y="884"/>
                  </a:lnTo>
                  <a:lnTo>
                    <a:pt x="483" y="819"/>
                  </a:lnTo>
                  <a:lnTo>
                    <a:pt x="531" y="787"/>
                  </a:lnTo>
                  <a:lnTo>
                    <a:pt x="563" y="739"/>
                  </a:lnTo>
                  <a:lnTo>
                    <a:pt x="563" y="868"/>
                  </a:lnTo>
                  <a:lnTo>
                    <a:pt x="692" y="868"/>
                  </a:lnTo>
                  <a:lnTo>
                    <a:pt x="692" y="0"/>
                  </a:lnTo>
                  <a:lnTo>
                    <a:pt x="547" y="0"/>
                  </a:lnTo>
                  <a:lnTo>
                    <a:pt x="547" y="418"/>
                  </a:lnTo>
                  <a:lnTo>
                    <a:pt x="547" y="546"/>
                  </a:lnTo>
                  <a:lnTo>
                    <a:pt x="515" y="627"/>
                  </a:lnTo>
                  <a:lnTo>
                    <a:pt x="483" y="691"/>
                  </a:lnTo>
                  <a:lnTo>
                    <a:pt x="386" y="755"/>
                  </a:lnTo>
                  <a:lnTo>
                    <a:pt x="210" y="755"/>
                  </a:lnTo>
                  <a:lnTo>
                    <a:pt x="162" y="675"/>
                  </a:lnTo>
                  <a:lnTo>
                    <a:pt x="145" y="643"/>
                  </a:lnTo>
                  <a:lnTo>
                    <a:pt x="145" y="578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184200" y="1407375"/>
              <a:ext cx="18075" cy="23300"/>
            </a:xfrm>
            <a:custGeom>
              <a:avLst/>
              <a:gdLst/>
              <a:ahLst/>
              <a:cxnLst/>
              <a:rect l="0" t="0" r="0" b="0"/>
              <a:pathLst>
                <a:path w="723" h="932" extrusionOk="0">
                  <a:moveTo>
                    <a:pt x="354" y="0"/>
                  </a:moveTo>
                  <a:lnTo>
                    <a:pt x="209" y="16"/>
                  </a:lnTo>
                  <a:lnTo>
                    <a:pt x="113" y="80"/>
                  </a:lnTo>
                  <a:lnTo>
                    <a:pt x="48" y="161"/>
                  </a:lnTo>
                  <a:lnTo>
                    <a:pt x="32" y="273"/>
                  </a:lnTo>
                  <a:lnTo>
                    <a:pt x="48" y="370"/>
                  </a:lnTo>
                  <a:lnTo>
                    <a:pt x="129" y="450"/>
                  </a:lnTo>
                  <a:lnTo>
                    <a:pt x="193" y="482"/>
                  </a:lnTo>
                  <a:lnTo>
                    <a:pt x="289" y="498"/>
                  </a:lnTo>
                  <a:lnTo>
                    <a:pt x="402" y="530"/>
                  </a:lnTo>
                  <a:lnTo>
                    <a:pt x="482" y="562"/>
                  </a:lnTo>
                  <a:lnTo>
                    <a:pt x="530" y="578"/>
                  </a:lnTo>
                  <a:lnTo>
                    <a:pt x="578" y="610"/>
                  </a:lnTo>
                  <a:lnTo>
                    <a:pt x="578" y="659"/>
                  </a:lnTo>
                  <a:lnTo>
                    <a:pt x="562" y="723"/>
                  </a:lnTo>
                  <a:lnTo>
                    <a:pt x="514" y="771"/>
                  </a:lnTo>
                  <a:lnTo>
                    <a:pt x="450" y="803"/>
                  </a:lnTo>
                  <a:lnTo>
                    <a:pt x="257" y="803"/>
                  </a:lnTo>
                  <a:lnTo>
                    <a:pt x="177" y="739"/>
                  </a:lnTo>
                  <a:lnTo>
                    <a:pt x="161" y="691"/>
                  </a:lnTo>
                  <a:lnTo>
                    <a:pt x="145" y="626"/>
                  </a:lnTo>
                  <a:lnTo>
                    <a:pt x="0" y="626"/>
                  </a:lnTo>
                  <a:lnTo>
                    <a:pt x="16" y="755"/>
                  </a:lnTo>
                  <a:lnTo>
                    <a:pt x="97" y="835"/>
                  </a:lnTo>
                  <a:lnTo>
                    <a:pt x="193" y="916"/>
                  </a:lnTo>
                  <a:lnTo>
                    <a:pt x="370" y="932"/>
                  </a:lnTo>
                  <a:lnTo>
                    <a:pt x="530" y="916"/>
                  </a:lnTo>
                  <a:lnTo>
                    <a:pt x="643" y="851"/>
                  </a:lnTo>
                  <a:lnTo>
                    <a:pt x="707" y="755"/>
                  </a:lnTo>
                  <a:lnTo>
                    <a:pt x="723" y="643"/>
                  </a:lnTo>
                  <a:lnTo>
                    <a:pt x="707" y="530"/>
                  </a:lnTo>
                  <a:lnTo>
                    <a:pt x="643" y="466"/>
                  </a:lnTo>
                  <a:lnTo>
                    <a:pt x="562" y="434"/>
                  </a:lnTo>
                  <a:lnTo>
                    <a:pt x="434" y="402"/>
                  </a:lnTo>
                  <a:lnTo>
                    <a:pt x="321" y="370"/>
                  </a:lnTo>
                  <a:lnTo>
                    <a:pt x="273" y="353"/>
                  </a:lnTo>
                  <a:lnTo>
                    <a:pt x="225" y="337"/>
                  </a:lnTo>
                  <a:lnTo>
                    <a:pt x="193" y="289"/>
                  </a:lnTo>
                  <a:lnTo>
                    <a:pt x="177" y="241"/>
                  </a:lnTo>
                  <a:lnTo>
                    <a:pt x="177" y="193"/>
                  </a:lnTo>
                  <a:lnTo>
                    <a:pt x="225" y="161"/>
                  </a:lnTo>
                  <a:lnTo>
                    <a:pt x="273" y="129"/>
                  </a:lnTo>
                  <a:lnTo>
                    <a:pt x="354" y="129"/>
                  </a:lnTo>
                  <a:lnTo>
                    <a:pt x="450" y="145"/>
                  </a:lnTo>
                  <a:lnTo>
                    <a:pt x="514" y="193"/>
                  </a:lnTo>
                  <a:lnTo>
                    <a:pt x="546" y="225"/>
                  </a:lnTo>
                  <a:lnTo>
                    <a:pt x="562" y="273"/>
                  </a:lnTo>
                  <a:lnTo>
                    <a:pt x="691" y="273"/>
                  </a:lnTo>
                  <a:lnTo>
                    <a:pt x="691" y="193"/>
                  </a:lnTo>
                  <a:lnTo>
                    <a:pt x="643" y="113"/>
                  </a:lnTo>
                  <a:lnTo>
                    <a:pt x="530" y="1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205075" y="1407375"/>
              <a:ext cx="20100" cy="23300"/>
            </a:xfrm>
            <a:custGeom>
              <a:avLst/>
              <a:gdLst/>
              <a:ahLst/>
              <a:cxnLst/>
              <a:rect l="0" t="0" r="0" b="0"/>
              <a:pathLst>
                <a:path w="804" h="932" extrusionOk="0">
                  <a:moveTo>
                    <a:pt x="418" y="129"/>
                  </a:moveTo>
                  <a:lnTo>
                    <a:pt x="546" y="145"/>
                  </a:lnTo>
                  <a:lnTo>
                    <a:pt x="611" y="241"/>
                  </a:lnTo>
                  <a:lnTo>
                    <a:pt x="643" y="305"/>
                  </a:lnTo>
                  <a:lnTo>
                    <a:pt x="659" y="386"/>
                  </a:lnTo>
                  <a:lnTo>
                    <a:pt x="161" y="386"/>
                  </a:lnTo>
                  <a:lnTo>
                    <a:pt x="177" y="289"/>
                  </a:lnTo>
                  <a:lnTo>
                    <a:pt x="241" y="209"/>
                  </a:lnTo>
                  <a:lnTo>
                    <a:pt x="322" y="145"/>
                  </a:lnTo>
                  <a:lnTo>
                    <a:pt x="418" y="129"/>
                  </a:lnTo>
                  <a:close/>
                  <a:moveTo>
                    <a:pt x="418" y="0"/>
                  </a:moveTo>
                  <a:lnTo>
                    <a:pt x="241" y="32"/>
                  </a:lnTo>
                  <a:lnTo>
                    <a:pt x="129" y="145"/>
                  </a:lnTo>
                  <a:lnTo>
                    <a:pt x="32" y="289"/>
                  </a:lnTo>
                  <a:lnTo>
                    <a:pt x="0" y="482"/>
                  </a:lnTo>
                  <a:lnTo>
                    <a:pt x="32" y="675"/>
                  </a:lnTo>
                  <a:lnTo>
                    <a:pt x="113" y="803"/>
                  </a:lnTo>
                  <a:lnTo>
                    <a:pt x="241" y="916"/>
                  </a:lnTo>
                  <a:lnTo>
                    <a:pt x="402" y="932"/>
                  </a:lnTo>
                  <a:lnTo>
                    <a:pt x="466" y="932"/>
                  </a:lnTo>
                  <a:lnTo>
                    <a:pt x="514" y="916"/>
                  </a:lnTo>
                  <a:lnTo>
                    <a:pt x="611" y="883"/>
                  </a:lnTo>
                  <a:lnTo>
                    <a:pt x="691" y="835"/>
                  </a:lnTo>
                  <a:lnTo>
                    <a:pt x="723" y="787"/>
                  </a:lnTo>
                  <a:lnTo>
                    <a:pt x="755" y="739"/>
                  </a:lnTo>
                  <a:lnTo>
                    <a:pt x="787" y="675"/>
                  </a:lnTo>
                  <a:lnTo>
                    <a:pt x="787" y="626"/>
                  </a:lnTo>
                  <a:lnTo>
                    <a:pt x="643" y="626"/>
                  </a:lnTo>
                  <a:lnTo>
                    <a:pt x="627" y="675"/>
                  </a:lnTo>
                  <a:lnTo>
                    <a:pt x="595" y="723"/>
                  </a:lnTo>
                  <a:lnTo>
                    <a:pt x="514" y="787"/>
                  </a:lnTo>
                  <a:lnTo>
                    <a:pt x="402" y="803"/>
                  </a:lnTo>
                  <a:lnTo>
                    <a:pt x="289" y="787"/>
                  </a:lnTo>
                  <a:lnTo>
                    <a:pt x="225" y="723"/>
                  </a:lnTo>
                  <a:lnTo>
                    <a:pt x="177" y="626"/>
                  </a:lnTo>
                  <a:lnTo>
                    <a:pt x="161" y="514"/>
                  </a:lnTo>
                  <a:lnTo>
                    <a:pt x="803" y="514"/>
                  </a:lnTo>
                  <a:lnTo>
                    <a:pt x="803" y="386"/>
                  </a:lnTo>
                  <a:lnTo>
                    <a:pt x="787" y="321"/>
                  </a:lnTo>
                  <a:lnTo>
                    <a:pt x="771" y="225"/>
                  </a:lnTo>
                  <a:lnTo>
                    <a:pt x="739" y="161"/>
                  </a:lnTo>
                  <a:lnTo>
                    <a:pt x="675" y="96"/>
                  </a:lnTo>
                  <a:lnTo>
                    <a:pt x="595" y="48"/>
                  </a:lnTo>
                  <a:lnTo>
                    <a:pt x="514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229975" y="1407375"/>
              <a:ext cx="10450" cy="22500"/>
            </a:xfrm>
            <a:custGeom>
              <a:avLst/>
              <a:gdLst/>
              <a:ahLst/>
              <a:cxnLst/>
              <a:rect l="0" t="0" r="0" b="0"/>
              <a:pathLst>
                <a:path w="418" h="900" extrusionOk="0">
                  <a:moveTo>
                    <a:pt x="370" y="0"/>
                  </a:moveTo>
                  <a:lnTo>
                    <a:pt x="289" y="16"/>
                  </a:lnTo>
                  <a:lnTo>
                    <a:pt x="209" y="64"/>
                  </a:lnTo>
                  <a:lnTo>
                    <a:pt x="161" y="129"/>
                  </a:lnTo>
                  <a:lnTo>
                    <a:pt x="129" y="177"/>
                  </a:lnTo>
                  <a:lnTo>
                    <a:pt x="129" y="32"/>
                  </a:lnTo>
                  <a:lnTo>
                    <a:pt x="0" y="32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402"/>
                  </a:lnTo>
                  <a:lnTo>
                    <a:pt x="145" y="305"/>
                  </a:lnTo>
                  <a:lnTo>
                    <a:pt x="193" y="225"/>
                  </a:lnTo>
                  <a:lnTo>
                    <a:pt x="273" y="177"/>
                  </a:lnTo>
                  <a:lnTo>
                    <a:pt x="370" y="161"/>
                  </a:lnTo>
                  <a:lnTo>
                    <a:pt x="418" y="161"/>
                  </a:lnTo>
                  <a:lnTo>
                    <a:pt x="418" y="1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240800" y="1433075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0"/>
                  </a:moveTo>
                  <a:lnTo>
                    <a:pt x="1" y="80"/>
                  </a:lnTo>
                  <a:lnTo>
                    <a:pt x="932" y="80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266900" y="1407375"/>
              <a:ext cx="17700" cy="22500"/>
            </a:xfrm>
            <a:custGeom>
              <a:avLst/>
              <a:gdLst/>
              <a:ahLst/>
              <a:cxnLst/>
              <a:rect l="0" t="0" r="0" b="0"/>
              <a:pathLst>
                <a:path w="708" h="900" extrusionOk="0">
                  <a:moveTo>
                    <a:pt x="418" y="0"/>
                  </a:moveTo>
                  <a:lnTo>
                    <a:pt x="338" y="16"/>
                  </a:lnTo>
                  <a:lnTo>
                    <a:pt x="274" y="32"/>
                  </a:lnTo>
                  <a:lnTo>
                    <a:pt x="194" y="80"/>
                  </a:lnTo>
                  <a:lnTo>
                    <a:pt x="129" y="145"/>
                  </a:lnTo>
                  <a:lnTo>
                    <a:pt x="129" y="32"/>
                  </a:lnTo>
                  <a:lnTo>
                    <a:pt x="1" y="32"/>
                  </a:lnTo>
                  <a:lnTo>
                    <a:pt x="1" y="900"/>
                  </a:lnTo>
                  <a:lnTo>
                    <a:pt x="145" y="900"/>
                  </a:lnTo>
                  <a:lnTo>
                    <a:pt x="145" y="434"/>
                  </a:lnTo>
                  <a:lnTo>
                    <a:pt x="145" y="370"/>
                  </a:lnTo>
                  <a:lnTo>
                    <a:pt x="161" y="305"/>
                  </a:lnTo>
                  <a:lnTo>
                    <a:pt x="177" y="257"/>
                  </a:lnTo>
                  <a:lnTo>
                    <a:pt x="210" y="225"/>
                  </a:lnTo>
                  <a:lnTo>
                    <a:pt x="258" y="177"/>
                  </a:lnTo>
                  <a:lnTo>
                    <a:pt x="306" y="145"/>
                  </a:lnTo>
                  <a:lnTo>
                    <a:pt x="483" y="145"/>
                  </a:lnTo>
                  <a:lnTo>
                    <a:pt x="531" y="225"/>
                  </a:lnTo>
                  <a:lnTo>
                    <a:pt x="563" y="273"/>
                  </a:lnTo>
                  <a:lnTo>
                    <a:pt x="563" y="353"/>
                  </a:lnTo>
                  <a:lnTo>
                    <a:pt x="563" y="900"/>
                  </a:lnTo>
                  <a:lnTo>
                    <a:pt x="707" y="900"/>
                  </a:lnTo>
                  <a:lnTo>
                    <a:pt x="707" y="337"/>
                  </a:lnTo>
                  <a:lnTo>
                    <a:pt x="707" y="209"/>
                  </a:lnTo>
                  <a:lnTo>
                    <a:pt x="675" y="129"/>
                  </a:lnTo>
                  <a:lnTo>
                    <a:pt x="627" y="80"/>
                  </a:lnTo>
                  <a:lnTo>
                    <a:pt x="515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289000" y="1407375"/>
              <a:ext cx="20500" cy="23300"/>
            </a:xfrm>
            <a:custGeom>
              <a:avLst/>
              <a:gdLst/>
              <a:ahLst/>
              <a:cxnLst/>
              <a:rect l="0" t="0" r="0" b="0"/>
              <a:pathLst>
                <a:path w="820" h="932" extrusionOk="0">
                  <a:moveTo>
                    <a:pt x="578" y="450"/>
                  </a:moveTo>
                  <a:lnTo>
                    <a:pt x="578" y="578"/>
                  </a:lnTo>
                  <a:lnTo>
                    <a:pt x="562" y="691"/>
                  </a:lnTo>
                  <a:lnTo>
                    <a:pt x="466" y="771"/>
                  </a:lnTo>
                  <a:lnTo>
                    <a:pt x="386" y="803"/>
                  </a:lnTo>
                  <a:lnTo>
                    <a:pt x="257" y="803"/>
                  </a:lnTo>
                  <a:lnTo>
                    <a:pt x="193" y="771"/>
                  </a:lnTo>
                  <a:lnTo>
                    <a:pt x="161" y="723"/>
                  </a:lnTo>
                  <a:lnTo>
                    <a:pt x="161" y="659"/>
                  </a:lnTo>
                  <a:lnTo>
                    <a:pt x="161" y="594"/>
                  </a:lnTo>
                  <a:lnTo>
                    <a:pt x="225" y="546"/>
                  </a:lnTo>
                  <a:lnTo>
                    <a:pt x="273" y="530"/>
                  </a:lnTo>
                  <a:lnTo>
                    <a:pt x="337" y="514"/>
                  </a:lnTo>
                  <a:lnTo>
                    <a:pt x="434" y="498"/>
                  </a:lnTo>
                  <a:lnTo>
                    <a:pt x="466" y="498"/>
                  </a:lnTo>
                  <a:lnTo>
                    <a:pt x="514" y="482"/>
                  </a:lnTo>
                  <a:lnTo>
                    <a:pt x="546" y="466"/>
                  </a:lnTo>
                  <a:lnTo>
                    <a:pt x="578" y="450"/>
                  </a:lnTo>
                  <a:close/>
                  <a:moveTo>
                    <a:pt x="386" y="0"/>
                  </a:moveTo>
                  <a:lnTo>
                    <a:pt x="257" y="16"/>
                  </a:lnTo>
                  <a:lnTo>
                    <a:pt x="145" y="64"/>
                  </a:lnTo>
                  <a:lnTo>
                    <a:pt x="64" y="145"/>
                  </a:lnTo>
                  <a:lnTo>
                    <a:pt x="48" y="289"/>
                  </a:lnTo>
                  <a:lnTo>
                    <a:pt x="177" y="289"/>
                  </a:lnTo>
                  <a:lnTo>
                    <a:pt x="193" y="225"/>
                  </a:lnTo>
                  <a:lnTo>
                    <a:pt x="209" y="193"/>
                  </a:lnTo>
                  <a:lnTo>
                    <a:pt x="273" y="145"/>
                  </a:lnTo>
                  <a:lnTo>
                    <a:pt x="386" y="129"/>
                  </a:lnTo>
                  <a:lnTo>
                    <a:pt x="466" y="129"/>
                  </a:lnTo>
                  <a:lnTo>
                    <a:pt x="530" y="161"/>
                  </a:lnTo>
                  <a:lnTo>
                    <a:pt x="578" y="209"/>
                  </a:lnTo>
                  <a:lnTo>
                    <a:pt x="578" y="273"/>
                  </a:lnTo>
                  <a:lnTo>
                    <a:pt x="578" y="305"/>
                  </a:lnTo>
                  <a:lnTo>
                    <a:pt x="578" y="321"/>
                  </a:lnTo>
                  <a:lnTo>
                    <a:pt x="546" y="353"/>
                  </a:lnTo>
                  <a:lnTo>
                    <a:pt x="514" y="370"/>
                  </a:lnTo>
                  <a:lnTo>
                    <a:pt x="273" y="402"/>
                  </a:lnTo>
                  <a:lnTo>
                    <a:pt x="161" y="418"/>
                  </a:lnTo>
                  <a:lnTo>
                    <a:pt x="80" y="482"/>
                  </a:lnTo>
                  <a:lnTo>
                    <a:pt x="16" y="562"/>
                  </a:lnTo>
                  <a:lnTo>
                    <a:pt x="0" y="675"/>
                  </a:lnTo>
                  <a:lnTo>
                    <a:pt x="16" y="771"/>
                  </a:lnTo>
                  <a:lnTo>
                    <a:pt x="80" y="851"/>
                  </a:lnTo>
                  <a:lnTo>
                    <a:pt x="161" y="916"/>
                  </a:lnTo>
                  <a:lnTo>
                    <a:pt x="273" y="932"/>
                  </a:lnTo>
                  <a:lnTo>
                    <a:pt x="370" y="916"/>
                  </a:lnTo>
                  <a:lnTo>
                    <a:pt x="466" y="883"/>
                  </a:lnTo>
                  <a:lnTo>
                    <a:pt x="546" y="835"/>
                  </a:lnTo>
                  <a:lnTo>
                    <a:pt x="594" y="787"/>
                  </a:lnTo>
                  <a:lnTo>
                    <a:pt x="594" y="835"/>
                  </a:lnTo>
                  <a:lnTo>
                    <a:pt x="610" y="867"/>
                  </a:lnTo>
                  <a:lnTo>
                    <a:pt x="659" y="916"/>
                  </a:lnTo>
                  <a:lnTo>
                    <a:pt x="787" y="916"/>
                  </a:lnTo>
                  <a:lnTo>
                    <a:pt x="819" y="900"/>
                  </a:lnTo>
                  <a:lnTo>
                    <a:pt x="819" y="803"/>
                  </a:lnTo>
                  <a:lnTo>
                    <a:pt x="755" y="803"/>
                  </a:lnTo>
                  <a:lnTo>
                    <a:pt x="739" y="787"/>
                  </a:lnTo>
                  <a:lnTo>
                    <a:pt x="723" y="771"/>
                  </a:lnTo>
                  <a:lnTo>
                    <a:pt x="723" y="755"/>
                  </a:lnTo>
                  <a:lnTo>
                    <a:pt x="723" y="241"/>
                  </a:lnTo>
                  <a:lnTo>
                    <a:pt x="707" y="129"/>
                  </a:lnTo>
                  <a:lnTo>
                    <a:pt x="627" y="64"/>
                  </a:lnTo>
                  <a:lnTo>
                    <a:pt x="530" y="1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313075" y="1407375"/>
              <a:ext cx="29350" cy="22500"/>
            </a:xfrm>
            <a:custGeom>
              <a:avLst/>
              <a:gdLst/>
              <a:ahLst/>
              <a:cxnLst/>
              <a:rect l="0" t="0" r="0" b="0"/>
              <a:pathLst>
                <a:path w="1174" h="900" extrusionOk="0">
                  <a:moveTo>
                    <a:pt x="418" y="0"/>
                  </a:moveTo>
                  <a:lnTo>
                    <a:pt x="322" y="16"/>
                  </a:lnTo>
                  <a:lnTo>
                    <a:pt x="242" y="48"/>
                  </a:lnTo>
                  <a:lnTo>
                    <a:pt x="210" y="96"/>
                  </a:lnTo>
                  <a:lnTo>
                    <a:pt x="145" y="145"/>
                  </a:lnTo>
                  <a:lnTo>
                    <a:pt x="145" y="32"/>
                  </a:lnTo>
                  <a:lnTo>
                    <a:pt x="1" y="32"/>
                  </a:lnTo>
                  <a:lnTo>
                    <a:pt x="1" y="900"/>
                  </a:lnTo>
                  <a:lnTo>
                    <a:pt x="145" y="900"/>
                  </a:lnTo>
                  <a:lnTo>
                    <a:pt x="145" y="434"/>
                  </a:lnTo>
                  <a:lnTo>
                    <a:pt x="161" y="289"/>
                  </a:lnTo>
                  <a:lnTo>
                    <a:pt x="226" y="209"/>
                  </a:lnTo>
                  <a:lnTo>
                    <a:pt x="290" y="145"/>
                  </a:lnTo>
                  <a:lnTo>
                    <a:pt x="451" y="145"/>
                  </a:lnTo>
                  <a:lnTo>
                    <a:pt x="499" y="193"/>
                  </a:lnTo>
                  <a:lnTo>
                    <a:pt x="515" y="241"/>
                  </a:lnTo>
                  <a:lnTo>
                    <a:pt x="515" y="321"/>
                  </a:lnTo>
                  <a:lnTo>
                    <a:pt x="515" y="900"/>
                  </a:lnTo>
                  <a:lnTo>
                    <a:pt x="675" y="900"/>
                  </a:lnTo>
                  <a:lnTo>
                    <a:pt x="675" y="386"/>
                  </a:lnTo>
                  <a:lnTo>
                    <a:pt x="675" y="273"/>
                  </a:lnTo>
                  <a:lnTo>
                    <a:pt x="724" y="193"/>
                  </a:lnTo>
                  <a:lnTo>
                    <a:pt x="804" y="145"/>
                  </a:lnTo>
                  <a:lnTo>
                    <a:pt x="932" y="145"/>
                  </a:lnTo>
                  <a:lnTo>
                    <a:pt x="981" y="177"/>
                  </a:lnTo>
                  <a:lnTo>
                    <a:pt x="1029" y="209"/>
                  </a:lnTo>
                  <a:lnTo>
                    <a:pt x="1029" y="289"/>
                  </a:lnTo>
                  <a:lnTo>
                    <a:pt x="1029" y="900"/>
                  </a:lnTo>
                  <a:lnTo>
                    <a:pt x="1173" y="900"/>
                  </a:lnTo>
                  <a:lnTo>
                    <a:pt x="1173" y="321"/>
                  </a:lnTo>
                  <a:lnTo>
                    <a:pt x="1173" y="209"/>
                  </a:lnTo>
                  <a:lnTo>
                    <a:pt x="1141" y="129"/>
                  </a:lnTo>
                  <a:lnTo>
                    <a:pt x="1109" y="80"/>
                  </a:lnTo>
                  <a:lnTo>
                    <a:pt x="997" y="16"/>
                  </a:lnTo>
                  <a:lnTo>
                    <a:pt x="900" y="0"/>
                  </a:lnTo>
                  <a:lnTo>
                    <a:pt x="820" y="16"/>
                  </a:lnTo>
                  <a:lnTo>
                    <a:pt x="756" y="32"/>
                  </a:lnTo>
                  <a:lnTo>
                    <a:pt x="691" y="80"/>
                  </a:lnTo>
                  <a:lnTo>
                    <a:pt x="643" y="145"/>
                  </a:lnTo>
                  <a:lnTo>
                    <a:pt x="611" y="96"/>
                  </a:lnTo>
                  <a:lnTo>
                    <a:pt x="579" y="64"/>
                  </a:lnTo>
                  <a:lnTo>
                    <a:pt x="515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346800" y="1407375"/>
              <a:ext cx="20100" cy="23300"/>
            </a:xfrm>
            <a:custGeom>
              <a:avLst/>
              <a:gdLst/>
              <a:ahLst/>
              <a:cxnLst/>
              <a:rect l="0" t="0" r="0" b="0"/>
              <a:pathLst>
                <a:path w="804" h="932" extrusionOk="0">
                  <a:moveTo>
                    <a:pt x="402" y="129"/>
                  </a:moveTo>
                  <a:lnTo>
                    <a:pt x="531" y="145"/>
                  </a:lnTo>
                  <a:lnTo>
                    <a:pt x="611" y="241"/>
                  </a:lnTo>
                  <a:lnTo>
                    <a:pt x="627" y="305"/>
                  </a:lnTo>
                  <a:lnTo>
                    <a:pt x="643" y="386"/>
                  </a:lnTo>
                  <a:lnTo>
                    <a:pt x="162" y="386"/>
                  </a:lnTo>
                  <a:lnTo>
                    <a:pt x="178" y="289"/>
                  </a:lnTo>
                  <a:lnTo>
                    <a:pt x="226" y="209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19" y="0"/>
                  </a:moveTo>
                  <a:lnTo>
                    <a:pt x="242" y="32"/>
                  </a:lnTo>
                  <a:lnTo>
                    <a:pt x="113" y="145"/>
                  </a:lnTo>
                  <a:lnTo>
                    <a:pt x="17" y="289"/>
                  </a:lnTo>
                  <a:lnTo>
                    <a:pt x="1" y="482"/>
                  </a:lnTo>
                  <a:lnTo>
                    <a:pt x="17" y="675"/>
                  </a:lnTo>
                  <a:lnTo>
                    <a:pt x="113" y="803"/>
                  </a:lnTo>
                  <a:lnTo>
                    <a:pt x="242" y="916"/>
                  </a:lnTo>
                  <a:lnTo>
                    <a:pt x="386" y="932"/>
                  </a:lnTo>
                  <a:lnTo>
                    <a:pt x="451" y="932"/>
                  </a:lnTo>
                  <a:lnTo>
                    <a:pt x="515" y="916"/>
                  </a:lnTo>
                  <a:lnTo>
                    <a:pt x="595" y="883"/>
                  </a:lnTo>
                  <a:lnTo>
                    <a:pt x="676" y="835"/>
                  </a:lnTo>
                  <a:lnTo>
                    <a:pt x="708" y="787"/>
                  </a:lnTo>
                  <a:lnTo>
                    <a:pt x="740" y="739"/>
                  </a:lnTo>
                  <a:lnTo>
                    <a:pt x="772" y="675"/>
                  </a:lnTo>
                  <a:lnTo>
                    <a:pt x="788" y="626"/>
                  </a:lnTo>
                  <a:lnTo>
                    <a:pt x="643" y="626"/>
                  </a:lnTo>
                  <a:lnTo>
                    <a:pt x="627" y="675"/>
                  </a:lnTo>
                  <a:lnTo>
                    <a:pt x="579" y="723"/>
                  </a:lnTo>
                  <a:lnTo>
                    <a:pt x="515" y="787"/>
                  </a:lnTo>
                  <a:lnTo>
                    <a:pt x="402" y="803"/>
                  </a:lnTo>
                  <a:lnTo>
                    <a:pt x="290" y="787"/>
                  </a:lnTo>
                  <a:lnTo>
                    <a:pt x="226" y="723"/>
                  </a:lnTo>
                  <a:lnTo>
                    <a:pt x="162" y="626"/>
                  </a:lnTo>
                  <a:lnTo>
                    <a:pt x="162" y="514"/>
                  </a:lnTo>
                  <a:lnTo>
                    <a:pt x="804" y="514"/>
                  </a:lnTo>
                  <a:lnTo>
                    <a:pt x="788" y="386"/>
                  </a:lnTo>
                  <a:lnTo>
                    <a:pt x="788" y="321"/>
                  </a:lnTo>
                  <a:lnTo>
                    <a:pt x="772" y="225"/>
                  </a:lnTo>
                  <a:lnTo>
                    <a:pt x="724" y="161"/>
                  </a:lnTo>
                  <a:lnTo>
                    <a:pt x="676" y="96"/>
                  </a:lnTo>
                  <a:lnTo>
                    <a:pt x="595" y="48"/>
                  </a:lnTo>
                  <a:lnTo>
                    <a:pt x="499" y="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381350" y="1399725"/>
              <a:ext cx="26125" cy="30150"/>
            </a:xfrm>
            <a:custGeom>
              <a:avLst/>
              <a:gdLst/>
              <a:ahLst/>
              <a:cxnLst/>
              <a:rect l="0" t="0" r="0" b="0"/>
              <a:pathLst>
                <a:path w="1045" h="1206" extrusionOk="0">
                  <a:moveTo>
                    <a:pt x="0" y="1"/>
                  </a:moveTo>
                  <a:lnTo>
                    <a:pt x="434" y="1206"/>
                  </a:lnTo>
                  <a:lnTo>
                    <a:pt x="594" y="1206"/>
                  </a:lnTo>
                  <a:lnTo>
                    <a:pt x="1044" y="1"/>
                  </a:lnTo>
                  <a:lnTo>
                    <a:pt x="851" y="1"/>
                  </a:lnTo>
                  <a:lnTo>
                    <a:pt x="514" y="102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408650" y="1399725"/>
              <a:ext cx="26525" cy="30150"/>
            </a:xfrm>
            <a:custGeom>
              <a:avLst/>
              <a:gdLst/>
              <a:ahLst/>
              <a:cxnLst/>
              <a:rect l="0" t="0" r="0" b="0"/>
              <a:pathLst>
                <a:path w="1061" h="1206" extrusionOk="0">
                  <a:moveTo>
                    <a:pt x="530" y="178"/>
                  </a:moveTo>
                  <a:lnTo>
                    <a:pt x="707" y="708"/>
                  </a:lnTo>
                  <a:lnTo>
                    <a:pt x="338" y="708"/>
                  </a:lnTo>
                  <a:lnTo>
                    <a:pt x="530" y="178"/>
                  </a:lnTo>
                  <a:close/>
                  <a:moveTo>
                    <a:pt x="450" y="1"/>
                  </a:moveTo>
                  <a:lnTo>
                    <a:pt x="0" y="1206"/>
                  </a:lnTo>
                  <a:lnTo>
                    <a:pt x="161" y="1206"/>
                  </a:lnTo>
                  <a:lnTo>
                    <a:pt x="289" y="852"/>
                  </a:lnTo>
                  <a:lnTo>
                    <a:pt x="771" y="852"/>
                  </a:lnTo>
                  <a:lnTo>
                    <a:pt x="884" y="1206"/>
                  </a:lnTo>
                  <a:lnTo>
                    <a:pt x="1060" y="1206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439575" y="1399725"/>
              <a:ext cx="24900" cy="30150"/>
            </a:xfrm>
            <a:custGeom>
              <a:avLst/>
              <a:gdLst/>
              <a:ahLst/>
              <a:cxnLst/>
              <a:rect l="0" t="0" r="0" b="0"/>
              <a:pathLst>
                <a:path w="996" h="1206" extrusionOk="0">
                  <a:moveTo>
                    <a:pt x="626" y="145"/>
                  </a:moveTo>
                  <a:lnTo>
                    <a:pt x="691" y="178"/>
                  </a:lnTo>
                  <a:lnTo>
                    <a:pt x="771" y="226"/>
                  </a:lnTo>
                  <a:lnTo>
                    <a:pt x="787" y="338"/>
                  </a:lnTo>
                  <a:lnTo>
                    <a:pt x="771" y="451"/>
                  </a:lnTo>
                  <a:lnTo>
                    <a:pt x="707" y="515"/>
                  </a:lnTo>
                  <a:lnTo>
                    <a:pt x="642" y="547"/>
                  </a:lnTo>
                  <a:lnTo>
                    <a:pt x="161" y="547"/>
                  </a:lnTo>
                  <a:lnTo>
                    <a:pt x="161" y="145"/>
                  </a:lnTo>
                  <a:close/>
                  <a:moveTo>
                    <a:pt x="0" y="1"/>
                  </a:moveTo>
                  <a:lnTo>
                    <a:pt x="0" y="1206"/>
                  </a:lnTo>
                  <a:lnTo>
                    <a:pt x="161" y="1206"/>
                  </a:lnTo>
                  <a:lnTo>
                    <a:pt x="161" y="692"/>
                  </a:lnTo>
                  <a:lnTo>
                    <a:pt x="610" y="692"/>
                  </a:lnTo>
                  <a:lnTo>
                    <a:pt x="675" y="708"/>
                  </a:lnTo>
                  <a:lnTo>
                    <a:pt x="739" y="772"/>
                  </a:lnTo>
                  <a:lnTo>
                    <a:pt x="755" y="868"/>
                  </a:lnTo>
                  <a:lnTo>
                    <a:pt x="771" y="1077"/>
                  </a:lnTo>
                  <a:lnTo>
                    <a:pt x="771" y="1125"/>
                  </a:lnTo>
                  <a:lnTo>
                    <a:pt x="771" y="1157"/>
                  </a:lnTo>
                  <a:lnTo>
                    <a:pt x="787" y="1189"/>
                  </a:lnTo>
                  <a:lnTo>
                    <a:pt x="787" y="1206"/>
                  </a:lnTo>
                  <a:lnTo>
                    <a:pt x="996" y="1206"/>
                  </a:lnTo>
                  <a:lnTo>
                    <a:pt x="996" y="1173"/>
                  </a:lnTo>
                  <a:lnTo>
                    <a:pt x="964" y="1157"/>
                  </a:lnTo>
                  <a:lnTo>
                    <a:pt x="932" y="1109"/>
                  </a:lnTo>
                  <a:lnTo>
                    <a:pt x="932" y="1061"/>
                  </a:lnTo>
                  <a:lnTo>
                    <a:pt x="932" y="997"/>
                  </a:lnTo>
                  <a:lnTo>
                    <a:pt x="916" y="836"/>
                  </a:lnTo>
                  <a:lnTo>
                    <a:pt x="916" y="740"/>
                  </a:lnTo>
                  <a:lnTo>
                    <a:pt x="883" y="692"/>
                  </a:lnTo>
                  <a:lnTo>
                    <a:pt x="835" y="643"/>
                  </a:lnTo>
                  <a:lnTo>
                    <a:pt x="771" y="611"/>
                  </a:lnTo>
                  <a:lnTo>
                    <a:pt x="851" y="563"/>
                  </a:lnTo>
                  <a:lnTo>
                    <a:pt x="899" y="499"/>
                  </a:lnTo>
                  <a:lnTo>
                    <a:pt x="932" y="435"/>
                  </a:lnTo>
                  <a:lnTo>
                    <a:pt x="948" y="322"/>
                  </a:lnTo>
                  <a:lnTo>
                    <a:pt x="932" y="226"/>
                  </a:lnTo>
                  <a:lnTo>
                    <a:pt x="851" y="97"/>
                  </a:lnTo>
                  <a:lnTo>
                    <a:pt x="771" y="49"/>
                  </a:lnTo>
                  <a:lnTo>
                    <a:pt x="675" y="17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467675" y="1398925"/>
              <a:ext cx="26525" cy="31750"/>
            </a:xfrm>
            <a:custGeom>
              <a:avLst/>
              <a:gdLst/>
              <a:ahLst/>
              <a:cxnLst/>
              <a:rect l="0" t="0" r="0" b="0"/>
              <a:pathLst>
                <a:path w="1061" h="1270" extrusionOk="0">
                  <a:moveTo>
                    <a:pt x="562" y="1"/>
                  </a:moveTo>
                  <a:lnTo>
                    <a:pt x="434" y="17"/>
                  </a:lnTo>
                  <a:lnTo>
                    <a:pt x="225" y="113"/>
                  </a:lnTo>
                  <a:lnTo>
                    <a:pt x="145" y="194"/>
                  </a:lnTo>
                  <a:lnTo>
                    <a:pt x="81" y="274"/>
                  </a:lnTo>
                  <a:lnTo>
                    <a:pt x="16" y="499"/>
                  </a:lnTo>
                  <a:lnTo>
                    <a:pt x="0" y="627"/>
                  </a:lnTo>
                  <a:lnTo>
                    <a:pt x="16" y="788"/>
                  </a:lnTo>
                  <a:lnTo>
                    <a:pt x="113" y="1045"/>
                  </a:lnTo>
                  <a:lnTo>
                    <a:pt x="193" y="1141"/>
                  </a:lnTo>
                  <a:lnTo>
                    <a:pt x="338" y="1254"/>
                  </a:lnTo>
                  <a:lnTo>
                    <a:pt x="546" y="1270"/>
                  </a:lnTo>
                  <a:lnTo>
                    <a:pt x="659" y="1254"/>
                  </a:lnTo>
                  <a:lnTo>
                    <a:pt x="852" y="1189"/>
                  </a:lnTo>
                  <a:lnTo>
                    <a:pt x="932" y="1109"/>
                  </a:lnTo>
                  <a:lnTo>
                    <a:pt x="1028" y="981"/>
                  </a:lnTo>
                  <a:lnTo>
                    <a:pt x="1060" y="788"/>
                  </a:lnTo>
                  <a:lnTo>
                    <a:pt x="900" y="788"/>
                  </a:lnTo>
                  <a:lnTo>
                    <a:pt x="884" y="900"/>
                  </a:lnTo>
                  <a:lnTo>
                    <a:pt x="835" y="981"/>
                  </a:lnTo>
                  <a:lnTo>
                    <a:pt x="787" y="1045"/>
                  </a:lnTo>
                  <a:lnTo>
                    <a:pt x="643" y="1125"/>
                  </a:lnTo>
                  <a:lnTo>
                    <a:pt x="466" y="1125"/>
                  </a:lnTo>
                  <a:lnTo>
                    <a:pt x="322" y="1061"/>
                  </a:lnTo>
                  <a:lnTo>
                    <a:pt x="273" y="997"/>
                  </a:lnTo>
                  <a:lnTo>
                    <a:pt x="193" y="852"/>
                  </a:lnTo>
                  <a:lnTo>
                    <a:pt x="161" y="659"/>
                  </a:lnTo>
                  <a:lnTo>
                    <a:pt x="193" y="418"/>
                  </a:lnTo>
                  <a:lnTo>
                    <a:pt x="273" y="274"/>
                  </a:lnTo>
                  <a:lnTo>
                    <a:pt x="402" y="161"/>
                  </a:lnTo>
                  <a:lnTo>
                    <a:pt x="562" y="145"/>
                  </a:lnTo>
                  <a:lnTo>
                    <a:pt x="691" y="161"/>
                  </a:lnTo>
                  <a:lnTo>
                    <a:pt x="787" y="210"/>
                  </a:lnTo>
                  <a:lnTo>
                    <a:pt x="868" y="290"/>
                  </a:lnTo>
                  <a:lnTo>
                    <a:pt x="900" y="402"/>
                  </a:lnTo>
                  <a:lnTo>
                    <a:pt x="1060" y="402"/>
                  </a:lnTo>
                  <a:lnTo>
                    <a:pt x="1028" y="258"/>
                  </a:lnTo>
                  <a:lnTo>
                    <a:pt x="916" y="129"/>
                  </a:lnTo>
                  <a:lnTo>
                    <a:pt x="771" y="3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499400" y="1399725"/>
              <a:ext cx="23700" cy="30150"/>
            </a:xfrm>
            <a:custGeom>
              <a:avLst/>
              <a:gdLst/>
              <a:ahLst/>
              <a:cxnLst/>
              <a:rect l="0" t="0" r="0" b="0"/>
              <a:pathLst>
                <a:path w="948" h="1206" extrusionOk="0">
                  <a:moveTo>
                    <a:pt x="0" y="1"/>
                  </a:moveTo>
                  <a:lnTo>
                    <a:pt x="0" y="1206"/>
                  </a:lnTo>
                  <a:lnTo>
                    <a:pt x="161" y="1206"/>
                  </a:lnTo>
                  <a:lnTo>
                    <a:pt x="161" y="643"/>
                  </a:lnTo>
                  <a:lnTo>
                    <a:pt x="787" y="643"/>
                  </a:lnTo>
                  <a:lnTo>
                    <a:pt x="787" y="1206"/>
                  </a:lnTo>
                  <a:lnTo>
                    <a:pt x="948" y="1206"/>
                  </a:lnTo>
                  <a:lnTo>
                    <a:pt x="948" y="1"/>
                  </a:lnTo>
                  <a:lnTo>
                    <a:pt x="787" y="1"/>
                  </a:lnTo>
                  <a:lnTo>
                    <a:pt x="787" y="499"/>
                  </a:lnTo>
                  <a:lnTo>
                    <a:pt x="161" y="49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526700" y="1399725"/>
              <a:ext cx="26925" cy="30150"/>
            </a:xfrm>
            <a:custGeom>
              <a:avLst/>
              <a:gdLst/>
              <a:ahLst/>
              <a:cxnLst/>
              <a:rect l="0" t="0" r="0" b="0"/>
              <a:pathLst>
                <a:path w="1077" h="1206" extrusionOk="0">
                  <a:moveTo>
                    <a:pt x="546" y="178"/>
                  </a:moveTo>
                  <a:lnTo>
                    <a:pt x="723" y="708"/>
                  </a:lnTo>
                  <a:lnTo>
                    <a:pt x="354" y="708"/>
                  </a:lnTo>
                  <a:lnTo>
                    <a:pt x="546" y="178"/>
                  </a:lnTo>
                  <a:close/>
                  <a:moveTo>
                    <a:pt x="450" y="1"/>
                  </a:moveTo>
                  <a:lnTo>
                    <a:pt x="0" y="1206"/>
                  </a:lnTo>
                  <a:lnTo>
                    <a:pt x="177" y="1206"/>
                  </a:lnTo>
                  <a:lnTo>
                    <a:pt x="305" y="852"/>
                  </a:lnTo>
                  <a:lnTo>
                    <a:pt x="771" y="852"/>
                  </a:lnTo>
                  <a:lnTo>
                    <a:pt x="900" y="1206"/>
                  </a:lnTo>
                  <a:lnTo>
                    <a:pt x="1076" y="1206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557625" y="1399725"/>
              <a:ext cx="24900" cy="30150"/>
            </a:xfrm>
            <a:custGeom>
              <a:avLst/>
              <a:gdLst/>
              <a:ahLst/>
              <a:cxnLst/>
              <a:rect l="0" t="0" r="0" b="0"/>
              <a:pathLst>
                <a:path w="996" h="1206" extrusionOk="0">
                  <a:moveTo>
                    <a:pt x="642" y="145"/>
                  </a:moveTo>
                  <a:lnTo>
                    <a:pt x="691" y="178"/>
                  </a:lnTo>
                  <a:lnTo>
                    <a:pt x="771" y="226"/>
                  </a:lnTo>
                  <a:lnTo>
                    <a:pt x="787" y="338"/>
                  </a:lnTo>
                  <a:lnTo>
                    <a:pt x="771" y="451"/>
                  </a:lnTo>
                  <a:lnTo>
                    <a:pt x="723" y="515"/>
                  </a:lnTo>
                  <a:lnTo>
                    <a:pt x="642" y="547"/>
                  </a:lnTo>
                  <a:lnTo>
                    <a:pt x="161" y="547"/>
                  </a:lnTo>
                  <a:lnTo>
                    <a:pt x="161" y="145"/>
                  </a:lnTo>
                  <a:close/>
                  <a:moveTo>
                    <a:pt x="0" y="1"/>
                  </a:moveTo>
                  <a:lnTo>
                    <a:pt x="0" y="1206"/>
                  </a:lnTo>
                  <a:lnTo>
                    <a:pt x="161" y="1206"/>
                  </a:lnTo>
                  <a:lnTo>
                    <a:pt x="161" y="692"/>
                  </a:lnTo>
                  <a:lnTo>
                    <a:pt x="626" y="692"/>
                  </a:lnTo>
                  <a:lnTo>
                    <a:pt x="675" y="708"/>
                  </a:lnTo>
                  <a:lnTo>
                    <a:pt x="755" y="772"/>
                  </a:lnTo>
                  <a:lnTo>
                    <a:pt x="771" y="868"/>
                  </a:lnTo>
                  <a:lnTo>
                    <a:pt x="771" y="1077"/>
                  </a:lnTo>
                  <a:lnTo>
                    <a:pt x="787" y="1125"/>
                  </a:lnTo>
                  <a:lnTo>
                    <a:pt x="787" y="1157"/>
                  </a:lnTo>
                  <a:lnTo>
                    <a:pt x="787" y="1189"/>
                  </a:lnTo>
                  <a:lnTo>
                    <a:pt x="803" y="1206"/>
                  </a:lnTo>
                  <a:lnTo>
                    <a:pt x="996" y="1206"/>
                  </a:lnTo>
                  <a:lnTo>
                    <a:pt x="996" y="1173"/>
                  </a:lnTo>
                  <a:lnTo>
                    <a:pt x="964" y="1157"/>
                  </a:lnTo>
                  <a:lnTo>
                    <a:pt x="948" y="1109"/>
                  </a:lnTo>
                  <a:lnTo>
                    <a:pt x="932" y="1061"/>
                  </a:lnTo>
                  <a:lnTo>
                    <a:pt x="932" y="997"/>
                  </a:lnTo>
                  <a:lnTo>
                    <a:pt x="932" y="836"/>
                  </a:lnTo>
                  <a:lnTo>
                    <a:pt x="915" y="740"/>
                  </a:lnTo>
                  <a:lnTo>
                    <a:pt x="883" y="692"/>
                  </a:lnTo>
                  <a:lnTo>
                    <a:pt x="851" y="643"/>
                  </a:lnTo>
                  <a:lnTo>
                    <a:pt x="787" y="611"/>
                  </a:lnTo>
                  <a:lnTo>
                    <a:pt x="851" y="563"/>
                  </a:lnTo>
                  <a:lnTo>
                    <a:pt x="899" y="499"/>
                  </a:lnTo>
                  <a:lnTo>
                    <a:pt x="948" y="435"/>
                  </a:lnTo>
                  <a:lnTo>
                    <a:pt x="948" y="322"/>
                  </a:lnTo>
                  <a:lnTo>
                    <a:pt x="948" y="226"/>
                  </a:lnTo>
                  <a:lnTo>
                    <a:pt x="867" y="97"/>
                  </a:lnTo>
                  <a:lnTo>
                    <a:pt x="787" y="49"/>
                  </a:lnTo>
                  <a:lnTo>
                    <a:pt x="691" y="1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586925" y="1399325"/>
              <a:ext cx="9650" cy="38975"/>
            </a:xfrm>
            <a:custGeom>
              <a:avLst/>
              <a:gdLst/>
              <a:ahLst/>
              <a:cxnLst/>
              <a:rect l="0" t="0" r="0" b="0"/>
              <a:pathLst>
                <a:path w="386" h="1559" extrusionOk="0">
                  <a:moveTo>
                    <a:pt x="290" y="1"/>
                  </a:moveTo>
                  <a:lnTo>
                    <a:pt x="145" y="226"/>
                  </a:lnTo>
                  <a:lnTo>
                    <a:pt x="81" y="354"/>
                  </a:lnTo>
                  <a:lnTo>
                    <a:pt x="17" y="563"/>
                  </a:lnTo>
                  <a:lnTo>
                    <a:pt x="0" y="788"/>
                  </a:lnTo>
                  <a:lnTo>
                    <a:pt x="0" y="852"/>
                  </a:lnTo>
                  <a:lnTo>
                    <a:pt x="17" y="932"/>
                  </a:lnTo>
                  <a:lnTo>
                    <a:pt x="33" y="1061"/>
                  </a:lnTo>
                  <a:lnTo>
                    <a:pt x="81" y="1189"/>
                  </a:lnTo>
                  <a:lnTo>
                    <a:pt x="113" y="1270"/>
                  </a:lnTo>
                  <a:lnTo>
                    <a:pt x="145" y="1318"/>
                  </a:lnTo>
                  <a:lnTo>
                    <a:pt x="177" y="1398"/>
                  </a:lnTo>
                  <a:lnTo>
                    <a:pt x="290" y="1559"/>
                  </a:lnTo>
                  <a:lnTo>
                    <a:pt x="386" y="1559"/>
                  </a:lnTo>
                  <a:lnTo>
                    <a:pt x="273" y="1350"/>
                  </a:lnTo>
                  <a:lnTo>
                    <a:pt x="225" y="1222"/>
                  </a:lnTo>
                  <a:lnTo>
                    <a:pt x="177" y="1013"/>
                  </a:lnTo>
                  <a:lnTo>
                    <a:pt x="161" y="788"/>
                  </a:lnTo>
                  <a:lnTo>
                    <a:pt x="177" y="563"/>
                  </a:lnTo>
                  <a:lnTo>
                    <a:pt x="225" y="370"/>
                  </a:lnTo>
                  <a:lnTo>
                    <a:pt x="273" y="226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599375" y="1400550"/>
              <a:ext cx="20100" cy="29325"/>
            </a:xfrm>
            <a:custGeom>
              <a:avLst/>
              <a:gdLst/>
              <a:ahLst/>
              <a:cxnLst/>
              <a:rect l="0" t="0" r="0" b="0"/>
              <a:pathLst>
                <a:path w="804" h="1173" extrusionOk="0">
                  <a:moveTo>
                    <a:pt x="306" y="0"/>
                  </a:moveTo>
                  <a:lnTo>
                    <a:pt x="145" y="96"/>
                  </a:lnTo>
                  <a:lnTo>
                    <a:pt x="81" y="177"/>
                  </a:lnTo>
                  <a:lnTo>
                    <a:pt x="32" y="273"/>
                  </a:lnTo>
                  <a:lnTo>
                    <a:pt x="32" y="418"/>
                  </a:lnTo>
                  <a:lnTo>
                    <a:pt x="177" y="418"/>
                  </a:lnTo>
                  <a:lnTo>
                    <a:pt x="193" y="321"/>
                  </a:lnTo>
                  <a:lnTo>
                    <a:pt x="209" y="241"/>
                  </a:lnTo>
                  <a:lnTo>
                    <a:pt x="289" y="161"/>
                  </a:lnTo>
                  <a:lnTo>
                    <a:pt x="418" y="129"/>
                  </a:lnTo>
                  <a:lnTo>
                    <a:pt x="514" y="145"/>
                  </a:lnTo>
                  <a:lnTo>
                    <a:pt x="579" y="193"/>
                  </a:lnTo>
                  <a:lnTo>
                    <a:pt x="627" y="257"/>
                  </a:lnTo>
                  <a:lnTo>
                    <a:pt x="643" y="353"/>
                  </a:lnTo>
                  <a:lnTo>
                    <a:pt x="627" y="434"/>
                  </a:lnTo>
                  <a:lnTo>
                    <a:pt x="579" y="514"/>
                  </a:lnTo>
                  <a:lnTo>
                    <a:pt x="530" y="562"/>
                  </a:lnTo>
                  <a:lnTo>
                    <a:pt x="434" y="610"/>
                  </a:lnTo>
                  <a:lnTo>
                    <a:pt x="273" y="707"/>
                  </a:lnTo>
                  <a:lnTo>
                    <a:pt x="129" y="803"/>
                  </a:lnTo>
                  <a:lnTo>
                    <a:pt x="65" y="916"/>
                  </a:lnTo>
                  <a:lnTo>
                    <a:pt x="16" y="1028"/>
                  </a:lnTo>
                  <a:lnTo>
                    <a:pt x="0" y="1173"/>
                  </a:lnTo>
                  <a:lnTo>
                    <a:pt x="803" y="1173"/>
                  </a:lnTo>
                  <a:lnTo>
                    <a:pt x="803" y="1028"/>
                  </a:lnTo>
                  <a:lnTo>
                    <a:pt x="161" y="1028"/>
                  </a:lnTo>
                  <a:lnTo>
                    <a:pt x="193" y="948"/>
                  </a:lnTo>
                  <a:lnTo>
                    <a:pt x="273" y="867"/>
                  </a:lnTo>
                  <a:lnTo>
                    <a:pt x="322" y="835"/>
                  </a:lnTo>
                  <a:lnTo>
                    <a:pt x="386" y="787"/>
                  </a:lnTo>
                  <a:lnTo>
                    <a:pt x="498" y="723"/>
                  </a:lnTo>
                  <a:lnTo>
                    <a:pt x="643" y="659"/>
                  </a:lnTo>
                  <a:lnTo>
                    <a:pt x="707" y="594"/>
                  </a:lnTo>
                  <a:lnTo>
                    <a:pt x="787" y="482"/>
                  </a:lnTo>
                  <a:lnTo>
                    <a:pt x="803" y="353"/>
                  </a:lnTo>
                  <a:lnTo>
                    <a:pt x="787" y="225"/>
                  </a:lnTo>
                  <a:lnTo>
                    <a:pt x="707" y="112"/>
                  </a:lnTo>
                  <a:lnTo>
                    <a:pt x="611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622650" y="1400550"/>
              <a:ext cx="20100" cy="30125"/>
            </a:xfrm>
            <a:custGeom>
              <a:avLst/>
              <a:gdLst/>
              <a:ahLst/>
              <a:cxnLst/>
              <a:rect l="0" t="0" r="0" b="0"/>
              <a:pathLst>
                <a:path w="804" h="1205" extrusionOk="0">
                  <a:moveTo>
                    <a:pt x="402" y="129"/>
                  </a:moveTo>
                  <a:lnTo>
                    <a:pt x="467" y="145"/>
                  </a:lnTo>
                  <a:lnTo>
                    <a:pt x="563" y="209"/>
                  </a:lnTo>
                  <a:lnTo>
                    <a:pt x="595" y="257"/>
                  </a:lnTo>
                  <a:lnTo>
                    <a:pt x="643" y="402"/>
                  </a:lnTo>
                  <a:lnTo>
                    <a:pt x="643" y="594"/>
                  </a:lnTo>
                  <a:lnTo>
                    <a:pt x="627" y="835"/>
                  </a:lnTo>
                  <a:lnTo>
                    <a:pt x="579" y="964"/>
                  </a:lnTo>
                  <a:lnTo>
                    <a:pt x="499" y="1060"/>
                  </a:lnTo>
                  <a:lnTo>
                    <a:pt x="402" y="1076"/>
                  </a:lnTo>
                  <a:lnTo>
                    <a:pt x="322" y="1060"/>
                  </a:lnTo>
                  <a:lnTo>
                    <a:pt x="226" y="980"/>
                  </a:lnTo>
                  <a:lnTo>
                    <a:pt x="194" y="899"/>
                  </a:lnTo>
                  <a:lnTo>
                    <a:pt x="162" y="787"/>
                  </a:lnTo>
                  <a:lnTo>
                    <a:pt x="162" y="610"/>
                  </a:lnTo>
                  <a:lnTo>
                    <a:pt x="162" y="402"/>
                  </a:lnTo>
                  <a:lnTo>
                    <a:pt x="210" y="257"/>
                  </a:lnTo>
                  <a:lnTo>
                    <a:pt x="290" y="161"/>
                  </a:lnTo>
                  <a:lnTo>
                    <a:pt x="402" y="129"/>
                  </a:lnTo>
                  <a:close/>
                  <a:moveTo>
                    <a:pt x="402" y="0"/>
                  </a:moveTo>
                  <a:lnTo>
                    <a:pt x="274" y="16"/>
                  </a:lnTo>
                  <a:lnTo>
                    <a:pt x="97" y="145"/>
                  </a:lnTo>
                  <a:lnTo>
                    <a:pt x="49" y="273"/>
                  </a:lnTo>
                  <a:lnTo>
                    <a:pt x="1" y="418"/>
                  </a:lnTo>
                  <a:lnTo>
                    <a:pt x="1" y="610"/>
                  </a:lnTo>
                  <a:lnTo>
                    <a:pt x="17" y="851"/>
                  </a:lnTo>
                  <a:lnTo>
                    <a:pt x="81" y="1028"/>
                  </a:lnTo>
                  <a:lnTo>
                    <a:pt x="145" y="1108"/>
                  </a:lnTo>
                  <a:lnTo>
                    <a:pt x="290" y="1189"/>
                  </a:lnTo>
                  <a:lnTo>
                    <a:pt x="402" y="1205"/>
                  </a:lnTo>
                  <a:lnTo>
                    <a:pt x="515" y="1189"/>
                  </a:lnTo>
                  <a:lnTo>
                    <a:pt x="675" y="1076"/>
                  </a:lnTo>
                  <a:lnTo>
                    <a:pt x="740" y="980"/>
                  </a:lnTo>
                  <a:lnTo>
                    <a:pt x="788" y="803"/>
                  </a:lnTo>
                  <a:lnTo>
                    <a:pt x="804" y="578"/>
                  </a:lnTo>
                  <a:lnTo>
                    <a:pt x="788" y="353"/>
                  </a:lnTo>
                  <a:lnTo>
                    <a:pt x="724" y="193"/>
                  </a:lnTo>
                  <a:lnTo>
                    <a:pt x="675" y="112"/>
                  </a:lnTo>
                  <a:lnTo>
                    <a:pt x="499" y="1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645950" y="1399325"/>
              <a:ext cx="9250" cy="38975"/>
            </a:xfrm>
            <a:custGeom>
              <a:avLst/>
              <a:gdLst/>
              <a:ahLst/>
              <a:cxnLst/>
              <a:rect l="0" t="0" r="0" b="0"/>
              <a:pathLst>
                <a:path w="370" h="1559" extrusionOk="0">
                  <a:moveTo>
                    <a:pt x="0" y="1"/>
                  </a:moveTo>
                  <a:lnTo>
                    <a:pt x="97" y="210"/>
                  </a:lnTo>
                  <a:lnTo>
                    <a:pt x="161" y="354"/>
                  </a:lnTo>
                  <a:lnTo>
                    <a:pt x="209" y="547"/>
                  </a:lnTo>
                  <a:lnTo>
                    <a:pt x="225" y="788"/>
                  </a:lnTo>
                  <a:lnTo>
                    <a:pt x="209" y="1013"/>
                  </a:lnTo>
                  <a:lnTo>
                    <a:pt x="161" y="1189"/>
                  </a:lnTo>
                  <a:lnTo>
                    <a:pt x="113" y="1334"/>
                  </a:lnTo>
                  <a:lnTo>
                    <a:pt x="0" y="1559"/>
                  </a:lnTo>
                  <a:lnTo>
                    <a:pt x="97" y="1559"/>
                  </a:lnTo>
                  <a:lnTo>
                    <a:pt x="241" y="1350"/>
                  </a:lnTo>
                  <a:lnTo>
                    <a:pt x="306" y="1205"/>
                  </a:lnTo>
                  <a:lnTo>
                    <a:pt x="370" y="1013"/>
                  </a:lnTo>
                  <a:lnTo>
                    <a:pt x="370" y="772"/>
                  </a:lnTo>
                  <a:lnTo>
                    <a:pt x="370" y="675"/>
                  </a:lnTo>
                  <a:lnTo>
                    <a:pt x="354" y="579"/>
                  </a:lnTo>
                  <a:lnTo>
                    <a:pt x="338" y="483"/>
                  </a:lnTo>
                  <a:lnTo>
                    <a:pt x="306" y="386"/>
                  </a:lnTo>
                  <a:lnTo>
                    <a:pt x="273" y="306"/>
                  </a:lnTo>
                  <a:lnTo>
                    <a:pt x="241" y="258"/>
                  </a:lnTo>
                  <a:lnTo>
                    <a:pt x="209" y="178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658400" y="1429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162500" y="1484050"/>
              <a:ext cx="17300" cy="22125"/>
            </a:xfrm>
            <a:custGeom>
              <a:avLst/>
              <a:gdLst/>
              <a:ahLst/>
              <a:cxnLst/>
              <a:rect l="0" t="0" r="0" b="0"/>
              <a:pathLst>
                <a:path w="692" h="885" extrusionOk="0">
                  <a:moveTo>
                    <a:pt x="1" y="1"/>
                  </a:moveTo>
                  <a:lnTo>
                    <a:pt x="1" y="595"/>
                  </a:lnTo>
                  <a:lnTo>
                    <a:pt x="1" y="691"/>
                  </a:lnTo>
                  <a:lnTo>
                    <a:pt x="33" y="772"/>
                  </a:lnTo>
                  <a:lnTo>
                    <a:pt x="65" y="820"/>
                  </a:lnTo>
                  <a:lnTo>
                    <a:pt x="194" y="884"/>
                  </a:lnTo>
                  <a:lnTo>
                    <a:pt x="402" y="884"/>
                  </a:lnTo>
                  <a:lnTo>
                    <a:pt x="483" y="820"/>
                  </a:lnTo>
                  <a:lnTo>
                    <a:pt x="531" y="788"/>
                  </a:lnTo>
                  <a:lnTo>
                    <a:pt x="563" y="740"/>
                  </a:lnTo>
                  <a:lnTo>
                    <a:pt x="563" y="868"/>
                  </a:lnTo>
                  <a:lnTo>
                    <a:pt x="692" y="868"/>
                  </a:lnTo>
                  <a:lnTo>
                    <a:pt x="692" y="1"/>
                  </a:lnTo>
                  <a:lnTo>
                    <a:pt x="547" y="1"/>
                  </a:lnTo>
                  <a:lnTo>
                    <a:pt x="547" y="418"/>
                  </a:lnTo>
                  <a:lnTo>
                    <a:pt x="547" y="547"/>
                  </a:lnTo>
                  <a:lnTo>
                    <a:pt x="515" y="627"/>
                  </a:lnTo>
                  <a:lnTo>
                    <a:pt x="483" y="691"/>
                  </a:lnTo>
                  <a:lnTo>
                    <a:pt x="386" y="756"/>
                  </a:lnTo>
                  <a:lnTo>
                    <a:pt x="210" y="756"/>
                  </a:lnTo>
                  <a:lnTo>
                    <a:pt x="162" y="675"/>
                  </a:lnTo>
                  <a:lnTo>
                    <a:pt x="145" y="643"/>
                  </a:lnTo>
                  <a:lnTo>
                    <a:pt x="145" y="579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184200" y="1483250"/>
              <a:ext cx="18075" cy="23325"/>
            </a:xfrm>
            <a:custGeom>
              <a:avLst/>
              <a:gdLst/>
              <a:ahLst/>
              <a:cxnLst/>
              <a:rect l="0" t="0" r="0" b="0"/>
              <a:pathLst>
                <a:path w="723" h="933" extrusionOk="0">
                  <a:moveTo>
                    <a:pt x="354" y="1"/>
                  </a:moveTo>
                  <a:lnTo>
                    <a:pt x="209" y="17"/>
                  </a:lnTo>
                  <a:lnTo>
                    <a:pt x="113" y="81"/>
                  </a:lnTo>
                  <a:lnTo>
                    <a:pt x="48" y="161"/>
                  </a:lnTo>
                  <a:lnTo>
                    <a:pt x="32" y="274"/>
                  </a:lnTo>
                  <a:lnTo>
                    <a:pt x="48" y="370"/>
                  </a:lnTo>
                  <a:lnTo>
                    <a:pt x="129" y="450"/>
                  </a:lnTo>
                  <a:lnTo>
                    <a:pt x="193" y="483"/>
                  </a:lnTo>
                  <a:lnTo>
                    <a:pt x="289" y="499"/>
                  </a:lnTo>
                  <a:lnTo>
                    <a:pt x="402" y="531"/>
                  </a:lnTo>
                  <a:lnTo>
                    <a:pt x="482" y="563"/>
                  </a:lnTo>
                  <a:lnTo>
                    <a:pt x="530" y="579"/>
                  </a:lnTo>
                  <a:lnTo>
                    <a:pt x="578" y="611"/>
                  </a:lnTo>
                  <a:lnTo>
                    <a:pt x="578" y="659"/>
                  </a:lnTo>
                  <a:lnTo>
                    <a:pt x="562" y="723"/>
                  </a:lnTo>
                  <a:lnTo>
                    <a:pt x="514" y="772"/>
                  </a:lnTo>
                  <a:lnTo>
                    <a:pt x="450" y="804"/>
                  </a:lnTo>
                  <a:lnTo>
                    <a:pt x="257" y="804"/>
                  </a:lnTo>
                  <a:lnTo>
                    <a:pt x="177" y="739"/>
                  </a:lnTo>
                  <a:lnTo>
                    <a:pt x="161" y="691"/>
                  </a:lnTo>
                  <a:lnTo>
                    <a:pt x="145" y="627"/>
                  </a:lnTo>
                  <a:lnTo>
                    <a:pt x="0" y="627"/>
                  </a:lnTo>
                  <a:lnTo>
                    <a:pt x="16" y="756"/>
                  </a:lnTo>
                  <a:lnTo>
                    <a:pt x="97" y="836"/>
                  </a:lnTo>
                  <a:lnTo>
                    <a:pt x="193" y="916"/>
                  </a:lnTo>
                  <a:lnTo>
                    <a:pt x="370" y="932"/>
                  </a:lnTo>
                  <a:lnTo>
                    <a:pt x="530" y="916"/>
                  </a:lnTo>
                  <a:lnTo>
                    <a:pt x="643" y="852"/>
                  </a:lnTo>
                  <a:lnTo>
                    <a:pt x="707" y="756"/>
                  </a:lnTo>
                  <a:lnTo>
                    <a:pt x="723" y="643"/>
                  </a:lnTo>
                  <a:lnTo>
                    <a:pt x="707" y="531"/>
                  </a:lnTo>
                  <a:lnTo>
                    <a:pt x="643" y="466"/>
                  </a:lnTo>
                  <a:lnTo>
                    <a:pt x="562" y="434"/>
                  </a:lnTo>
                  <a:lnTo>
                    <a:pt x="434" y="402"/>
                  </a:lnTo>
                  <a:lnTo>
                    <a:pt x="321" y="370"/>
                  </a:lnTo>
                  <a:lnTo>
                    <a:pt x="273" y="354"/>
                  </a:lnTo>
                  <a:lnTo>
                    <a:pt x="225" y="338"/>
                  </a:lnTo>
                  <a:lnTo>
                    <a:pt x="193" y="290"/>
                  </a:lnTo>
                  <a:lnTo>
                    <a:pt x="177" y="242"/>
                  </a:lnTo>
                  <a:lnTo>
                    <a:pt x="177" y="193"/>
                  </a:lnTo>
                  <a:lnTo>
                    <a:pt x="225" y="161"/>
                  </a:lnTo>
                  <a:lnTo>
                    <a:pt x="273" y="129"/>
                  </a:lnTo>
                  <a:lnTo>
                    <a:pt x="354" y="129"/>
                  </a:lnTo>
                  <a:lnTo>
                    <a:pt x="450" y="145"/>
                  </a:lnTo>
                  <a:lnTo>
                    <a:pt x="514" y="193"/>
                  </a:lnTo>
                  <a:lnTo>
                    <a:pt x="546" y="226"/>
                  </a:lnTo>
                  <a:lnTo>
                    <a:pt x="562" y="274"/>
                  </a:lnTo>
                  <a:lnTo>
                    <a:pt x="691" y="274"/>
                  </a:lnTo>
                  <a:lnTo>
                    <a:pt x="691" y="193"/>
                  </a:lnTo>
                  <a:lnTo>
                    <a:pt x="643" y="113"/>
                  </a:lnTo>
                  <a:lnTo>
                    <a:pt x="530" y="17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205075" y="1483250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18" y="129"/>
                  </a:moveTo>
                  <a:lnTo>
                    <a:pt x="546" y="145"/>
                  </a:lnTo>
                  <a:lnTo>
                    <a:pt x="611" y="242"/>
                  </a:lnTo>
                  <a:lnTo>
                    <a:pt x="643" y="306"/>
                  </a:lnTo>
                  <a:lnTo>
                    <a:pt x="659" y="386"/>
                  </a:lnTo>
                  <a:lnTo>
                    <a:pt x="161" y="386"/>
                  </a:lnTo>
                  <a:lnTo>
                    <a:pt x="177" y="290"/>
                  </a:lnTo>
                  <a:lnTo>
                    <a:pt x="241" y="209"/>
                  </a:lnTo>
                  <a:lnTo>
                    <a:pt x="322" y="145"/>
                  </a:lnTo>
                  <a:lnTo>
                    <a:pt x="418" y="129"/>
                  </a:lnTo>
                  <a:close/>
                  <a:moveTo>
                    <a:pt x="418" y="1"/>
                  </a:moveTo>
                  <a:lnTo>
                    <a:pt x="241" y="33"/>
                  </a:lnTo>
                  <a:lnTo>
                    <a:pt x="129" y="145"/>
                  </a:lnTo>
                  <a:lnTo>
                    <a:pt x="32" y="290"/>
                  </a:lnTo>
                  <a:lnTo>
                    <a:pt x="0" y="483"/>
                  </a:lnTo>
                  <a:lnTo>
                    <a:pt x="32" y="675"/>
                  </a:lnTo>
                  <a:lnTo>
                    <a:pt x="113" y="804"/>
                  </a:lnTo>
                  <a:lnTo>
                    <a:pt x="241" y="916"/>
                  </a:lnTo>
                  <a:lnTo>
                    <a:pt x="402" y="932"/>
                  </a:lnTo>
                  <a:lnTo>
                    <a:pt x="466" y="932"/>
                  </a:lnTo>
                  <a:lnTo>
                    <a:pt x="514" y="916"/>
                  </a:lnTo>
                  <a:lnTo>
                    <a:pt x="611" y="884"/>
                  </a:lnTo>
                  <a:lnTo>
                    <a:pt x="691" y="836"/>
                  </a:lnTo>
                  <a:lnTo>
                    <a:pt x="723" y="788"/>
                  </a:lnTo>
                  <a:lnTo>
                    <a:pt x="755" y="739"/>
                  </a:lnTo>
                  <a:lnTo>
                    <a:pt x="787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95" y="723"/>
                  </a:lnTo>
                  <a:lnTo>
                    <a:pt x="514" y="788"/>
                  </a:lnTo>
                  <a:lnTo>
                    <a:pt x="402" y="804"/>
                  </a:lnTo>
                  <a:lnTo>
                    <a:pt x="289" y="788"/>
                  </a:lnTo>
                  <a:lnTo>
                    <a:pt x="225" y="723"/>
                  </a:lnTo>
                  <a:lnTo>
                    <a:pt x="177" y="627"/>
                  </a:lnTo>
                  <a:lnTo>
                    <a:pt x="161" y="515"/>
                  </a:lnTo>
                  <a:lnTo>
                    <a:pt x="803" y="515"/>
                  </a:lnTo>
                  <a:lnTo>
                    <a:pt x="803" y="386"/>
                  </a:lnTo>
                  <a:lnTo>
                    <a:pt x="787" y="322"/>
                  </a:lnTo>
                  <a:lnTo>
                    <a:pt x="771" y="226"/>
                  </a:lnTo>
                  <a:lnTo>
                    <a:pt x="739" y="161"/>
                  </a:lnTo>
                  <a:lnTo>
                    <a:pt x="675" y="97"/>
                  </a:lnTo>
                  <a:lnTo>
                    <a:pt x="595" y="49"/>
                  </a:lnTo>
                  <a:lnTo>
                    <a:pt x="514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229975" y="1483250"/>
              <a:ext cx="10450" cy="22525"/>
            </a:xfrm>
            <a:custGeom>
              <a:avLst/>
              <a:gdLst/>
              <a:ahLst/>
              <a:cxnLst/>
              <a:rect l="0" t="0" r="0" b="0"/>
              <a:pathLst>
                <a:path w="418" h="901" extrusionOk="0">
                  <a:moveTo>
                    <a:pt x="370" y="1"/>
                  </a:moveTo>
                  <a:lnTo>
                    <a:pt x="289" y="17"/>
                  </a:lnTo>
                  <a:lnTo>
                    <a:pt x="209" y="65"/>
                  </a:lnTo>
                  <a:lnTo>
                    <a:pt x="161" y="129"/>
                  </a:lnTo>
                  <a:lnTo>
                    <a:pt x="129" y="177"/>
                  </a:lnTo>
                  <a:lnTo>
                    <a:pt x="129" y="33"/>
                  </a:lnTo>
                  <a:lnTo>
                    <a:pt x="0" y="33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402"/>
                  </a:lnTo>
                  <a:lnTo>
                    <a:pt x="145" y="306"/>
                  </a:lnTo>
                  <a:lnTo>
                    <a:pt x="193" y="226"/>
                  </a:lnTo>
                  <a:lnTo>
                    <a:pt x="273" y="177"/>
                  </a:lnTo>
                  <a:lnTo>
                    <a:pt x="370" y="161"/>
                  </a:lnTo>
                  <a:lnTo>
                    <a:pt x="418" y="161"/>
                  </a:lnTo>
                  <a:lnTo>
                    <a:pt x="418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240800" y="1508950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1"/>
                  </a:moveTo>
                  <a:lnTo>
                    <a:pt x="1" y="81"/>
                  </a:lnTo>
                  <a:lnTo>
                    <a:pt x="932" y="8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266500" y="1483250"/>
              <a:ext cx="19300" cy="31350"/>
            </a:xfrm>
            <a:custGeom>
              <a:avLst/>
              <a:gdLst/>
              <a:ahLst/>
              <a:cxnLst/>
              <a:rect l="0" t="0" r="0" b="0"/>
              <a:pathLst>
                <a:path w="772" h="1254" extrusionOk="0">
                  <a:moveTo>
                    <a:pt x="386" y="129"/>
                  </a:moveTo>
                  <a:lnTo>
                    <a:pt x="450" y="145"/>
                  </a:lnTo>
                  <a:lnTo>
                    <a:pt x="563" y="209"/>
                  </a:lnTo>
                  <a:lnTo>
                    <a:pt x="595" y="274"/>
                  </a:lnTo>
                  <a:lnTo>
                    <a:pt x="611" y="354"/>
                  </a:lnTo>
                  <a:lnTo>
                    <a:pt x="627" y="450"/>
                  </a:lnTo>
                  <a:lnTo>
                    <a:pt x="611" y="611"/>
                  </a:lnTo>
                  <a:lnTo>
                    <a:pt x="547" y="707"/>
                  </a:lnTo>
                  <a:lnTo>
                    <a:pt x="483" y="788"/>
                  </a:lnTo>
                  <a:lnTo>
                    <a:pt x="386" y="804"/>
                  </a:lnTo>
                  <a:lnTo>
                    <a:pt x="306" y="788"/>
                  </a:lnTo>
                  <a:lnTo>
                    <a:pt x="210" y="723"/>
                  </a:lnTo>
                  <a:lnTo>
                    <a:pt x="177" y="659"/>
                  </a:lnTo>
                  <a:lnTo>
                    <a:pt x="145" y="595"/>
                  </a:lnTo>
                  <a:lnTo>
                    <a:pt x="145" y="499"/>
                  </a:lnTo>
                  <a:lnTo>
                    <a:pt x="145" y="370"/>
                  </a:lnTo>
                  <a:lnTo>
                    <a:pt x="177" y="290"/>
                  </a:lnTo>
                  <a:lnTo>
                    <a:pt x="210" y="209"/>
                  </a:lnTo>
                  <a:lnTo>
                    <a:pt x="306" y="145"/>
                  </a:lnTo>
                  <a:lnTo>
                    <a:pt x="386" y="129"/>
                  </a:lnTo>
                  <a:close/>
                  <a:moveTo>
                    <a:pt x="418" y="1"/>
                  </a:moveTo>
                  <a:lnTo>
                    <a:pt x="322" y="17"/>
                  </a:lnTo>
                  <a:lnTo>
                    <a:pt x="242" y="49"/>
                  </a:lnTo>
                  <a:lnTo>
                    <a:pt x="193" y="97"/>
                  </a:lnTo>
                  <a:lnTo>
                    <a:pt x="145" y="145"/>
                  </a:lnTo>
                  <a:lnTo>
                    <a:pt x="145" y="33"/>
                  </a:lnTo>
                  <a:lnTo>
                    <a:pt x="1" y="33"/>
                  </a:lnTo>
                  <a:lnTo>
                    <a:pt x="1" y="1253"/>
                  </a:lnTo>
                  <a:lnTo>
                    <a:pt x="145" y="1253"/>
                  </a:lnTo>
                  <a:lnTo>
                    <a:pt x="145" y="804"/>
                  </a:lnTo>
                  <a:lnTo>
                    <a:pt x="193" y="852"/>
                  </a:lnTo>
                  <a:lnTo>
                    <a:pt x="242" y="884"/>
                  </a:lnTo>
                  <a:lnTo>
                    <a:pt x="306" y="916"/>
                  </a:lnTo>
                  <a:lnTo>
                    <a:pt x="402" y="932"/>
                  </a:lnTo>
                  <a:lnTo>
                    <a:pt x="515" y="916"/>
                  </a:lnTo>
                  <a:lnTo>
                    <a:pt x="627" y="852"/>
                  </a:lnTo>
                  <a:lnTo>
                    <a:pt x="691" y="788"/>
                  </a:lnTo>
                  <a:lnTo>
                    <a:pt x="772" y="579"/>
                  </a:lnTo>
                  <a:lnTo>
                    <a:pt x="772" y="450"/>
                  </a:lnTo>
                  <a:lnTo>
                    <a:pt x="756" y="242"/>
                  </a:lnTo>
                  <a:lnTo>
                    <a:pt x="659" y="113"/>
                  </a:lnTo>
                  <a:lnTo>
                    <a:pt x="563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289000" y="1483250"/>
              <a:ext cx="20500" cy="23325"/>
            </a:xfrm>
            <a:custGeom>
              <a:avLst/>
              <a:gdLst/>
              <a:ahLst/>
              <a:cxnLst/>
              <a:rect l="0" t="0" r="0" b="0"/>
              <a:pathLst>
                <a:path w="820" h="933" extrusionOk="0">
                  <a:moveTo>
                    <a:pt x="578" y="450"/>
                  </a:moveTo>
                  <a:lnTo>
                    <a:pt x="578" y="579"/>
                  </a:lnTo>
                  <a:lnTo>
                    <a:pt x="562" y="691"/>
                  </a:lnTo>
                  <a:lnTo>
                    <a:pt x="466" y="772"/>
                  </a:lnTo>
                  <a:lnTo>
                    <a:pt x="386" y="804"/>
                  </a:lnTo>
                  <a:lnTo>
                    <a:pt x="257" y="804"/>
                  </a:lnTo>
                  <a:lnTo>
                    <a:pt x="193" y="772"/>
                  </a:lnTo>
                  <a:lnTo>
                    <a:pt x="161" y="723"/>
                  </a:lnTo>
                  <a:lnTo>
                    <a:pt x="161" y="659"/>
                  </a:lnTo>
                  <a:lnTo>
                    <a:pt x="161" y="595"/>
                  </a:lnTo>
                  <a:lnTo>
                    <a:pt x="225" y="547"/>
                  </a:lnTo>
                  <a:lnTo>
                    <a:pt x="273" y="531"/>
                  </a:lnTo>
                  <a:lnTo>
                    <a:pt x="337" y="515"/>
                  </a:lnTo>
                  <a:lnTo>
                    <a:pt x="434" y="499"/>
                  </a:lnTo>
                  <a:lnTo>
                    <a:pt x="466" y="499"/>
                  </a:lnTo>
                  <a:lnTo>
                    <a:pt x="514" y="483"/>
                  </a:lnTo>
                  <a:lnTo>
                    <a:pt x="546" y="466"/>
                  </a:lnTo>
                  <a:lnTo>
                    <a:pt x="578" y="450"/>
                  </a:lnTo>
                  <a:close/>
                  <a:moveTo>
                    <a:pt x="386" y="1"/>
                  </a:moveTo>
                  <a:lnTo>
                    <a:pt x="257" y="17"/>
                  </a:lnTo>
                  <a:lnTo>
                    <a:pt x="145" y="65"/>
                  </a:lnTo>
                  <a:lnTo>
                    <a:pt x="64" y="145"/>
                  </a:lnTo>
                  <a:lnTo>
                    <a:pt x="48" y="290"/>
                  </a:lnTo>
                  <a:lnTo>
                    <a:pt x="177" y="290"/>
                  </a:lnTo>
                  <a:lnTo>
                    <a:pt x="193" y="226"/>
                  </a:lnTo>
                  <a:lnTo>
                    <a:pt x="209" y="193"/>
                  </a:lnTo>
                  <a:lnTo>
                    <a:pt x="273" y="145"/>
                  </a:lnTo>
                  <a:lnTo>
                    <a:pt x="386" y="129"/>
                  </a:lnTo>
                  <a:lnTo>
                    <a:pt x="466" y="129"/>
                  </a:lnTo>
                  <a:lnTo>
                    <a:pt x="530" y="161"/>
                  </a:lnTo>
                  <a:lnTo>
                    <a:pt x="578" y="209"/>
                  </a:lnTo>
                  <a:lnTo>
                    <a:pt x="578" y="274"/>
                  </a:lnTo>
                  <a:lnTo>
                    <a:pt x="578" y="306"/>
                  </a:lnTo>
                  <a:lnTo>
                    <a:pt x="578" y="322"/>
                  </a:lnTo>
                  <a:lnTo>
                    <a:pt x="546" y="354"/>
                  </a:lnTo>
                  <a:lnTo>
                    <a:pt x="514" y="370"/>
                  </a:lnTo>
                  <a:lnTo>
                    <a:pt x="273" y="402"/>
                  </a:lnTo>
                  <a:lnTo>
                    <a:pt x="161" y="418"/>
                  </a:lnTo>
                  <a:lnTo>
                    <a:pt x="80" y="483"/>
                  </a:lnTo>
                  <a:lnTo>
                    <a:pt x="16" y="563"/>
                  </a:lnTo>
                  <a:lnTo>
                    <a:pt x="0" y="675"/>
                  </a:lnTo>
                  <a:lnTo>
                    <a:pt x="16" y="772"/>
                  </a:lnTo>
                  <a:lnTo>
                    <a:pt x="80" y="852"/>
                  </a:lnTo>
                  <a:lnTo>
                    <a:pt x="161" y="916"/>
                  </a:lnTo>
                  <a:lnTo>
                    <a:pt x="273" y="932"/>
                  </a:lnTo>
                  <a:lnTo>
                    <a:pt x="370" y="916"/>
                  </a:lnTo>
                  <a:lnTo>
                    <a:pt x="466" y="884"/>
                  </a:lnTo>
                  <a:lnTo>
                    <a:pt x="546" y="836"/>
                  </a:lnTo>
                  <a:lnTo>
                    <a:pt x="594" y="788"/>
                  </a:lnTo>
                  <a:lnTo>
                    <a:pt x="594" y="836"/>
                  </a:lnTo>
                  <a:lnTo>
                    <a:pt x="610" y="868"/>
                  </a:lnTo>
                  <a:lnTo>
                    <a:pt x="659" y="916"/>
                  </a:lnTo>
                  <a:lnTo>
                    <a:pt x="787" y="916"/>
                  </a:lnTo>
                  <a:lnTo>
                    <a:pt x="819" y="900"/>
                  </a:lnTo>
                  <a:lnTo>
                    <a:pt x="819" y="804"/>
                  </a:lnTo>
                  <a:lnTo>
                    <a:pt x="755" y="804"/>
                  </a:lnTo>
                  <a:lnTo>
                    <a:pt x="739" y="788"/>
                  </a:lnTo>
                  <a:lnTo>
                    <a:pt x="723" y="772"/>
                  </a:lnTo>
                  <a:lnTo>
                    <a:pt x="723" y="756"/>
                  </a:lnTo>
                  <a:lnTo>
                    <a:pt x="723" y="242"/>
                  </a:lnTo>
                  <a:lnTo>
                    <a:pt x="707" y="129"/>
                  </a:lnTo>
                  <a:lnTo>
                    <a:pt x="627" y="65"/>
                  </a:lnTo>
                  <a:lnTo>
                    <a:pt x="530" y="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311875" y="1483250"/>
              <a:ext cx="18100" cy="23325"/>
            </a:xfrm>
            <a:custGeom>
              <a:avLst/>
              <a:gdLst/>
              <a:ahLst/>
              <a:cxnLst/>
              <a:rect l="0" t="0" r="0" b="0"/>
              <a:pathLst>
                <a:path w="724" h="933" extrusionOk="0">
                  <a:moveTo>
                    <a:pt x="354" y="1"/>
                  </a:moveTo>
                  <a:lnTo>
                    <a:pt x="209" y="17"/>
                  </a:lnTo>
                  <a:lnTo>
                    <a:pt x="113" y="81"/>
                  </a:lnTo>
                  <a:lnTo>
                    <a:pt x="33" y="161"/>
                  </a:lnTo>
                  <a:lnTo>
                    <a:pt x="33" y="274"/>
                  </a:lnTo>
                  <a:lnTo>
                    <a:pt x="49" y="370"/>
                  </a:lnTo>
                  <a:lnTo>
                    <a:pt x="113" y="450"/>
                  </a:lnTo>
                  <a:lnTo>
                    <a:pt x="177" y="483"/>
                  </a:lnTo>
                  <a:lnTo>
                    <a:pt x="290" y="499"/>
                  </a:lnTo>
                  <a:lnTo>
                    <a:pt x="402" y="531"/>
                  </a:lnTo>
                  <a:lnTo>
                    <a:pt x="482" y="563"/>
                  </a:lnTo>
                  <a:lnTo>
                    <a:pt x="531" y="579"/>
                  </a:lnTo>
                  <a:lnTo>
                    <a:pt x="563" y="611"/>
                  </a:lnTo>
                  <a:lnTo>
                    <a:pt x="579" y="659"/>
                  </a:lnTo>
                  <a:lnTo>
                    <a:pt x="563" y="723"/>
                  </a:lnTo>
                  <a:lnTo>
                    <a:pt x="515" y="772"/>
                  </a:lnTo>
                  <a:lnTo>
                    <a:pt x="450" y="804"/>
                  </a:lnTo>
                  <a:lnTo>
                    <a:pt x="242" y="804"/>
                  </a:lnTo>
                  <a:lnTo>
                    <a:pt x="177" y="739"/>
                  </a:lnTo>
                  <a:lnTo>
                    <a:pt x="145" y="691"/>
                  </a:lnTo>
                  <a:lnTo>
                    <a:pt x="145" y="627"/>
                  </a:lnTo>
                  <a:lnTo>
                    <a:pt x="1" y="627"/>
                  </a:lnTo>
                  <a:lnTo>
                    <a:pt x="17" y="756"/>
                  </a:lnTo>
                  <a:lnTo>
                    <a:pt x="81" y="836"/>
                  </a:lnTo>
                  <a:lnTo>
                    <a:pt x="193" y="916"/>
                  </a:lnTo>
                  <a:lnTo>
                    <a:pt x="370" y="932"/>
                  </a:lnTo>
                  <a:lnTo>
                    <a:pt x="531" y="916"/>
                  </a:lnTo>
                  <a:lnTo>
                    <a:pt x="627" y="852"/>
                  </a:lnTo>
                  <a:lnTo>
                    <a:pt x="707" y="756"/>
                  </a:lnTo>
                  <a:lnTo>
                    <a:pt x="723" y="643"/>
                  </a:lnTo>
                  <a:lnTo>
                    <a:pt x="707" y="531"/>
                  </a:lnTo>
                  <a:lnTo>
                    <a:pt x="643" y="466"/>
                  </a:lnTo>
                  <a:lnTo>
                    <a:pt x="563" y="434"/>
                  </a:lnTo>
                  <a:lnTo>
                    <a:pt x="418" y="402"/>
                  </a:lnTo>
                  <a:lnTo>
                    <a:pt x="322" y="370"/>
                  </a:lnTo>
                  <a:lnTo>
                    <a:pt x="274" y="354"/>
                  </a:lnTo>
                  <a:lnTo>
                    <a:pt x="225" y="338"/>
                  </a:lnTo>
                  <a:lnTo>
                    <a:pt x="177" y="290"/>
                  </a:lnTo>
                  <a:lnTo>
                    <a:pt x="177" y="242"/>
                  </a:lnTo>
                  <a:lnTo>
                    <a:pt x="177" y="193"/>
                  </a:lnTo>
                  <a:lnTo>
                    <a:pt x="209" y="161"/>
                  </a:lnTo>
                  <a:lnTo>
                    <a:pt x="274" y="129"/>
                  </a:lnTo>
                  <a:lnTo>
                    <a:pt x="338" y="129"/>
                  </a:lnTo>
                  <a:lnTo>
                    <a:pt x="450" y="145"/>
                  </a:lnTo>
                  <a:lnTo>
                    <a:pt x="515" y="193"/>
                  </a:lnTo>
                  <a:lnTo>
                    <a:pt x="547" y="226"/>
                  </a:lnTo>
                  <a:lnTo>
                    <a:pt x="547" y="274"/>
                  </a:lnTo>
                  <a:lnTo>
                    <a:pt x="691" y="274"/>
                  </a:lnTo>
                  <a:lnTo>
                    <a:pt x="691" y="193"/>
                  </a:lnTo>
                  <a:lnTo>
                    <a:pt x="643" y="113"/>
                  </a:lnTo>
                  <a:lnTo>
                    <a:pt x="531" y="17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332750" y="1483250"/>
              <a:ext cx="18100" cy="23325"/>
            </a:xfrm>
            <a:custGeom>
              <a:avLst/>
              <a:gdLst/>
              <a:ahLst/>
              <a:cxnLst/>
              <a:rect l="0" t="0" r="0" b="0"/>
              <a:pathLst>
                <a:path w="724" h="933" extrusionOk="0">
                  <a:moveTo>
                    <a:pt x="354" y="1"/>
                  </a:moveTo>
                  <a:lnTo>
                    <a:pt x="210" y="17"/>
                  </a:lnTo>
                  <a:lnTo>
                    <a:pt x="113" y="81"/>
                  </a:lnTo>
                  <a:lnTo>
                    <a:pt x="33" y="161"/>
                  </a:lnTo>
                  <a:lnTo>
                    <a:pt x="33" y="274"/>
                  </a:lnTo>
                  <a:lnTo>
                    <a:pt x="33" y="370"/>
                  </a:lnTo>
                  <a:lnTo>
                    <a:pt x="113" y="450"/>
                  </a:lnTo>
                  <a:lnTo>
                    <a:pt x="177" y="483"/>
                  </a:lnTo>
                  <a:lnTo>
                    <a:pt x="290" y="499"/>
                  </a:lnTo>
                  <a:lnTo>
                    <a:pt x="402" y="531"/>
                  </a:lnTo>
                  <a:lnTo>
                    <a:pt x="483" y="563"/>
                  </a:lnTo>
                  <a:lnTo>
                    <a:pt x="531" y="579"/>
                  </a:lnTo>
                  <a:lnTo>
                    <a:pt x="563" y="611"/>
                  </a:lnTo>
                  <a:lnTo>
                    <a:pt x="579" y="659"/>
                  </a:lnTo>
                  <a:lnTo>
                    <a:pt x="563" y="723"/>
                  </a:lnTo>
                  <a:lnTo>
                    <a:pt x="515" y="772"/>
                  </a:lnTo>
                  <a:lnTo>
                    <a:pt x="451" y="804"/>
                  </a:lnTo>
                  <a:lnTo>
                    <a:pt x="242" y="804"/>
                  </a:lnTo>
                  <a:lnTo>
                    <a:pt x="177" y="739"/>
                  </a:lnTo>
                  <a:lnTo>
                    <a:pt x="145" y="691"/>
                  </a:lnTo>
                  <a:lnTo>
                    <a:pt x="145" y="627"/>
                  </a:lnTo>
                  <a:lnTo>
                    <a:pt x="1" y="627"/>
                  </a:lnTo>
                  <a:lnTo>
                    <a:pt x="17" y="756"/>
                  </a:lnTo>
                  <a:lnTo>
                    <a:pt x="81" y="836"/>
                  </a:lnTo>
                  <a:lnTo>
                    <a:pt x="194" y="916"/>
                  </a:lnTo>
                  <a:lnTo>
                    <a:pt x="370" y="932"/>
                  </a:lnTo>
                  <a:lnTo>
                    <a:pt x="531" y="916"/>
                  </a:lnTo>
                  <a:lnTo>
                    <a:pt x="627" y="852"/>
                  </a:lnTo>
                  <a:lnTo>
                    <a:pt x="707" y="756"/>
                  </a:lnTo>
                  <a:lnTo>
                    <a:pt x="724" y="643"/>
                  </a:lnTo>
                  <a:lnTo>
                    <a:pt x="707" y="531"/>
                  </a:lnTo>
                  <a:lnTo>
                    <a:pt x="643" y="466"/>
                  </a:lnTo>
                  <a:lnTo>
                    <a:pt x="563" y="434"/>
                  </a:lnTo>
                  <a:lnTo>
                    <a:pt x="418" y="402"/>
                  </a:lnTo>
                  <a:lnTo>
                    <a:pt x="322" y="370"/>
                  </a:lnTo>
                  <a:lnTo>
                    <a:pt x="274" y="354"/>
                  </a:lnTo>
                  <a:lnTo>
                    <a:pt x="226" y="338"/>
                  </a:lnTo>
                  <a:lnTo>
                    <a:pt x="177" y="290"/>
                  </a:lnTo>
                  <a:lnTo>
                    <a:pt x="177" y="242"/>
                  </a:lnTo>
                  <a:lnTo>
                    <a:pt x="177" y="193"/>
                  </a:lnTo>
                  <a:lnTo>
                    <a:pt x="210" y="161"/>
                  </a:lnTo>
                  <a:lnTo>
                    <a:pt x="274" y="129"/>
                  </a:lnTo>
                  <a:lnTo>
                    <a:pt x="338" y="129"/>
                  </a:lnTo>
                  <a:lnTo>
                    <a:pt x="451" y="145"/>
                  </a:lnTo>
                  <a:lnTo>
                    <a:pt x="515" y="193"/>
                  </a:lnTo>
                  <a:lnTo>
                    <a:pt x="547" y="226"/>
                  </a:lnTo>
                  <a:lnTo>
                    <a:pt x="547" y="274"/>
                  </a:lnTo>
                  <a:lnTo>
                    <a:pt x="691" y="274"/>
                  </a:lnTo>
                  <a:lnTo>
                    <a:pt x="691" y="193"/>
                  </a:lnTo>
                  <a:lnTo>
                    <a:pt x="643" y="113"/>
                  </a:lnTo>
                  <a:lnTo>
                    <a:pt x="531" y="17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352425" y="1484050"/>
              <a:ext cx="29350" cy="21725"/>
            </a:xfrm>
            <a:custGeom>
              <a:avLst/>
              <a:gdLst/>
              <a:ahLst/>
              <a:cxnLst/>
              <a:rect l="0" t="0" r="0" b="0"/>
              <a:pathLst>
                <a:path w="1174" h="869" extrusionOk="0">
                  <a:moveTo>
                    <a:pt x="1" y="1"/>
                  </a:moveTo>
                  <a:lnTo>
                    <a:pt x="258" y="868"/>
                  </a:lnTo>
                  <a:lnTo>
                    <a:pt x="418" y="868"/>
                  </a:lnTo>
                  <a:lnTo>
                    <a:pt x="579" y="194"/>
                  </a:lnTo>
                  <a:lnTo>
                    <a:pt x="756" y="868"/>
                  </a:lnTo>
                  <a:lnTo>
                    <a:pt x="916" y="868"/>
                  </a:lnTo>
                  <a:lnTo>
                    <a:pt x="1173" y="1"/>
                  </a:lnTo>
                  <a:lnTo>
                    <a:pt x="1029" y="1"/>
                  </a:lnTo>
                  <a:lnTo>
                    <a:pt x="836" y="675"/>
                  </a:lnTo>
                  <a:lnTo>
                    <a:pt x="675" y="1"/>
                  </a:lnTo>
                  <a:lnTo>
                    <a:pt x="515" y="1"/>
                  </a:lnTo>
                  <a:lnTo>
                    <a:pt x="338" y="675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383750" y="1483250"/>
              <a:ext cx="20100" cy="23325"/>
            </a:xfrm>
            <a:custGeom>
              <a:avLst/>
              <a:gdLst/>
              <a:ahLst/>
              <a:cxnLst/>
              <a:rect l="0" t="0" r="0" b="0"/>
              <a:pathLst>
                <a:path w="804" h="933" extrusionOk="0">
                  <a:moveTo>
                    <a:pt x="402" y="129"/>
                  </a:moveTo>
                  <a:lnTo>
                    <a:pt x="531" y="145"/>
                  </a:lnTo>
                  <a:lnTo>
                    <a:pt x="611" y="242"/>
                  </a:lnTo>
                  <a:lnTo>
                    <a:pt x="643" y="338"/>
                  </a:lnTo>
                  <a:lnTo>
                    <a:pt x="659" y="450"/>
                  </a:lnTo>
                  <a:lnTo>
                    <a:pt x="643" y="579"/>
                  </a:lnTo>
                  <a:lnTo>
                    <a:pt x="595" y="691"/>
                  </a:lnTo>
                  <a:lnTo>
                    <a:pt x="531" y="788"/>
                  </a:lnTo>
                  <a:lnTo>
                    <a:pt x="402" y="804"/>
                  </a:lnTo>
                  <a:lnTo>
                    <a:pt x="274" y="788"/>
                  </a:lnTo>
                  <a:lnTo>
                    <a:pt x="209" y="707"/>
                  </a:lnTo>
                  <a:lnTo>
                    <a:pt x="161" y="611"/>
                  </a:lnTo>
                  <a:lnTo>
                    <a:pt x="145" y="483"/>
                  </a:lnTo>
                  <a:lnTo>
                    <a:pt x="161" y="338"/>
                  </a:lnTo>
                  <a:lnTo>
                    <a:pt x="209" y="226"/>
                  </a:lnTo>
                  <a:lnTo>
                    <a:pt x="274" y="145"/>
                  </a:lnTo>
                  <a:lnTo>
                    <a:pt x="402" y="129"/>
                  </a:lnTo>
                  <a:close/>
                  <a:moveTo>
                    <a:pt x="402" y="1"/>
                  </a:moveTo>
                  <a:lnTo>
                    <a:pt x="225" y="17"/>
                  </a:lnTo>
                  <a:lnTo>
                    <a:pt x="113" y="129"/>
                  </a:lnTo>
                  <a:lnTo>
                    <a:pt x="17" y="274"/>
                  </a:lnTo>
                  <a:lnTo>
                    <a:pt x="1" y="483"/>
                  </a:lnTo>
                  <a:lnTo>
                    <a:pt x="17" y="675"/>
                  </a:lnTo>
                  <a:lnTo>
                    <a:pt x="97" y="804"/>
                  </a:lnTo>
                  <a:lnTo>
                    <a:pt x="225" y="916"/>
                  </a:lnTo>
                  <a:lnTo>
                    <a:pt x="386" y="932"/>
                  </a:lnTo>
                  <a:lnTo>
                    <a:pt x="482" y="932"/>
                  </a:lnTo>
                  <a:lnTo>
                    <a:pt x="643" y="852"/>
                  </a:lnTo>
                  <a:lnTo>
                    <a:pt x="707" y="788"/>
                  </a:lnTo>
                  <a:lnTo>
                    <a:pt x="788" y="643"/>
                  </a:lnTo>
                  <a:lnTo>
                    <a:pt x="804" y="450"/>
                  </a:lnTo>
                  <a:lnTo>
                    <a:pt x="788" y="242"/>
                  </a:lnTo>
                  <a:lnTo>
                    <a:pt x="691" y="113"/>
                  </a:lnTo>
                  <a:lnTo>
                    <a:pt x="563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408250" y="1483250"/>
              <a:ext cx="10850" cy="22525"/>
            </a:xfrm>
            <a:custGeom>
              <a:avLst/>
              <a:gdLst/>
              <a:ahLst/>
              <a:cxnLst/>
              <a:rect l="0" t="0" r="0" b="0"/>
              <a:pathLst>
                <a:path w="434" h="901" extrusionOk="0">
                  <a:moveTo>
                    <a:pt x="386" y="1"/>
                  </a:moveTo>
                  <a:lnTo>
                    <a:pt x="305" y="17"/>
                  </a:lnTo>
                  <a:lnTo>
                    <a:pt x="225" y="65"/>
                  </a:lnTo>
                  <a:lnTo>
                    <a:pt x="177" y="129"/>
                  </a:lnTo>
                  <a:lnTo>
                    <a:pt x="145" y="177"/>
                  </a:lnTo>
                  <a:lnTo>
                    <a:pt x="145" y="33"/>
                  </a:lnTo>
                  <a:lnTo>
                    <a:pt x="0" y="33"/>
                  </a:lnTo>
                  <a:lnTo>
                    <a:pt x="0" y="900"/>
                  </a:lnTo>
                  <a:lnTo>
                    <a:pt x="161" y="900"/>
                  </a:lnTo>
                  <a:lnTo>
                    <a:pt x="161" y="402"/>
                  </a:lnTo>
                  <a:lnTo>
                    <a:pt x="161" y="306"/>
                  </a:lnTo>
                  <a:lnTo>
                    <a:pt x="209" y="226"/>
                  </a:lnTo>
                  <a:lnTo>
                    <a:pt x="273" y="177"/>
                  </a:lnTo>
                  <a:lnTo>
                    <a:pt x="386" y="161"/>
                  </a:lnTo>
                  <a:lnTo>
                    <a:pt x="434" y="161"/>
                  </a:lnTo>
                  <a:lnTo>
                    <a:pt x="434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420700" y="1475625"/>
              <a:ext cx="19300" cy="30950"/>
            </a:xfrm>
            <a:custGeom>
              <a:avLst/>
              <a:gdLst/>
              <a:ahLst/>
              <a:cxnLst/>
              <a:rect l="0" t="0" r="0" b="0"/>
              <a:pathLst>
                <a:path w="772" h="1238" extrusionOk="0">
                  <a:moveTo>
                    <a:pt x="498" y="450"/>
                  </a:moveTo>
                  <a:lnTo>
                    <a:pt x="562" y="531"/>
                  </a:lnTo>
                  <a:lnTo>
                    <a:pt x="627" y="611"/>
                  </a:lnTo>
                  <a:lnTo>
                    <a:pt x="643" y="771"/>
                  </a:lnTo>
                  <a:lnTo>
                    <a:pt x="627" y="916"/>
                  </a:lnTo>
                  <a:lnTo>
                    <a:pt x="578" y="1012"/>
                  </a:lnTo>
                  <a:lnTo>
                    <a:pt x="498" y="1093"/>
                  </a:lnTo>
                  <a:lnTo>
                    <a:pt x="402" y="1109"/>
                  </a:lnTo>
                  <a:lnTo>
                    <a:pt x="289" y="1093"/>
                  </a:lnTo>
                  <a:lnTo>
                    <a:pt x="209" y="1012"/>
                  </a:lnTo>
                  <a:lnTo>
                    <a:pt x="161" y="916"/>
                  </a:lnTo>
                  <a:lnTo>
                    <a:pt x="161" y="771"/>
                  </a:lnTo>
                  <a:lnTo>
                    <a:pt x="161" y="627"/>
                  </a:lnTo>
                  <a:lnTo>
                    <a:pt x="225" y="531"/>
                  </a:lnTo>
                  <a:lnTo>
                    <a:pt x="305" y="450"/>
                  </a:lnTo>
                  <a:close/>
                  <a:moveTo>
                    <a:pt x="627" y="1"/>
                  </a:moveTo>
                  <a:lnTo>
                    <a:pt x="627" y="450"/>
                  </a:lnTo>
                  <a:lnTo>
                    <a:pt x="578" y="386"/>
                  </a:lnTo>
                  <a:lnTo>
                    <a:pt x="546" y="354"/>
                  </a:lnTo>
                  <a:lnTo>
                    <a:pt x="466" y="322"/>
                  </a:lnTo>
                  <a:lnTo>
                    <a:pt x="289" y="322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6" y="595"/>
                  </a:lnTo>
                  <a:lnTo>
                    <a:pt x="0" y="788"/>
                  </a:lnTo>
                  <a:lnTo>
                    <a:pt x="16" y="980"/>
                  </a:lnTo>
                  <a:lnTo>
                    <a:pt x="113" y="1109"/>
                  </a:lnTo>
                  <a:lnTo>
                    <a:pt x="225" y="1221"/>
                  </a:lnTo>
                  <a:lnTo>
                    <a:pt x="354" y="1237"/>
                  </a:lnTo>
                  <a:lnTo>
                    <a:pt x="450" y="1221"/>
                  </a:lnTo>
                  <a:lnTo>
                    <a:pt x="514" y="1205"/>
                  </a:lnTo>
                  <a:lnTo>
                    <a:pt x="578" y="1157"/>
                  </a:lnTo>
                  <a:lnTo>
                    <a:pt x="643" y="1077"/>
                  </a:lnTo>
                  <a:lnTo>
                    <a:pt x="643" y="1205"/>
                  </a:lnTo>
                  <a:lnTo>
                    <a:pt x="771" y="1205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455225" y="1475625"/>
              <a:ext cx="26125" cy="30150"/>
            </a:xfrm>
            <a:custGeom>
              <a:avLst/>
              <a:gdLst/>
              <a:ahLst/>
              <a:cxnLst/>
              <a:rect l="0" t="0" r="0" b="0"/>
              <a:pathLst>
                <a:path w="1045" h="1206" extrusionOk="0">
                  <a:moveTo>
                    <a:pt x="0" y="1"/>
                  </a:moveTo>
                  <a:lnTo>
                    <a:pt x="450" y="1205"/>
                  </a:lnTo>
                  <a:lnTo>
                    <a:pt x="611" y="1205"/>
                  </a:lnTo>
                  <a:lnTo>
                    <a:pt x="1044" y="1"/>
                  </a:lnTo>
                  <a:lnTo>
                    <a:pt x="868" y="1"/>
                  </a:lnTo>
                  <a:lnTo>
                    <a:pt x="530" y="1028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482925" y="1475625"/>
              <a:ext cx="26525" cy="30150"/>
            </a:xfrm>
            <a:custGeom>
              <a:avLst/>
              <a:gdLst/>
              <a:ahLst/>
              <a:cxnLst/>
              <a:rect l="0" t="0" r="0" b="0"/>
              <a:pathLst>
                <a:path w="1061" h="1206" extrusionOk="0">
                  <a:moveTo>
                    <a:pt x="531" y="177"/>
                  </a:moveTo>
                  <a:lnTo>
                    <a:pt x="707" y="707"/>
                  </a:lnTo>
                  <a:lnTo>
                    <a:pt x="338" y="707"/>
                  </a:lnTo>
                  <a:lnTo>
                    <a:pt x="531" y="177"/>
                  </a:lnTo>
                  <a:close/>
                  <a:moveTo>
                    <a:pt x="450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290" y="852"/>
                  </a:lnTo>
                  <a:lnTo>
                    <a:pt x="756" y="852"/>
                  </a:lnTo>
                  <a:lnTo>
                    <a:pt x="884" y="1205"/>
                  </a:lnTo>
                  <a:lnTo>
                    <a:pt x="1061" y="120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513850" y="1475625"/>
              <a:ext cx="24525" cy="30150"/>
            </a:xfrm>
            <a:custGeom>
              <a:avLst/>
              <a:gdLst/>
              <a:ahLst/>
              <a:cxnLst/>
              <a:rect l="0" t="0" r="0" b="0"/>
              <a:pathLst>
                <a:path w="981" h="1206" extrusionOk="0">
                  <a:moveTo>
                    <a:pt x="627" y="145"/>
                  </a:moveTo>
                  <a:lnTo>
                    <a:pt x="691" y="177"/>
                  </a:lnTo>
                  <a:lnTo>
                    <a:pt x="755" y="225"/>
                  </a:lnTo>
                  <a:lnTo>
                    <a:pt x="771" y="338"/>
                  </a:lnTo>
                  <a:lnTo>
                    <a:pt x="771" y="450"/>
                  </a:lnTo>
                  <a:lnTo>
                    <a:pt x="707" y="514"/>
                  </a:lnTo>
                  <a:lnTo>
                    <a:pt x="643" y="547"/>
                  </a:lnTo>
                  <a:lnTo>
                    <a:pt x="161" y="547"/>
                  </a:lnTo>
                  <a:lnTo>
                    <a:pt x="161" y="145"/>
                  </a:lnTo>
                  <a:close/>
                  <a:moveTo>
                    <a:pt x="0" y="1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691"/>
                  </a:lnTo>
                  <a:lnTo>
                    <a:pt x="611" y="691"/>
                  </a:lnTo>
                  <a:lnTo>
                    <a:pt x="675" y="707"/>
                  </a:lnTo>
                  <a:lnTo>
                    <a:pt x="739" y="771"/>
                  </a:lnTo>
                  <a:lnTo>
                    <a:pt x="755" y="868"/>
                  </a:lnTo>
                  <a:lnTo>
                    <a:pt x="771" y="1077"/>
                  </a:lnTo>
                  <a:lnTo>
                    <a:pt x="771" y="1125"/>
                  </a:lnTo>
                  <a:lnTo>
                    <a:pt x="771" y="1157"/>
                  </a:lnTo>
                  <a:lnTo>
                    <a:pt x="787" y="1189"/>
                  </a:lnTo>
                  <a:lnTo>
                    <a:pt x="787" y="1205"/>
                  </a:lnTo>
                  <a:lnTo>
                    <a:pt x="980" y="1205"/>
                  </a:lnTo>
                  <a:lnTo>
                    <a:pt x="980" y="1173"/>
                  </a:lnTo>
                  <a:lnTo>
                    <a:pt x="948" y="1157"/>
                  </a:lnTo>
                  <a:lnTo>
                    <a:pt x="932" y="1109"/>
                  </a:lnTo>
                  <a:lnTo>
                    <a:pt x="932" y="1061"/>
                  </a:lnTo>
                  <a:lnTo>
                    <a:pt x="932" y="996"/>
                  </a:lnTo>
                  <a:lnTo>
                    <a:pt x="916" y="836"/>
                  </a:lnTo>
                  <a:lnTo>
                    <a:pt x="916" y="739"/>
                  </a:lnTo>
                  <a:lnTo>
                    <a:pt x="884" y="691"/>
                  </a:lnTo>
                  <a:lnTo>
                    <a:pt x="836" y="643"/>
                  </a:lnTo>
                  <a:lnTo>
                    <a:pt x="771" y="611"/>
                  </a:lnTo>
                  <a:lnTo>
                    <a:pt x="852" y="563"/>
                  </a:lnTo>
                  <a:lnTo>
                    <a:pt x="900" y="498"/>
                  </a:lnTo>
                  <a:lnTo>
                    <a:pt x="932" y="434"/>
                  </a:lnTo>
                  <a:lnTo>
                    <a:pt x="948" y="322"/>
                  </a:lnTo>
                  <a:lnTo>
                    <a:pt x="932" y="225"/>
                  </a:lnTo>
                  <a:lnTo>
                    <a:pt x="852" y="97"/>
                  </a:lnTo>
                  <a:lnTo>
                    <a:pt x="771" y="49"/>
                  </a:lnTo>
                  <a:lnTo>
                    <a:pt x="675" y="17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541950" y="1474825"/>
              <a:ext cx="26525" cy="31750"/>
            </a:xfrm>
            <a:custGeom>
              <a:avLst/>
              <a:gdLst/>
              <a:ahLst/>
              <a:cxnLst/>
              <a:rect l="0" t="0" r="0" b="0"/>
              <a:pathLst>
                <a:path w="1061" h="1270" extrusionOk="0">
                  <a:moveTo>
                    <a:pt x="563" y="0"/>
                  </a:moveTo>
                  <a:lnTo>
                    <a:pt x="434" y="16"/>
                  </a:lnTo>
                  <a:lnTo>
                    <a:pt x="225" y="113"/>
                  </a:lnTo>
                  <a:lnTo>
                    <a:pt x="145" y="193"/>
                  </a:lnTo>
                  <a:lnTo>
                    <a:pt x="81" y="273"/>
                  </a:lnTo>
                  <a:lnTo>
                    <a:pt x="1" y="498"/>
                  </a:lnTo>
                  <a:lnTo>
                    <a:pt x="1" y="627"/>
                  </a:lnTo>
                  <a:lnTo>
                    <a:pt x="17" y="787"/>
                  </a:lnTo>
                  <a:lnTo>
                    <a:pt x="97" y="1044"/>
                  </a:lnTo>
                  <a:lnTo>
                    <a:pt x="193" y="1141"/>
                  </a:lnTo>
                  <a:lnTo>
                    <a:pt x="338" y="1253"/>
                  </a:lnTo>
                  <a:lnTo>
                    <a:pt x="531" y="1269"/>
                  </a:lnTo>
                  <a:lnTo>
                    <a:pt x="659" y="1253"/>
                  </a:lnTo>
                  <a:lnTo>
                    <a:pt x="852" y="1189"/>
                  </a:lnTo>
                  <a:lnTo>
                    <a:pt x="916" y="1109"/>
                  </a:lnTo>
                  <a:lnTo>
                    <a:pt x="1029" y="980"/>
                  </a:lnTo>
                  <a:lnTo>
                    <a:pt x="1061" y="787"/>
                  </a:lnTo>
                  <a:lnTo>
                    <a:pt x="900" y="787"/>
                  </a:lnTo>
                  <a:lnTo>
                    <a:pt x="884" y="900"/>
                  </a:lnTo>
                  <a:lnTo>
                    <a:pt x="836" y="980"/>
                  </a:lnTo>
                  <a:lnTo>
                    <a:pt x="788" y="1044"/>
                  </a:lnTo>
                  <a:lnTo>
                    <a:pt x="643" y="1125"/>
                  </a:lnTo>
                  <a:lnTo>
                    <a:pt x="466" y="1125"/>
                  </a:lnTo>
                  <a:lnTo>
                    <a:pt x="322" y="1060"/>
                  </a:lnTo>
                  <a:lnTo>
                    <a:pt x="258" y="996"/>
                  </a:lnTo>
                  <a:lnTo>
                    <a:pt x="177" y="852"/>
                  </a:lnTo>
                  <a:lnTo>
                    <a:pt x="161" y="659"/>
                  </a:lnTo>
                  <a:lnTo>
                    <a:pt x="177" y="418"/>
                  </a:lnTo>
                  <a:lnTo>
                    <a:pt x="274" y="273"/>
                  </a:lnTo>
                  <a:lnTo>
                    <a:pt x="402" y="161"/>
                  </a:lnTo>
                  <a:lnTo>
                    <a:pt x="563" y="145"/>
                  </a:lnTo>
                  <a:lnTo>
                    <a:pt x="691" y="161"/>
                  </a:lnTo>
                  <a:lnTo>
                    <a:pt x="788" y="209"/>
                  </a:lnTo>
                  <a:lnTo>
                    <a:pt x="852" y="289"/>
                  </a:lnTo>
                  <a:lnTo>
                    <a:pt x="900" y="402"/>
                  </a:lnTo>
                  <a:lnTo>
                    <a:pt x="1045" y="402"/>
                  </a:lnTo>
                  <a:lnTo>
                    <a:pt x="1012" y="257"/>
                  </a:lnTo>
                  <a:lnTo>
                    <a:pt x="916" y="129"/>
                  </a:lnTo>
                  <a:lnTo>
                    <a:pt x="772" y="3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573675" y="1475625"/>
              <a:ext cx="23725" cy="30150"/>
            </a:xfrm>
            <a:custGeom>
              <a:avLst/>
              <a:gdLst/>
              <a:ahLst/>
              <a:cxnLst/>
              <a:rect l="0" t="0" r="0" b="0"/>
              <a:pathLst>
                <a:path w="949" h="1206" extrusionOk="0">
                  <a:moveTo>
                    <a:pt x="0" y="1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643"/>
                  </a:lnTo>
                  <a:lnTo>
                    <a:pt x="787" y="643"/>
                  </a:lnTo>
                  <a:lnTo>
                    <a:pt x="787" y="1205"/>
                  </a:lnTo>
                  <a:lnTo>
                    <a:pt x="948" y="1205"/>
                  </a:lnTo>
                  <a:lnTo>
                    <a:pt x="948" y="1"/>
                  </a:lnTo>
                  <a:lnTo>
                    <a:pt x="787" y="1"/>
                  </a:lnTo>
                  <a:lnTo>
                    <a:pt x="787" y="498"/>
                  </a:lnTo>
                  <a:lnTo>
                    <a:pt x="161" y="498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600975" y="1475625"/>
              <a:ext cx="26925" cy="30150"/>
            </a:xfrm>
            <a:custGeom>
              <a:avLst/>
              <a:gdLst/>
              <a:ahLst/>
              <a:cxnLst/>
              <a:rect l="0" t="0" r="0" b="0"/>
              <a:pathLst>
                <a:path w="1077" h="1206" extrusionOk="0">
                  <a:moveTo>
                    <a:pt x="531" y="177"/>
                  </a:moveTo>
                  <a:lnTo>
                    <a:pt x="723" y="707"/>
                  </a:lnTo>
                  <a:lnTo>
                    <a:pt x="338" y="707"/>
                  </a:lnTo>
                  <a:lnTo>
                    <a:pt x="531" y="177"/>
                  </a:lnTo>
                  <a:close/>
                  <a:moveTo>
                    <a:pt x="450" y="1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290" y="852"/>
                  </a:lnTo>
                  <a:lnTo>
                    <a:pt x="772" y="852"/>
                  </a:lnTo>
                  <a:lnTo>
                    <a:pt x="900" y="1205"/>
                  </a:lnTo>
                  <a:lnTo>
                    <a:pt x="1077" y="1205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631900" y="1475625"/>
              <a:ext cx="24925" cy="30150"/>
            </a:xfrm>
            <a:custGeom>
              <a:avLst/>
              <a:gdLst/>
              <a:ahLst/>
              <a:cxnLst/>
              <a:rect l="0" t="0" r="0" b="0"/>
              <a:pathLst>
                <a:path w="997" h="1206" extrusionOk="0">
                  <a:moveTo>
                    <a:pt x="643" y="145"/>
                  </a:moveTo>
                  <a:lnTo>
                    <a:pt x="691" y="177"/>
                  </a:lnTo>
                  <a:lnTo>
                    <a:pt x="771" y="225"/>
                  </a:lnTo>
                  <a:lnTo>
                    <a:pt x="787" y="338"/>
                  </a:lnTo>
                  <a:lnTo>
                    <a:pt x="771" y="450"/>
                  </a:lnTo>
                  <a:lnTo>
                    <a:pt x="723" y="514"/>
                  </a:lnTo>
                  <a:lnTo>
                    <a:pt x="643" y="547"/>
                  </a:lnTo>
                  <a:lnTo>
                    <a:pt x="161" y="547"/>
                  </a:lnTo>
                  <a:lnTo>
                    <a:pt x="161" y="145"/>
                  </a:lnTo>
                  <a:close/>
                  <a:moveTo>
                    <a:pt x="0" y="1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691"/>
                  </a:lnTo>
                  <a:lnTo>
                    <a:pt x="627" y="691"/>
                  </a:lnTo>
                  <a:lnTo>
                    <a:pt x="675" y="707"/>
                  </a:lnTo>
                  <a:lnTo>
                    <a:pt x="755" y="771"/>
                  </a:lnTo>
                  <a:lnTo>
                    <a:pt x="771" y="868"/>
                  </a:lnTo>
                  <a:lnTo>
                    <a:pt x="771" y="1077"/>
                  </a:lnTo>
                  <a:lnTo>
                    <a:pt x="771" y="1125"/>
                  </a:lnTo>
                  <a:lnTo>
                    <a:pt x="787" y="1157"/>
                  </a:lnTo>
                  <a:lnTo>
                    <a:pt x="787" y="1189"/>
                  </a:lnTo>
                  <a:lnTo>
                    <a:pt x="803" y="1205"/>
                  </a:lnTo>
                  <a:lnTo>
                    <a:pt x="996" y="1205"/>
                  </a:lnTo>
                  <a:lnTo>
                    <a:pt x="996" y="1173"/>
                  </a:lnTo>
                  <a:lnTo>
                    <a:pt x="964" y="1157"/>
                  </a:lnTo>
                  <a:lnTo>
                    <a:pt x="948" y="1109"/>
                  </a:lnTo>
                  <a:lnTo>
                    <a:pt x="932" y="1061"/>
                  </a:lnTo>
                  <a:lnTo>
                    <a:pt x="932" y="996"/>
                  </a:lnTo>
                  <a:lnTo>
                    <a:pt x="932" y="836"/>
                  </a:lnTo>
                  <a:lnTo>
                    <a:pt x="916" y="739"/>
                  </a:lnTo>
                  <a:lnTo>
                    <a:pt x="884" y="691"/>
                  </a:lnTo>
                  <a:lnTo>
                    <a:pt x="852" y="643"/>
                  </a:lnTo>
                  <a:lnTo>
                    <a:pt x="787" y="611"/>
                  </a:lnTo>
                  <a:lnTo>
                    <a:pt x="852" y="563"/>
                  </a:lnTo>
                  <a:lnTo>
                    <a:pt x="900" y="498"/>
                  </a:lnTo>
                  <a:lnTo>
                    <a:pt x="948" y="434"/>
                  </a:lnTo>
                  <a:lnTo>
                    <a:pt x="948" y="322"/>
                  </a:lnTo>
                  <a:lnTo>
                    <a:pt x="948" y="225"/>
                  </a:lnTo>
                  <a:lnTo>
                    <a:pt x="852" y="97"/>
                  </a:lnTo>
                  <a:lnTo>
                    <a:pt x="787" y="49"/>
                  </a:lnTo>
                  <a:lnTo>
                    <a:pt x="691" y="1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661200" y="1475225"/>
              <a:ext cx="9675" cy="38975"/>
            </a:xfrm>
            <a:custGeom>
              <a:avLst/>
              <a:gdLst/>
              <a:ahLst/>
              <a:cxnLst/>
              <a:rect l="0" t="0" r="0" b="0"/>
              <a:pathLst>
                <a:path w="387" h="1559" extrusionOk="0">
                  <a:moveTo>
                    <a:pt x="274" y="0"/>
                  </a:moveTo>
                  <a:lnTo>
                    <a:pt x="145" y="225"/>
                  </a:lnTo>
                  <a:lnTo>
                    <a:pt x="81" y="354"/>
                  </a:lnTo>
                  <a:lnTo>
                    <a:pt x="17" y="563"/>
                  </a:lnTo>
                  <a:lnTo>
                    <a:pt x="1" y="787"/>
                  </a:lnTo>
                  <a:lnTo>
                    <a:pt x="1" y="852"/>
                  </a:lnTo>
                  <a:lnTo>
                    <a:pt x="17" y="932"/>
                  </a:lnTo>
                  <a:lnTo>
                    <a:pt x="33" y="1060"/>
                  </a:lnTo>
                  <a:lnTo>
                    <a:pt x="81" y="1189"/>
                  </a:lnTo>
                  <a:lnTo>
                    <a:pt x="113" y="1269"/>
                  </a:lnTo>
                  <a:lnTo>
                    <a:pt x="145" y="1317"/>
                  </a:lnTo>
                  <a:lnTo>
                    <a:pt x="177" y="1398"/>
                  </a:lnTo>
                  <a:lnTo>
                    <a:pt x="290" y="1558"/>
                  </a:lnTo>
                  <a:lnTo>
                    <a:pt x="386" y="1558"/>
                  </a:lnTo>
                  <a:lnTo>
                    <a:pt x="274" y="1350"/>
                  </a:lnTo>
                  <a:lnTo>
                    <a:pt x="226" y="1221"/>
                  </a:lnTo>
                  <a:lnTo>
                    <a:pt x="161" y="1012"/>
                  </a:lnTo>
                  <a:lnTo>
                    <a:pt x="161" y="787"/>
                  </a:lnTo>
                  <a:lnTo>
                    <a:pt x="161" y="563"/>
                  </a:lnTo>
                  <a:lnTo>
                    <a:pt x="210" y="370"/>
                  </a:lnTo>
                  <a:lnTo>
                    <a:pt x="274" y="22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673650" y="1476425"/>
              <a:ext cx="20100" cy="29350"/>
            </a:xfrm>
            <a:custGeom>
              <a:avLst/>
              <a:gdLst/>
              <a:ahLst/>
              <a:cxnLst/>
              <a:rect l="0" t="0" r="0" b="0"/>
              <a:pathLst>
                <a:path w="804" h="1174" extrusionOk="0">
                  <a:moveTo>
                    <a:pt x="306" y="1"/>
                  </a:moveTo>
                  <a:lnTo>
                    <a:pt x="129" y="97"/>
                  </a:lnTo>
                  <a:lnTo>
                    <a:pt x="81" y="177"/>
                  </a:lnTo>
                  <a:lnTo>
                    <a:pt x="33" y="274"/>
                  </a:lnTo>
                  <a:lnTo>
                    <a:pt x="33" y="418"/>
                  </a:lnTo>
                  <a:lnTo>
                    <a:pt x="177" y="418"/>
                  </a:lnTo>
                  <a:lnTo>
                    <a:pt x="177" y="322"/>
                  </a:lnTo>
                  <a:lnTo>
                    <a:pt x="209" y="242"/>
                  </a:lnTo>
                  <a:lnTo>
                    <a:pt x="290" y="161"/>
                  </a:lnTo>
                  <a:lnTo>
                    <a:pt x="418" y="129"/>
                  </a:lnTo>
                  <a:lnTo>
                    <a:pt x="515" y="145"/>
                  </a:lnTo>
                  <a:lnTo>
                    <a:pt x="579" y="193"/>
                  </a:lnTo>
                  <a:lnTo>
                    <a:pt x="627" y="258"/>
                  </a:lnTo>
                  <a:lnTo>
                    <a:pt x="643" y="354"/>
                  </a:lnTo>
                  <a:lnTo>
                    <a:pt x="627" y="434"/>
                  </a:lnTo>
                  <a:lnTo>
                    <a:pt x="579" y="515"/>
                  </a:lnTo>
                  <a:lnTo>
                    <a:pt x="531" y="563"/>
                  </a:lnTo>
                  <a:lnTo>
                    <a:pt x="434" y="611"/>
                  </a:lnTo>
                  <a:lnTo>
                    <a:pt x="274" y="707"/>
                  </a:lnTo>
                  <a:lnTo>
                    <a:pt x="129" y="804"/>
                  </a:lnTo>
                  <a:lnTo>
                    <a:pt x="65" y="916"/>
                  </a:lnTo>
                  <a:lnTo>
                    <a:pt x="17" y="1029"/>
                  </a:lnTo>
                  <a:lnTo>
                    <a:pt x="1" y="1173"/>
                  </a:lnTo>
                  <a:lnTo>
                    <a:pt x="804" y="1173"/>
                  </a:lnTo>
                  <a:lnTo>
                    <a:pt x="804" y="1029"/>
                  </a:lnTo>
                  <a:lnTo>
                    <a:pt x="161" y="1029"/>
                  </a:lnTo>
                  <a:lnTo>
                    <a:pt x="193" y="948"/>
                  </a:lnTo>
                  <a:lnTo>
                    <a:pt x="258" y="868"/>
                  </a:lnTo>
                  <a:lnTo>
                    <a:pt x="322" y="836"/>
                  </a:lnTo>
                  <a:lnTo>
                    <a:pt x="386" y="788"/>
                  </a:lnTo>
                  <a:lnTo>
                    <a:pt x="499" y="723"/>
                  </a:lnTo>
                  <a:lnTo>
                    <a:pt x="627" y="659"/>
                  </a:lnTo>
                  <a:lnTo>
                    <a:pt x="707" y="595"/>
                  </a:lnTo>
                  <a:lnTo>
                    <a:pt x="788" y="482"/>
                  </a:lnTo>
                  <a:lnTo>
                    <a:pt x="804" y="354"/>
                  </a:lnTo>
                  <a:lnTo>
                    <a:pt x="788" y="225"/>
                  </a:lnTo>
                  <a:lnTo>
                    <a:pt x="707" y="113"/>
                  </a:lnTo>
                  <a:lnTo>
                    <a:pt x="595" y="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696950" y="1476425"/>
              <a:ext cx="20100" cy="30150"/>
            </a:xfrm>
            <a:custGeom>
              <a:avLst/>
              <a:gdLst/>
              <a:ahLst/>
              <a:cxnLst/>
              <a:rect l="0" t="0" r="0" b="0"/>
              <a:pathLst>
                <a:path w="804" h="1206" extrusionOk="0">
                  <a:moveTo>
                    <a:pt x="402" y="129"/>
                  </a:moveTo>
                  <a:lnTo>
                    <a:pt x="466" y="145"/>
                  </a:lnTo>
                  <a:lnTo>
                    <a:pt x="562" y="209"/>
                  </a:lnTo>
                  <a:lnTo>
                    <a:pt x="594" y="258"/>
                  </a:lnTo>
                  <a:lnTo>
                    <a:pt x="627" y="402"/>
                  </a:lnTo>
                  <a:lnTo>
                    <a:pt x="643" y="595"/>
                  </a:lnTo>
                  <a:lnTo>
                    <a:pt x="627" y="836"/>
                  </a:lnTo>
                  <a:lnTo>
                    <a:pt x="578" y="964"/>
                  </a:lnTo>
                  <a:lnTo>
                    <a:pt x="498" y="1061"/>
                  </a:lnTo>
                  <a:lnTo>
                    <a:pt x="386" y="1077"/>
                  </a:lnTo>
                  <a:lnTo>
                    <a:pt x="321" y="1061"/>
                  </a:lnTo>
                  <a:lnTo>
                    <a:pt x="225" y="980"/>
                  </a:lnTo>
                  <a:lnTo>
                    <a:pt x="193" y="900"/>
                  </a:lnTo>
                  <a:lnTo>
                    <a:pt x="161" y="788"/>
                  </a:lnTo>
                  <a:lnTo>
                    <a:pt x="161" y="611"/>
                  </a:lnTo>
                  <a:lnTo>
                    <a:pt x="161" y="402"/>
                  </a:lnTo>
                  <a:lnTo>
                    <a:pt x="209" y="258"/>
                  </a:lnTo>
                  <a:lnTo>
                    <a:pt x="289" y="161"/>
                  </a:lnTo>
                  <a:lnTo>
                    <a:pt x="402" y="129"/>
                  </a:lnTo>
                  <a:close/>
                  <a:moveTo>
                    <a:pt x="402" y="1"/>
                  </a:moveTo>
                  <a:lnTo>
                    <a:pt x="273" y="17"/>
                  </a:lnTo>
                  <a:lnTo>
                    <a:pt x="97" y="145"/>
                  </a:lnTo>
                  <a:lnTo>
                    <a:pt x="48" y="274"/>
                  </a:lnTo>
                  <a:lnTo>
                    <a:pt x="0" y="418"/>
                  </a:lnTo>
                  <a:lnTo>
                    <a:pt x="0" y="611"/>
                  </a:lnTo>
                  <a:lnTo>
                    <a:pt x="16" y="852"/>
                  </a:lnTo>
                  <a:lnTo>
                    <a:pt x="81" y="1029"/>
                  </a:lnTo>
                  <a:lnTo>
                    <a:pt x="129" y="1109"/>
                  </a:lnTo>
                  <a:lnTo>
                    <a:pt x="289" y="1189"/>
                  </a:lnTo>
                  <a:lnTo>
                    <a:pt x="386" y="1205"/>
                  </a:lnTo>
                  <a:lnTo>
                    <a:pt x="498" y="1189"/>
                  </a:lnTo>
                  <a:lnTo>
                    <a:pt x="675" y="1077"/>
                  </a:lnTo>
                  <a:lnTo>
                    <a:pt x="723" y="980"/>
                  </a:lnTo>
                  <a:lnTo>
                    <a:pt x="787" y="804"/>
                  </a:lnTo>
                  <a:lnTo>
                    <a:pt x="803" y="579"/>
                  </a:lnTo>
                  <a:lnTo>
                    <a:pt x="787" y="354"/>
                  </a:lnTo>
                  <a:lnTo>
                    <a:pt x="723" y="193"/>
                  </a:lnTo>
                  <a:lnTo>
                    <a:pt x="659" y="113"/>
                  </a:lnTo>
                  <a:lnTo>
                    <a:pt x="498" y="1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720225" y="1475225"/>
              <a:ext cx="9275" cy="38975"/>
            </a:xfrm>
            <a:custGeom>
              <a:avLst/>
              <a:gdLst/>
              <a:ahLst/>
              <a:cxnLst/>
              <a:rect l="0" t="0" r="0" b="0"/>
              <a:pathLst>
                <a:path w="371" h="1559" extrusionOk="0">
                  <a:moveTo>
                    <a:pt x="1" y="0"/>
                  </a:moveTo>
                  <a:lnTo>
                    <a:pt x="97" y="209"/>
                  </a:lnTo>
                  <a:lnTo>
                    <a:pt x="161" y="354"/>
                  </a:lnTo>
                  <a:lnTo>
                    <a:pt x="210" y="547"/>
                  </a:lnTo>
                  <a:lnTo>
                    <a:pt x="226" y="787"/>
                  </a:lnTo>
                  <a:lnTo>
                    <a:pt x="210" y="1012"/>
                  </a:lnTo>
                  <a:lnTo>
                    <a:pt x="161" y="1189"/>
                  </a:lnTo>
                  <a:lnTo>
                    <a:pt x="113" y="1334"/>
                  </a:lnTo>
                  <a:lnTo>
                    <a:pt x="1" y="1558"/>
                  </a:lnTo>
                  <a:lnTo>
                    <a:pt x="97" y="1558"/>
                  </a:lnTo>
                  <a:lnTo>
                    <a:pt x="226" y="1350"/>
                  </a:lnTo>
                  <a:lnTo>
                    <a:pt x="306" y="1205"/>
                  </a:lnTo>
                  <a:lnTo>
                    <a:pt x="370" y="1012"/>
                  </a:lnTo>
                  <a:lnTo>
                    <a:pt x="370" y="771"/>
                  </a:lnTo>
                  <a:lnTo>
                    <a:pt x="370" y="675"/>
                  </a:lnTo>
                  <a:lnTo>
                    <a:pt x="354" y="579"/>
                  </a:lnTo>
                  <a:lnTo>
                    <a:pt x="338" y="482"/>
                  </a:lnTo>
                  <a:lnTo>
                    <a:pt x="306" y="386"/>
                  </a:lnTo>
                  <a:lnTo>
                    <a:pt x="274" y="306"/>
                  </a:lnTo>
                  <a:lnTo>
                    <a:pt x="242" y="257"/>
                  </a:lnTo>
                  <a:lnTo>
                    <a:pt x="210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732675" y="15057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162500" y="1559550"/>
              <a:ext cx="17300" cy="22500"/>
            </a:xfrm>
            <a:custGeom>
              <a:avLst/>
              <a:gdLst/>
              <a:ahLst/>
              <a:cxnLst/>
              <a:rect l="0" t="0" r="0" b="0"/>
              <a:pathLst>
                <a:path w="692" h="900" extrusionOk="0">
                  <a:moveTo>
                    <a:pt x="1" y="0"/>
                  </a:moveTo>
                  <a:lnTo>
                    <a:pt x="1" y="595"/>
                  </a:lnTo>
                  <a:lnTo>
                    <a:pt x="1" y="707"/>
                  </a:lnTo>
                  <a:lnTo>
                    <a:pt x="33" y="787"/>
                  </a:lnTo>
                  <a:lnTo>
                    <a:pt x="65" y="835"/>
                  </a:lnTo>
                  <a:lnTo>
                    <a:pt x="194" y="900"/>
                  </a:lnTo>
                  <a:lnTo>
                    <a:pt x="402" y="900"/>
                  </a:lnTo>
                  <a:lnTo>
                    <a:pt x="483" y="835"/>
                  </a:lnTo>
                  <a:lnTo>
                    <a:pt x="531" y="803"/>
                  </a:lnTo>
                  <a:lnTo>
                    <a:pt x="563" y="755"/>
                  </a:lnTo>
                  <a:lnTo>
                    <a:pt x="563" y="884"/>
                  </a:lnTo>
                  <a:lnTo>
                    <a:pt x="692" y="884"/>
                  </a:lnTo>
                  <a:lnTo>
                    <a:pt x="692" y="0"/>
                  </a:lnTo>
                  <a:lnTo>
                    <a:pt x="547" y="0"/>
                  </a:lnTo>
                  <a:lnTo>
                    <a:pt x="547" y="434"/>
                  </a:lnTo>
                  <a:lnTo>
                    <a:pt x="547" y="562"/>
                  </a:lnTo>
                  <a:lnTo>
                    <a:pt x="515" y="643"/>
                  </a:lnTo>
                  <a:lnTo>
                    <a:pt x="483" y="707"/>
                  </a:lnTo>
                  <a:lnTo>
                    <a:pt x="386" y="771"/>
                  </a:lnTo>
                  <a:lnTo>
                    <a:pt x="306" y="771"/>
                  </a:lnTo>
                  <a:lnTo>
                    <a:pt x="210" y="755"/>
                  </a:lnTo>
                  <a:lnTo>
                    <a:pt x="162" y="691"/>
                  </a:lnTo>
                  <a:lnTo>
                    <a:pt x="145" y="643"/>
                  </a:lnTo>
                  <a:lnTo>
                    <a:pt x="145" y="59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184200" y="1559150"/>
              <a:ext cx="18075" cy="23300"/>
            </a:xfrm>
            <a:custGeom>
              <a:avLst/>
              <a:gdLst/>
              <a:ahLst/>
              <a:cxnLst/>
              <a:rect l="0" t="0" r="0" b="0"/>
              <a:pathLst>
                <a:path w="723" h="932" extrusionOk="0">
                  <a:moveTo>
                    <a:pt x="354" y="0"/>
                  </a:moveTo>
                  <a:lnTo>
                    <a:pt x="209" y="16"/>
                  </a:lnTo>
                  <a:lnTo>
                    <a:pt x="113" y="81"/>
                  </a:lnTo>
                  <a:lnTo>
                    <a:pt x="48" y="161"/>
                  </a:lnTo>
                  <a:lnTo>
                    <a:pt x="32" y="273"/>
                  </a:lnTo>
                  <a:lnTo>
                    <a:pt x="48" y="370"/>
                  </a:lnTo>
                  <a:lnTo>
                    <a:pt x="129" y="450"/>
                  </a:lnTo>
                  <a:lnTo>
                    <a:pt x="193" y="482"/>
                  </a:lnTo>
                  <a:lnTo>
                    <a:pt x="289" y="498"/>
                  </a:lnTo>
                  <a:lnTo>
                    <a:pt x="402" y="530"/>
                  </a:lnTo>
                  <a:lnTo>
                    <a:pt x="482" y="562"/>
                  </a:lnTo>
                  <a:lnTo>
                    <a:pt x="530" y="578"/>
                  </a:lnTo>
                  <a:lnTo>
                    <a:pt x="578" y="611"/>
                  </a:lnTo>
                  <a:lnTo>
                    <a:pt x="578" y="659"/>
                  </a:lnTo>
                  <a:lnTo>
                    <a:pt x="562" y="723"/>
                  </a:lnTo>
                  <a:lnTo>
                    <a:pt x="514" y="771"/>
                  </a:lnTo>
                  <a:lnTo>
                    <a:pt x="450" y="803"/>
                  </a:lnTo>
                  <a:lnTo>
                    <a:pt x="370" y="803"/>
                  </a:lnTo>
                  <a:lnTo>
                    <a:pt x="257" y="787"/>
                  </a:lnTo>
                  <a:lnTo>
                    <a:pt x="177" y="739"/>
                  </a:lnTo>
                  <a:lnTo>
                    <a:pt x="161" y="691"/>
                  </a:lnTo>
                  <a:lnTo>
                    <a:pt x="145" y="627"/>
                  </a:lnTo>
                  <a:lnTo>
                    <a:pt x="0" y="627"/>
                  </a:lnTo>
                  <a:lnTo>
                    <a:pt x="16" y="739"/>
                  </a:lnTo>
                  <a:lnTo>
                    <a:pt x="97" y="835"/>
                  </a:lnTo>
                  <a:lnTo>
                    <a:pt x="193" y="916"/>
                  </a:lnTo>
                  <a:lnTo>
                    <a:pt x="370" y="932"/>
                  </a:lnTo>
                  <a:lnTo>
                    <a:pt x="530" y="916"/>
                  </a:lnTo>
                  <a:lnTo>
                    <a:pt x="643" y="851"/>
                  </a:lnTo>
                  <a:lnTo>
                    <a:pt x="707" y="755"/>
                  </a:lnTo>
                  <a:lnTo>
                    <a:pt x="723" y="643"/>
                  </a:lnTo>
                  <a:lnTo>
                    <a:pt x="707" y="530"/>
                  </a:lnTo>
                  <a:lnTo>
                    <a:pt x="643" y="466"/>
                  </a:lnTo>
                  <a:lnTo>
                    <a:pt x="562" y="434"/>
                  </a:lnTo>
                  <a:lnTo>
                    <a:pt x="434" y="386"/>
                  </a:lnTo>
                  <a:lnTo>
                    <a:pt x="321" y="370"/>
                  </a:lnTo>
                  <a:lnTo>
                    <a:pt x="273" y="354"/>
                  </a:lnTo>
                  <a:lnTo>
                    <a:pt x="225" y="338"/>
                  </a:lnTo>
                  <a:lnTo>
                    <a:pt x="193" y="289"/>
                  </a:lnTo>
                  <a:lnTo>
                    <a:pt x="177" y="241"/>
                  </a:lnTo>
                  <a:lnTo>
                    <a:pt x="177" y="193"/>
                  </a:lnTo>
                  <a:lnTo>
                    <a:pt x="225" y="161"/>
                  </a:lnTo>
                  <a:lnTo>
                    <a:pt x="273" y="129"/>
                  </a:lnTo>
                  <a:lnTo>
                    <a:pt x="450" y="129"/>
                  </a:lnTo>
                  <a:lnTo>
                    <a:pt x="514" y="177"/>
                  </a:lnTo>
                  <a:lnTo>
                    <a:pt x="546" y="225"/>
                  </a:lnTo>
                  <a:lnTo>
                    <a:pt x="562" y="273"/>
                  </a:lnTo>
                  <a:lnTo>
                    <a:pt x="691" y="273"/>
                  </a:lnTo>
                  <a:lnTo>
                    <a:pt x="691" y="193"/>
                  </a:lnTo>
                  <a:lnTo>
                    <a:pt x="643" y="113"/>
                  </a:lnTo>
                  <a:lnTo>
                    <a:pt x="530" y="1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205075" y="1559150"/>
              <a:ext cx="20100" cy="23300"/>
            </a:xfrm>
            <a:custGeom>
              <a:avLst/>
              <a:gdLst/>
              <a:ahLst/>
              <a:cxnLst/>
              <a:rect l="0" t="0" r="0" b="0"/>
              <a:pathLst>
                <a:path w="804" h="932" extrusionOk="0">
                  <a:moveTo>
                    <a:pt x="418" y="129"/>
                  </a:moveTo>
                  <a:lnTo>
                    <a:pt x="546" y="145"/>
                  </a:lnTo>
                  <a:lnTo>
                    <a:pt x="611" y="241"/>
                  </a:lnTo>
                  <a:lnTo>
                    <a:pt x="643" y="305"/>
                  </a:lnTo>
                  <a:lnTo>
                    <a:pt x="659" y="386"/>
                  </a:lnTo>
                  <a:lnTo>
                    <a:pt x="161" y="386"/>
                  </a:lnTo>
                  <a:lnTo>
                    <a:pt x="177" y="289"/>
                  </a:lnTo>
                  <a:lnTo>
                    <a:pt x="241" y="209"/>
                  </a:lnTo>
                  <a:lnTo>
                    <a:pt x="322" y="145"/>
                  </a:lnTo>
                  <a:lnTo>
                    <a:pt x="418" y="129"/>
                  </a:lnTo>
                  <a:close/>
                  <a:moveTo>
                    <a:pt x="418" y="0"/>
                  </a:moveTo>
                  <a:lnTo>
                    <a:pt x="241" y="32"/>
                  </a:lnTo>
                  <a:lnTo>
                    <a:pt x="129" y="129"/>
                  </a:lnTo>
                  <a:lnTo>
                    <a:pt x="32" y="273"/>
                  </a:lnTo>
                  <a:lnTo>
                    <a:pt x="0" y="482"/>
                  </a:lnTo>
                  <a:lnTo>
                    <a:pt x="32" y="675"/>
                  </a:lnTo>
                  <a:lnTo>
                    <a:pt x="113" y="803"/>
                  </a:lnTo>
                  <a:lnTo>
                    <a:pt x="241" y="916"/>
                  </a:lnTo>
                  <a:lnTo>
                    <a:pt x="402" y="932"/>
                  </a:lnTo>
                  <a:lnTo>
                    <a:pt x="466" y="932"/>
                  </a:lnTo>
                  <a:lnTo>
                    <a:pt x="514" y="916"/>
                  </a:lnTo>
                  <a:lnTo>
                    <a:pt x="611" y="884"/>
                  </a:lnTo>
                  <a:lnTo>
                    <a:pt x="691" y="819"/>
                  </a:lnTo>
                  <a:lnTo>
                    <a:pt x="723" y="787"/>
                  </a:lnTo>
                  <a:lnTo>
                    <a:pt x="755" y="723"/>
                  </a:lnTo>
                  <a:lnTo>
                    <a:pt x="787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7" y="675"/>
                  </a:lnTo>
                  <a:lnTo>
                    <a:pt x="595" y="723"/>
                  </a:lnTo>
                  <a:lnTo>
                    <a:pt x="514" y="787"/>
                  </a:lnTo>
                  <a:lnTo>
                    <a:pt x="402" y="803"/>
                  </a:lnTo>
                  <a:lnTo>
                    <a:pt x="289" y="787"/>
                  </a:lnTo>
                  <a:lnTo>
                    <a:pt x="225" y="723"/>
                  </a:lnTo>
                  <a:lnTo>
                    <a:pt x="177" y="627"/>
                  </a:lnTo>
                  <a:lnTo>
                    <a:pt x="161" y="514"/>
                  </a:lnTo>
                  <a:lnTo>
                    <a:pt x="803" y="514"/>
                  </a:lnTo>
                  <a:lnTo>
                    <a:pt x="803" y="386"/>
                  </a:lnTo>
                  <a:lnTo>
                    <a:pt x="787" y="321"/>
                  </a:lnTo>
                  <a:lnTo>
                    <a:pt x="771" y="225"/>
                  </a:lnTo>
                  <a:lnTo>
                    <a:pt x="739" y="161"/>
                  </a:lnTo>
                  <a:lnTo>
                    <a:pt x="675" y="97"/>
                  </a:lnTo>
                  <a:lnTo>
                    <a:pt x="595" y="48"/>
                  </a:lnTo>
                  <a:lnTo>
                    <a:pt x="514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2229975" y="1559150"/>
              <a:ext cx="10450" cy="22500"/>
            </a:xfrm>
            <a:custGeom>
              <a:avLst/>
              <a:gdLst/>
              <a:ahLst/>
              <a:cxnLst/>
              <a:rect l="0" t="0" r="0" b="0"/>
              <a:pathLst>
                <a:path w="418" h="900" extrusionOk="0">
                  <a:moveTo>
                    <a:pt x="370" y="0"/>
                  </a:moveTo>
                  <a:lnTo>
                    <a:pt x="289" y="16"/>
                  </a:lnTo>
                  <a:lnTo>
                    <a:pt x="209" y="64"/>
                  </a:lnTo>
                  <a:lnTo>
                    <a:pt x="161" y="129"/>
                  </a:lnTo>
                  <a:lnTo>
                    <a:pt x="129" y="177"/>
                  </a:lnTo>
                  <a:lnTo>
                    <a:pt x="129" y="16"/>
                  </a:lnTo>
                  <a:lnTo>
                    <a:pt x="0" y="16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402"/>
                  </a:lnTo>
                  <a:lnTo>
                    <a:pt x="145" y="305"/>
                  </a:lnTo>
                  <a:lnTo>
                    <a:pt x="193" y="225"/>
                  </a:lnTo>
                  <a:lnTo>
                    <a:pt x="273" y="177"/>
                  </a:lnTo>
                  <a:lnTo>
                    <a:pt x="370" y="161"/>
                  </a:lnTo>
                  <a:lnTo>
                    <a:pt x="418" y="16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2240800" y="1584850"/>
              <a:ext cx="23325" cy="2025"/>
            </a:xfrm>
            <a:custGeom>
              <a:avLst/>
              <a:gdLst/>
              <a:ahLst/>
              <a:cxnLst/>
              <a:rect l="0" t="0" r="0" b="0"/>
              <a:pathLst>
                <a:path w="933" h="81" extrusionOk="0">
                  <a:moveTo>
                    <a:pt x="1" y="0"/>
                  </a:moveTo>
                  <a:lnTo>
                    <a:pt x="1" y="80"/>
                  </a:lnTo>
                  <a:lnTo>
                    <a:pt x="932" y="80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2265700" y="1559150"/>
              <a:ext cx="19700" cy="23300"/>
            </a:xfrm>
            <a:custGeom>
              <a:avLst/>
              <a:gdLst/>
              <a:ahLst/>
              <a:cxnLst/>
              <a:rect l="0" t="0" r="0" b="0"/>
              <a:pathLst>
                <a:path w="788" h="932" extrusionOk="0">
                  <a:moveTo>
                    <a:pt x="402" y="129"/>
                  </a:moveTo>
                  <a:lnTo>
                    <a:pt x="531" y="145"/>
                  </a:lnTo>
                  <a:lnTo>
                    <a:pt x="595" y="241"/>
                  </a:lnTo>
                  <a:lnTo>
                    <a:pt x="627" y="305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89"/>
                  </a:lnTo>
                  <a:lnTo>
                    <a:pt x="225" y="209"/>
                  </a:lnTo>
                  <a:lnTo>
                    <a:pt x="306" y="145"/>
                  </a:lnTo>
                  <a:lnTo>
                    <a:pt x="402" y="129"/>
                  </a:lnTo>
                  <a:close/>
                  <a:moveTo>
                    <a:pt x="402" y="0"/>
                  </a:moveTo>
                  <a:lnTo>
                    <a:pt x="242" y="32"/>
                  </a:lnTo>
                  <a:lnTo>
                    <a:pt x="113" y="129"/>
                  </a:lnTo>
                  <a:lnTo>
                    <a:pt x="17" y="273"/>
                  </a:lnTo>
                  <a:lnTo>
                    <a:pt x="1" y="482"/>
                  </a:lnTo>
                  <a:lnTo>
                    <a:pt x="17" y="675"/>
                  </a:lnTo>
                  <a:lnTo>
                    <a:pt x="113" y="803"/>
                  </a:lnTo>
                  <a:lnTo>
                    <a:pt x="225" y="916"/>
                  </a:lnTo>
                  <a:lnTo>
                    <a:pt x="386" y="932"/>
                  </a:lnTo>
                  <a:lnTo>
                    <a:pt x="450" y="932"/>
                  </a:lnTo>
                  <a:lnTo>
                    <a:pt x="498" y="916"/>
                  </a:lnTo>
                  <a:lnTo>
                    <a:pt x="595" y="884"/>
                  </a:lnTo>
                  <a:lnTo>
                    <a:pt x="675" y="819"/>
                  </a:lnTo>
                  <a:lnTo>
                    <a:pt x="707" y="787"/>
                  </a:lnTo>
                  <a:lnTo>
                    <a:pt x="739" y="723"/>
                  </a:lnTo>
                  <a:lnTo>
                    <a:pt x="772" y="675"/>
                  </a:lnTo>
                  <a:lnTo>
                    <a:pt x="788" y="627"/>
                  </a:lnTo>
                  <a:lnTo>
                    <a:pt x="643" y="627"/>
                  </a:lnTo>
                  <a:lnTo>
                    <a:pt x="611" y="675"/>
                  </a:lnTo>
                  <a:lnTo>
                    <a:pt x="579" y="723"/>
                  </a:lnTo>
                  <a:lnTo>
                    <a:pt x="498" y="787"/>
                  </a:lnTo>
                  <a:lnTo>
                    <a:pt x="402" y="803"/>
                  </a:lnTo>
                  <a:lnTo>
                    <a:pt x="290" y="787"/>
                  </a:lnTo>
                  <a:lnTo>
                    <a:pt x="209" y="723"/>
                  </a:lnTo>
                  <a:lnTo>
                    <a:pt x="161" y="627"/>
                  </a:lnTo>
                  <a:lnTo>
                    <a:pt x="161" y="514"/>
                  </a:lnTo>
                  <a:lnTo>
                    <a:pt x="788" y="514"/>
                  </a:lnTo>
                  <a:lnTo>
                    <a:pt x="788" y="386"/>
                  </a:lnTo>
                  <a:lnTo>
                    <a:pt x="788" y="321"/>
                  </a:lnTo>
                  <a:lnTo>
                    <a:pt x="755" y="225"/>
                  </a:lnTo>
                  <a:lnTo>
                    <a:pt x="723" y="161"/>
                  </a:lnTo>
                  <a:lnTo>
                    <a:pt x="675" y="97"/>
                  </a:lnTo>
                  <a:lnTo>
                    <a:pt x="595" y="48"/>
                  </a:lnTo>
                  <a:lnTo>
                    <a:pt x="498" y="1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2290200" y="1559150"/>
              <a:ext cx="17700" cy="22500"/>
            </a:xfrm>
            <a:custGeom>
              <a:avLst/>
              <a:gdLst/>
              <a:ahLst/>
              <a:cxnLst/>
              <a:rect l="0" t="0" r="0" b="0"/>
              <a:pathLst>
                <a:path w="708" h="900" extrusionOk="0">
                  <a:moveTo>
                    <a:pt x="418" y="0"/>
                  </a:moveTo>
                  <a:lnTo>
                    <a:pt x="338" y="16"/>
                  </a:lnTo>
                  <a:lnTo>
                    <a:pt x="257" y="32"/>
                  </a:lnTo>
                  <a:lnTo>
                    <a:pt x="193" y="81"/>
                  </a:lnTo>
                  <a:lnTo>
                    <a:pt x="129" y="145"/>
                  </a:lnTo>
                  <a:lnTo>
                    <a:pt x="129" y="16"/>
                  </a:lnTo>
                  <a:lnTo>
                    <a:pt x="0" y="16"/>
                  </a:lnTo>
                  <a:lnTo>
                    <a:pt x="0" y="900"/>
                  </a:lnTo>
                  <a:lnTo>
                    <a:pt x="145" y="900"/>
                  </a:lnTo>
                  <a:lnTo>
                    <a:pt x="145" y="434"/>
                  </a:lnTo>
                  <a:lnTo>
                    <a:pt x="145" y="354"/>
                  </a:lnTo>
                  <a:lnTo>
                    <a:pt x="145" y="305"/>
                  </a:lnTo>
                  <a:lnTo>
                    <a:pt x="161" y="257"/>
                  </a:lnTo>
                  <a:lnTo>
                    <a:pt x="193" y="225"/>
                  </a:lnTo>
                  <a:lnTo>
                    <a:pt x="241" y="177"/>
                  </a:lnTo>
                  <a:lnTo>
                    <a:pt x="305" y="145"/>
                  </a:lnTo>
                  <a:lnTo>
                    <a:pt x="482" y="145"/>
                  </a:lnTo>
                  <a:lnTo>
                    <a:pt x="530" y="225"/>
                  </a:lnTo>
                  <a:lnTo>
                    <a:pt x="546" y="273"/>
                  </a:lnTo>
                  <a:lnTo>
                    <a:pt x="562" y="354"/>
                  </a:lnTo>
                  <a:lnTo>
                    <a:pt x="562" y="900"/>
                  </a:lnTo>
                  <a:lnTo>
                    <a:pt x="707" y="900"/>
                  </a:lnTo>
                  <a:lnTo>
                    <a:pt x="707" y="338"/>
                  </a:lnTo>
                  <a:lnTo>
                    <a:pt x="691" y="209"/>
                  </a:lnTo>
                  <a:lnTo>
                    <a:pt x="675" y="129"/>
                  </a:lnTo>
                  <a:lnTo>
                    <a:pt x="627" y="81"/>
                  </a:lnTo>
                  <a:lnTo>
                    <a:pt x="498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2312275" y="1559150"/>
              <a:ext cx="20500" cy="23300"/>
            </a:xfrm>
            <a:custGeom>
              <a:avLst/>
              <a:gdLst/>
              <a:ahLst/>
              <a:cxnLst/>
              <a:rect l="0" t="0" r="0" b="0"/>
              <a:pathLst>
                <a:path w="820" h="932" extrusionOk="0">
                  <a:moveTo>
                    <a:pt x="579" y="450"/>
                  </a:moveTo>
                  <a:lnTo>
                    <a:pt x="579" y="578"/>
                  </a:lnTo>
                  <a:lnTo>
                    <a:pt x="563" y="691"/>
                  </a:lnTo>
                  <a:lnTo>
                    <a:pt x="450" y="771"/>
                  </a:lnTo>
                  <a:lnTo>
                    <a:pt x="386" y="803"/>
                  </a:lnTo>
                  <a:lnTo>
                    <a:pt x="242" y="803"/>
                  </a:lnTo>
                  <a:lnTo>
                    <a:pt x="193" y="771"/>
                  </a:lnTo>
                  <a:lnTo>
                    <a:pt x="161" y="723"/>
                  </a:lnTo>
                  <a:lnTo>
                    <a:pt x="145" y="659"/>
                  </a:lnTo>
                  <a:lnTo>
                    <a:pt x="161" y="594"/>
                  </a:lnTo>
                  <a:lnTo>
                    <a:pt x="226" y="546"/>
                  </a:lnTo>
                  <a:lnTo>
                    <a:pt x="258" y="514"/>
                  </a:lnTo>
                  <a:lnTo>
                    <a:pt x="338" y="514"/>
                  </a:lnTo>
                  <a:lnTo>
                    <a:pt x="434" y="498"/>
                  </a:lnTo>
                  <a:lnTo>
                    <a:pt x="466" y="498"/>
                  </a:lnTo>
                  <a:lnTo>
                    <a:pt x="515" y="482"/>
                  </a:lnTo>
                  <a:lnTo>
                    <a:pt x="547" y="466"/>
                  </a:lnTo>
                  <a:lnTo>
                    <a:pt x="579" y="450"/>
                  </a:lnTo>
                  <a:close/>
                  <a:moveTo>
                    <a:pt x="386" y="0"/>
                  </a:moveTo>
                  <a:lnTo>
                    <a:pt x="258" y="16"/>
                  </a:lnTo>
                  <a:lnTo>
                    <a:pt x="145" y="64"/>
                  </a:lnTo>
                  <a:lnTo>
                    <a:pt x="65" y="145"/>
                  </a:lnTo>
                  <a:lnTo>
                    <a:pt x="49" y="289"/>
                  </a:lnTo>
                  <a:lnTo>
                    <a:pt x="177" y="289"/>
                  </a:lnTo>
                  <a:lnTo>
                    <a:pt x="193" y="225"/>
                  </a:lnTo>
                  <a:lnTo>
                    <a:pt x="209" y="193"/>
                  </a:lnTo>
                  <a:lnTo>
                    <a:pt x="274" y="145"/>
                  </a:lnTo>
                  <a:lnTo>
                    <a:pt x="370" y="129"/>
                  </a:lnTo>
                  <a:lnTo>
                    <a:pt x="466" y="129"/>
                  </a:lnTo>
                  <a:lnTo>
                    <a:pt x="531" y="161"/>
                  </a:lnTo>
                  <a:lnTo>
                    <a:pt x="579" y="209"/>
                  </a:lnTo>
                  <a:lnTo>
                    <a:pt x="579" y="273"/>
                  </a:lnTo>
                  <a:lnTo>
                    <a:pt x="579" y="305"/>
                  </a:lnTo>
                  <a:lnTo>
                    <a:pt x="579" y="321"/>
                  </a:lnTo>
                  <a:lnTo>
                    <a:pt x="547" y="354"/>
                  </a:lnTo>
                  <a:lnTo>
                    <a:pt x="499" y="370"/>
                  </a:lnTo>
                  <a:lnTo>
                    <a:pt x="274" y="402"/>
                  </a:lnTo>
                  <a:lnTo>
                    <a:pt x="161" y="418"/>
                  </a:lnTo>
                  <a:lnTo>
                    <a:pt x="81" y="482"/>
                  </a:lnTo>
                  <a:lnTo>
                    <a:pt x="17" y="562"/>
                  </a:lnTo>
                  <a:lnTo>
                    <a:pt x="1" y="675"/>
                  </a:lnTo>
                  <a:lnTo>
                    <a:pt x="17" y="771"/>
                  </a:lnTo>
                  <a:lnTo>
                    <a:pt x="81" y="851"/>
                  </a:lnTo>
                  <a:lnTo>
                    <a:pt x="161" y="916"/>
                  </a:lnTo>
                  <a:lnTo>
                    <a:pt x="274" y="932"/>
                  </a:lnTo>
                  <a:lnTo>
                    <a:pt x="370" y="916"/>
                  </a:lnTo>
                  <a:lnTo>
                    <a:pt x="450" y="884"/>
                  </a:lnTo>
                  <a:lnTo>
                    <a:pt x="531" y="835"/>
                  </a:lnTo>
                  <a:lnTo>
                    <a:pt x="595" y="787"/>
                  </a:lnTo>
                  <a:lnTo>
                    <a:pt x="595" y="835"/>
                  </a:lnTo>
                  <a:lnTo>
                    <a:pt x="611" y="868"/>
                  </a:lnTo>
                  <a:lnTo>
                    <a:pt x="659" y="900"/>
                  </a:lnTo>
                  <a:lnTo>
                    <a:pt x="723" y="916"/>
                  </a:lnTo>
                  <a:lnTo>
                    <a:pt x="788" y="916"/>
                  </a:lnTo>
                  <a:lnTo>
                    <a:pt x="820" y="900"/>
                  </a:lnTo>
                  <a:lnTo>
                    <a:pt x="820" y="787"/>
                  </a:lnTo>
                  <a:lnTo>
                    <a:pt x="804" y="787"/>
                  </a:lnTo>
                  <a:lnTo>
                    <a:pt x="804" y="803"/>
                  </a:lnTo>
                  <a:lnTo>
                    <a:pt x="756" y="803"/>
                  </a:lnTo>
                  <a:lnTo>
                    <a:pt x="739" y="787"/>
                  </a:lnTo>
                  <a:lnTo>
                    <a:pt x="723" y="771"/>
                  </a:lnTo>
                  <a:lnTo>
                    <a:pt x="723" y="755"/>
                  </a:lnTo>
                  <a:lnTo>
                    <a:pt x="723" y="241"/>
                  </a:lnTo>
                  <a:lnTo>
                    <a:pt x="707" y="129"/>
                  </a:lnTo>
                  <a:lnTo>
                    <a:pt x="627" y="64"/>
                  </a:lnTo>
                  <a:lnTo>
                    <a:pt x="531" y="1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2335975" y="1551525"/>
              <a:ext cx="19300" cy="30925"/>
            </a:xfrm>
            <a:custGeom>
              <a:avLst/>
              <a:gdLst/>
              <a:ahLst/>
              <a:cxnLst/>
              <a:rect l="0" t="0" r="0" b="0"/>
              <a:pathLst>
                <a:path w="772" h="1237" extrusionOk="0">
                  <a:moveTo>
                    <a:pt x="386" y="434"/>
                  </a:moveTo>
                  <a:lnTo>
                    <a:pt x="498" y="450"/>
                  </a:lnTo>
                  <a:lnTo>
                    <a:pt x="562" y="530"/>
                  </a:lnTo>
                  <a:lnTo>
                    <a:pt x="611" y="626"/>
                  </a:lnTo>
                  <a:lnTo>
                    <a:pt x="627" y="755"/>
                  </a:lnTo>
                  <a:lnTo>
                    <a:pt x="611" y="899"/>
                  </a:lnTo>
                  <a:lnTo>
                    <a:pt x="562" y="1012"/>
                  </a:lnTo>
                  <a:lnTo>
                    <a:pt x="498" y="1092"/>
                  </a:lnTo>
                  <a:lnTo>
                    <a:pt x="386" y="1108"/>
                  </a:lnTo>
                  <a:lnTo>
                    <a:pt x="322" y="1092"/>
                  </a:lnTo>
                  <a:lnTo>
                    <a:pt x="209" y="1028"/>
                  </a:lnTo>
                  <a:lnTo>
                    <a:pt x="177" y="964"/>
                  </a:lnTo>
                  <a:lnTo>
                    <a:pt x="145" y="867"/>
                  </a:lnTo>
                  <a:lnTo>
                    <a:pt x="145" y="755"/>
                  </a:lnTo>
                  <a:lnTo>
                    <a:pt x="161" y="594"/>
                  </a:lnTo>
                  <a:lnTo>
                    <a:pt x="225" y="514"/>
                  </a:lnTo>
                  <a:lnTo>
                    <a:pt x="289" y="450"/>
                  </a:lnTo>
                  <a:lnTo>
                    <a:pt x="386" y="434"/>
                  </a:lnTo>
                  <a:close/>
                  <a:moveTo>
                    <a:pt x="0" y="0"/>
                  </a:moveTo>
                  <a:lnTo>
                    <a:pt x="0" y="1205"/>
                  </a:lnTo>
                  <a:lnTo>
                    <a:pt x="145" y="1205"/>
                  </a:lnTo>
                  <a:lnTo>
                    <a:pt x="145" y="1092"/>
                  </a:lnTo>
                  <a:lnTo>
                    <a:pt x="193" y="1140"/>
                  </a:lnTo>
                  <a:lnTo>
                    <a:pt x="225" y="1189"/>
                  </a:lnTo>
                  <a:lnTo>
                    <a:pt x="305" y="1221"/>
                  </a:lnTo>
                  <a:lnTo>
                    <a:pt x="402" y="1237"/>
                  </a:lnTo>
                  <a:lnTo>
                    <a:pt x="482" y="1221"/>
                  </a:lnTo>
                  <a:lnTo>
                    <a:pt x="627" y="1156"/>
                  </a:lnTo>
                  <a:lnTo>
                    <a:pt x="675" y="1092"/>
                  </a:lnTo>
                  <a:lnTo>
                    <a:pt x="755" y="948"/>
                  </a:lnTo>
                  <a:lnTo>
                    <a:pt x="771" y="755"/>
                  </a:lnTo>
                  <a:lnTo>
                    <a:pt x="755" y="546"/>
                  </a:lnTo>
                  <a:lnTo>
                    <a:pt x="675" y="418"/>
                  </a:lnTo>
                  <a:lnTo>
                    <a:pt x="562" y="321"/>
                  </a:lnTo>
                  <a:lnTo>
                    <a:pt x="418" y="305"/>
                  </a:lnTo>
                  <a:lnTo>
                    <a:pt x="338" y="305"/>
                  </a:lnTo>
                  <a:lnTo>
                    <a:pt x="257" y="337"/>
                  </a:lnTo>
                  <a:lnTo>
                    <a:pt x="209" y="369"/>
                  </a:lnTo>
                  <a:lnTo>
                    <a:pt x="145" y="43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2359650" y="1551525"/>
              <a:ext cx="3650" cy="30125"/>
            </a:xfrm>
            <a:custGeom>
              <a:avLst/>
              <a:gdLst/>
              <a:ahLst/>
              <a:cxnLst/>
              <a:rect l="0" t="0" r="0" b="0"/>
              <a:pathLst>
                <a:path w="146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45" y="120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2367700" y="1559150"/>
              <a:ext cx="20100" cy="23300"/>
            </a:xfrm>
            <a:custGeom>
              <a:avLst/>
              <a:gdLst/>
              <a:ahLst/>
              <a:cxnLst/>
              <a:rect l="0" t="0" r="0" b="0"/>
              <a:pathLst>
                <a:path w="804" h="932" extrusionOk="0">
                  <a:moveTo>
                    <a:pt x="402" y="129"/>
                  </a:moveTo>
                  <a:lnTo>
                    <a:pt x="530" y="145"/>
                  </a:lnTo>
                  <a:lnTo>
                    <a:pt x="610" y="241"/>
                  </a:lnTo>
                  <a:lnTo>
                    <a:pt x="626" y="305"/>
                  </a:lnTo>
                  <a:lnTo>
                    <a:pt x="643" y="386"/>
                  </a:lnTo>
                  <a:lnTo>
                    <a:pt x="161" y="386"/>
                  </a:lnTo>
                  <a:lnTo>
                    <a:pt x="177" y="289"/>
                  </a:lnTo>
                  <a:lnTo>
                    <a:pt x="241" y="209"/>
                  </a:lnTo>
                  <a:lnTo>
                    <a:pt x="305" y="145"/>
                  </a:lnTo>
                  <a:lnTo>
                    <a:pt x="402" y="129"/>
                  </a:lnTo>
                  <a:close/>
                  <a:moveTo>
                    <a:pt x="418" y="0"/>
                  </a:moveTo>
                  <a:lnTo>
                    <a:pt x="241" y="32"/>
                  </a:lnTo>
                  <a:lnTo>
                    <a:pt x="113" y="129"/>
                  </a:lnTo>
                  <a:lnTo>
                    <a:pt x="16" y="273"/>
                  </a:lnTo>
                  <a:lnTo>
                    <a:pt x="0" y="482"/>
                  </a:lnTo>
                  <a:lnTo>
                    <a:pt x="16" y="675"/>
                  </a:lnTo>
                  <a:lnTo>
                    <a:pt x="113" y="803"/>
                  </a:lnTo>
                  <a:lnTo>
                    <a:pt x="241" y="916"/>
                  </a:lnTo>
                  <a:lnTo>
                    <a:pt x="386" y="932"/>
                  </a:lnTo>
                  <a:lnTo>
                    <a:pt x="450" y="932"/>
                  </a:lnTo>
                  <a:lnTo>
                    <a:pt x="514" y="916"/>
                  </a:lnTo>
                  <a:lnTo>
                    <a:pt x="610" y="884"/>
                  </a:lnTo>
                  <a:lnTo>
                    <a:pt x="675" y="819"/>
                  </a:lnTo>
                  <a:lnTo>
                    <a:pt x="707" y="787"/>
                  </a:lnTo>
                  <a:lnTo>
                    <a:pt x="755" y="723"/>
                  </a:lnTo>
                  <a:lnTo>
                    <a:pt x="771" y="675"/>
                  </a:lnTo>
                  <a:lnTo>
                    <a:pt x="787" y="627"/>
                  </a:lnTo>
                  <a:lnTo>
                    <a:pt x="643" y="627"/>
                  </a:lnTo>
                  <a:lnTo>
                    <a:pt x="626" y="675"/>
                  </a:lnTo>
                  <a:lnTo>
                    <a:pt x="578" y="723"/>
                  </a:lnTo>
                  <a:lnTo>
                    <a:pt x="514" y="787"/>
                  </a:lnTo>
                  <a:lnTo>
                    <a:pt x="402" y="803"/>
                  </a:lnTo>
                  <a:lnTo>
                    <a:pt x="289" y="787"/>
                  </a:lnTo>
                  <a:lnTo>
                    <a:pt x="225" y="723"/>
                  </a:lnTo>
                  <a:lnTo>
                    <a:pt x="177" y="627"/>
                  </a:lnTo>
                  <a:lnTo>
                    <a:pt x="161" y="514"/>
                  </a:lnTo>
                  <a:lnTo>
                    <a:pt x="803" y="514"/>
                  </a:lnTo>
                  <a:lnTo>
                    <a:pt x="803" y="386"/>
                  </a:lnTo>
                  <a:lnTo>
                    <a:pt x="787" y="321"/>
                  </a:lnTo>
                  <a:lnTo>
                    <a:pt x="771" y="225"/>
                  </a:lnTo>
                  <a:lnTo>
                    <a:pt x="723" y="161"/>
                  </a:lnTo>
                  <a:lnTo>
                    <a:pt x="675" y="97"/>
                  </a:lnTo>
                  <a:lnTo>
                    <a:pt x="594" y="48"/>
                  </a:lnTo>
                  <a:lnTo>
                    <a:pt x="498" y="1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2390575" y="1551525"/>
              <a:ext cx="19300" cy="30925"/>
            </a:xfrm>
            <a:custGeom>
              <a:avLst/>
              <a:gdLst/>
              <a:ahLst/>
              <a:cxnLst/>
              <a:rect l="0" t="0" r="0" b="0"/>
              <a:pathLst>
                <a:path w="772" h="1237" extrusionOk="0">
                  <a:moveTo>
                    <a:pt x="498" y="450"/>
                  </a:moveTo>
                  <a:lnTo>
                    <a:pt x="579" y="514"/>
                  </a:lnTo>
                  <a:lnTo>
                    <a:pt x="627" y="610"/>
                  </a:lnTo>
                  <a:lnTo>
                    <a:pt x="643" y="771"/>
                  </a:lnTo>
                  <a:lnTo>
                    <a:pt x="627" y="916"/>
                  </a:lnTo>
                  <a:lnTo>
                    <a:pt x="579" y="1012"/>
                  </a:lnTo>
                  <a:lnTo>
                    <a:pt x="498" y="1092"/>
                  </a:lnTo>
                  <a:lnTo>
                    <a:pt x="402" y="1108"/>
                  </a:lnTo>
                  <a:lnTo>
                    <a:pt x="290" y="1092"/>
                  </a:lnTo>
                  <a:lnTo>
                    <a:pt x="209" y="1012"/>
                  </a:lnTo>
                  <a:lnTo>
                    <a:pt x="161" y="916"/>
                  </a:lnTo>
                  <a:lnTo>
                    <a:pt x="161" y="771"/>
                  </a:lnTo>
                  <a:lnTo>
                    <a:pt x="161" y="626"/>
                  </a:lnTo>
                  <a:lnTo>
                    <a:pt x="225" y="530"/>
                  </a:lnTo>
                  <a:lnTo>
                    <a:pt x="306" y="450"/>
                  </a:lnTo>
                  <a:close/>
                  <a:moveTo>
                    <a:pt x="627" y="0"/>
                  </a:moveTo>
                  <a:lnTo>
                    <a:pt x="627" y="450"/>
                  </a:lnTo>
                  <a:lnTo>
                    <a:pt x="579" y="386"/>
                  </a:lnTo>
                  <a:lnTo>
                    <a:pt x="547" y="353"/>
                  </a:lnTo>
                  <a:lnTo>
                    <a:pt x="466" y="321"/>
                  </a:lnTo>
                  <a:lnTo>
                    <a:pt x="370" y="305"/>
                  </a:lnTo>
                  <a:lnTo>
                    <a:pt x="290" y="321"/>
                  </a:lnTo>
                  <a:lnTo>
                    <a:pt x="145" y="386"/>
                  </a:lnTo>
                  <a:lnTo>
                    <a:pt x="97" y="450"/>
                  </a:lnTo>
                  <a:lnTo>
                    <a:pt x="17" y="594"/>
                  </a:lnTo>
                  <a:lnTo>
                    <a:pt x="1" y="787"/>
                  </a:lnTo>
                  <a:lnTo>
                    <a:pt x="17" y="980"/>
                  </a:lnTo>
                  <a:lnTo>
                    <a:pt x="113" y="1108"/>
                  </a:lnTo>
                  <a:lnTo>
                    <a:pt x="225" y="1221"/>
                  </a:lnTo>
                  <a:lnTo>
                    <a:pt x="354" y="1237"/>
                  </a:lnTo>
                  <a:lnTo>
                    <a:pt x="450" y="1221"/>
                  </a:lnTo>
                  <a:lnTo>
                    <a:pt x="515" y="1205"/>
                  </a:lnTo>
                  <a:lnTo>
                    <a:pt x="595" y="1156"/>
                  </a:lnTo>
                  <a:lnTo>
                    <a:pt x="643" y="1076"/>
                  </a:lnTo>
                  <a:lnTo>
                    <a:pt x="643" y="1205"/>
                  </a:lnTo>
                  <a:lnTo>
                    <a:pt x="772" y="1205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425100" y="1551525"/>
              <a:ext cx="24125" cy="30125"/>
            </a:xfrm>
            <a:custGeom>
              <a:avLst/>
              <a:gdLst/>
              <a:ahLst/>
              <a:cxnLst/>
              <a:rect l="0" t="0" r="0" b="0"/>
              <a:pathLst>
                <a:path w="965" h="1205" extrusionOk="0">
                  <a:moveTo>
                    <a:pt x="1" y="0"/>
                  </a:moveTo>
                  <a:lnTo>
                    <a:pt x="1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63" y="1205"/>
                  </a:lnTo>
                  <a:lnTo>
                    <a:pt x="563" y="145"/>
                  </a:lnTo>
                  <a:lnTo>
                    <a:pt x="965" y="14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454025" y="1551525"/>
              <a:ext cx="4025" cy="30125"/>
            </a:xfrm>
            <a:custGeom>
              <a:avLst/>
              <a:gdLst/>
              <a:ahLst/>
              <a:cxnLst/>
              <a:rect l="0" t="0" r="0" b="0"/>
              <a:pathLst>
                <a:path w="161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464450" y="1551525"/>
              <a:ext cx="23725" cy="30125"/>
            </a:xfrm>
            <a:custGeom>
              <a:avLst/>
              <a:gdLst/>
              <a:ahLst/>
              <a:cxnLst/>
              <a:rect l="0" t="0" r="0" b="0"/>
              <a:pathLst>
                <a:path w="949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225"/>
                  </a:lnTo>
                  <a:lnTo>
                    <a:pt x="772" y="1205"/>
                  </a:lnTo>
                  <a:lnTo>
                    <a:pt x="948" y="1205"/>
                  </a:lnTo>
                  <a:lnTo>
                    <a:pt x="948" y="0"/>
                  </a:lnTo>
                  <a:lnTo>
                    <a:pt x="804" y="0"/>
                  </a:lnTo>
                  <a:lnTo>
                    <a:pt x="804" y="98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492175" y="1551525"/>
              <a:ext cx="26925" cy="30125"/>
            </a:xfrm>
            <a:custGeom>
              <a:avLst/>
              <a:gdLst/>
              <a:ahLst/>
              <a:cxnLst/>
              <a:rect l="0" t="0" r="0" b="0"/>
              <a:pathLst>
                <a:path w="1077" h="1205" extrusionOk="0">
                  <a:moveTo>
                    <a:pt x="0" y="0"/>
                  </a:moveTo>
                  <a:lnTo>
                    <a:pt x="466" y="723"/>
                  </a:lnTo>
                  <a:lnTo>
                    <a:pt x="466" y="1205"/>
                  </a:lnTo>
                  <a:lnTo>
                    <a:pt x="626" y="1205"/>
                  </a:lnTo>
                  <a:lnTo>
                    <a:pt x="626" y="723"/>
                  </a:lnTo>
                  <a:lnTo>
                    <a:pt x="1076" y="0"/>
                  </a:lnTo>
                  <a:lnTo>
                    <a:pt x="883" y="0"/>
                  </a:lnTo>
                  <a:lnTo>
                    <a:pt x="546" y="57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523475" y="1551525"/>
              <a:ext cx="4050" cy="30125"/>
            </a:xfrm>
            <a:custGeom>
              <a:avLst/>
              <a:gdLst/>
              <a:ahLst/>
              <a:cxnLst/>
              <a:rect l="0" t="0" r="0" b="0"/>
              <a:pathLst>
                <a:path w="162" h="1205" extrusionOk="0">
                  <a:moveTo>
                    <a:pt x="1" y="0"/>
                  </a:moveTo>
                  <a:lnTo>
                    <a:pt x="1" y="1205"/>
                  </a:lnTo>
                  <a:lnTo>
                    <a:pt x="161" y="120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2533925" y="1551525"/>
              <a:ext cx="24125" cy="30125"/>
            </a:xfrm>
            <a:custGeom>
              <a:avLst/>
              <a:gdLst/>
              <a:ahLst/>
              <a:cxnLst/>
              <a:rect l="0" t="0" r="0" b="0"/>
              <a:pathLst>
                <a:path w="965" h="1205" extrusionOk="0">
                  <a:moveTo>
                    <a:pt x="0" y="0"/>
                  </a:moveTo>
                  <a:lnTo>
                    <a:pt x="0" y="1205"/>
                  </a:lnTo>
                  <a:lnTo>
                    <a:pt x="161" y="1205"/>
                  </a:lnTo>
                  <a:lnTo>
                    <a:pt x="161" y="225"/>
                  </a:lnTo>
                  <a:lnTo>
                    <a:pt x="771" y="1205"/>
                  </a:lnTo>
                  <a:lnTo>
                    <a:pt x="964" y="1205"/>
                  </a:lnTo>
                  <a:lnTo>
                    <a:pt x="964" y="0"/>
                  </a:lnTo>
                  <a:lnTo>
                    <a:pt x="803" y="0"/>
                  </a:lnTo>
                  <a:lnTo>
                    <a:pt x="803" y="98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2561625" y="1551525"/>
              <a:ext cx="24525" cy="30125"/>
            </a:xfrm>
            <a:custGeom>
              <a:avLst/>
              <a:gdLst/>
              <a:ahLst/>
              <a:cxnLst/>
              <a:rect l="0" t="0" r="0" b="0"/>
              <a:pathLst>
                <a:path w="981" h="1205" extrusionOk="0">
                  <a:moveTo>
                    <a:pt x="1" y="0"/>
                  </a:moveTo>
                  <a:lnTo>
                    <a:pt x="1" y="145"/>
                  </a:lnTo>
                  <a:lnTo>
                    <a:pt x="402" y="145"/>
                  </a:lnTo>
                  <a:lnTo>
                    <a:pt x="402" y="1205"/>
                  </a:lnTo>
                  <a:lnTo>
                    <a:pt x="579" y="1205"/>
                  </a:lnTo>
                  <a:lnTo>
                    <a:pt x="579" y="145"/>
                  </a:lnTo>
                  <a:lnTo>
                    <a:pt x="980" y="145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589325" y="1551125"/>
              <a:ext cx="9675" cy="38950"/>
            </a:xfrm>
            <a:custGeom>
              <a:avLst/>
              <a:gdLst/>
              <a:ahLst/>
              <a:cxnLst/>
              <a:rect l="0" t="0" r="0" b="0"/>
              <a:pathLst>
                <a:path w="387" h="1558" extrusionOk="0">
                  <a:moveTo>
                    <a:pt x="274" y="0"/>
                  </a:moveTo>
                  <a:lnTo>
                    <a:pt x="145" y="225"/>
                  </a:lnTo>
                  <a:lnTo>
                    <a:pt x="81" y="353"/>
                  </a:lnTo>
                  <a:lnTo>
                    <a:pt x="17" y="562"/>
                  </a:lnTo>
                  <a:lnTo>
                    <a:pt x="1" y="787"/>
                  </a:lnTo>
                  <a:lnTo>
                    <a:pt x="1" y="851"/>
                  </a:lnTo>
                  <a:lnTo>
                    <a:pt x="17" y="932"/>
                  </a:lnTo>
                  <a:lnTo>
                    <a:pt x="33" y="1060"/>
                  </a:lnTo>
                  <a:lnTo>
                    <a:pt x="81" y="1189"/>
                  </a:lnTo>
                  <a:lnTo>
                    <a:pt x="113" y="1269"/>
                  </a:lnTo>
                  <a:lnTo>
                    <a:pt x="145" y="1317"/>
                  </a:lnTo>
                  <a:lnTo>
                    <a:pt x="177" y="1397"/>
                  </a:lnTo>
                  <a:lnTo>
                    <a:pt x="290" y="1558"/>
                  </a:lnTo>
                  <a:lnTo>
                    <a:pt x="386" y="1558"/>
                  </a:lnTo>
                  <a:lnTo>
                    <a:pt x="274" y="1349"/>
                  </a:lnTo>
                  <a:lnTo>
                    <a:pt x="226" y="1205"/>
                  </a:lnTo>
                  <a:lnTo>
                    <a:pt x="161" y="1012"/>
                  </a:lnTo>
                  <a:lnTo>
                    <a:pt x="161" y="787"/>
                  </a:lnTo>
                  <a:lnTo>
                    <a:pt x="161" y="562"/>
                  </a:lnTo>
                  <a:lnTo>
                    <a:pt x="210" y="369"/>
                  </a:lnTo>
                  <a:lnTo>
                    <a:pt x="274" y="22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604600" y="1552325"/>
              <a:ext cx="10450" cy="29325"/>
            </a:xfrm>
            <a:custGeom>
              <a:avLst/>
              <a:gdLst/>
              <a:ahLst/>
              <a:cxnLst/>
              <a:rect l="0" t="0" r="0" b="0"/>
              <a:pathLst>
                <a:path w="418" h="1173" extrusionOk="0">
                  <a:moveTo>
                    <a:pt x="305" y="0"/>
                  </a:moveTo>
                  <a:lnTo>
                    <a:pt x="273" y="129"/>
                  </a:lnTo>
                  <a:lnTo>
                    <a:pt x="209" y="177"/>
                  </a:lnTo>
                  <a:lnTo>
                    <a:pt x="129" y="209"/>
                  </a:lnTo>
                  <a:lnTo>
                    <a:pt x="0" y="225"/>
                  </a:lnTo>
                  <a:lnTo>
                    <a:pt x="0" y="337"/>
                  </a:lnTo>
                  <a:lnTo>
                    <a:pt x="273" y="337"/>
                  </a:lnTo>
                  <a:lnTo>
                    <a:pt x="273" y="1173"/>
                  </a:lnTo>
                  <a:lnTo>
                    <a:pt x="418" y="1173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625075" y="1551125"/>
              <a:ext cx="9650" cy="38950"/>
            </a:xfrm>
            <a:custGeom>
              <a:avLst/>
              <a:gdLst/>
              <a:ahLst/>
              <a:cxnLst/>
              <a:rect l="0" t="0" r="0" b="0"/>
              <a:pathLst>
                <a:path w="386" h="1558" extrusionOk="0">
                  <a:moveTo>
                    <a:pt x="0" y="0"/>
                  </a:moveTo>
                  <a:lnTo>
                    <a:pt x="113" y="209"/>
                  </a:lnTo>
                  <a:lnTo>
                    <a:pt x="161" y="353"/>
                  </a:lnTo>
                  <a:lnTo>
                    <a:pt x="209" y="546"/>
                  </a:lnTo>
                  <a:lnTo>
                    <a:pt x="225" y="787"/>
                  </a:lnTo>
                  <a:lnTo>
                    <a:pt x="209" y="1012"/>
                  </a:lnTo>
                  <a:lnTo>
                    <a:pt x="161" y="1189"/>
                  </a:lnTo>
                  <a:lnTo>
                    <a:pt x="113" y="1333"/>
                  </a:lnTo>
                  <a:lnTo>
                    <a:pt x="0" y="1558"/>
                  </a:lnTo>
                  <a:lnTo>
                    <a:pt x="97" y="1558"/>
                  </a:lnTo>
                  <a:lnTo>
                    <a:pt x="241" y="1349"/>
                  </a:lnTo>
                  <a:lnTo>
                    <a:pt x="305" y="1205"/>
                  </a:lnTo>
                  <a:lnTo>
                    <a:pt x="370" y="996"/>
                  </a:lnTo>
                  <a:lnTo>
                    <a:pt x="386" y="771"/>
                  </a:lnTo>
                  <a:lnTo>
                    <a:pt x="370" y="675"/>
                  </a:lnTo>
                  <a:lnTo>
                    <a:pt x="370" y="578"/>
                  </a:lnTo>
                  <a:lnTo>
                    <a:pt x="338" y="482"/>
                  </a:lnTo>
                  <a:lnTo>
                    <a:pt x="305" y="369"/>
                  </a:lnTo>
                  <a:lnTo>
                    <a:pt x="273" y="305"/>
                  </a:lnTo>
                  <a:lnTo>
                    <a:pt x="257" y="241"/>
                  </a:lnTo>
                  <a:lnTo>
                    <a:pt x="209" y="17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37525" y="1581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097050" y="1605725"/>
              <a:ext cx="652525" cy="72300"/>
            </a:xfrm>
            <a:custGeom>
              <a:avLst/>
              <a:gdLst/>
              <a:ahLst/>
              <a:cxnLst/>
              <a:rect l="0" t="0" r="0" b="0"/>
              <a:pathLst>
                <a:path w="26101" h="2892" extrusionOk="0">
                  <a:moveTo>
                    <a:pt x="1" y="0"/>
                  </a:moveTo>
                  <a:lnTo>
                    <a:pt x="1" y="2891"/>
                  </a:lnTo>
                  <a:lnTo>
                    <a:pt x="26100" y="2891"/>
                  </a:lnTo>
                  <a:lnTo>
                    <a:pt x="26100" y="0"/>
                  </a:lnTo>
                  <a:close/>
                </a:path>
              </a:pathLst>
            </a:custGeom>
            <a:solidFill>
              <a:srgbClr val="C5C5C5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2120750" y="1621375"/>
              <a:ext cx="6050" cy="29750"/>
            </a:xfrm>
            <a:custGeom>
              <a:avLst/>
              <a:gdLst/>
              <a:ahLst/>
              <a:cxnLst/>
              <a:rect l="0" t="0" r="0" b="0"/>
              <a:pathLst>
                <a:path w="242" h="1190" extrusionOk="0">
                  <a:moveTo>
                    <a:pt x="1" y="1"/>
                  </a:moveTo>
                  <a:lnTo>
                    <a:pt x="1" y="1189"/>
                  </a:lnTo>
                  <a:lnTo>
                    <a:pt x="241" y="118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2132400" y="1628600"/>
              <a:ext cx="20100" cy="22525"/>
            </a:xfrm>
            <a:custGeom>
              <a:avLst/>
              <a:gdLst/>
              <a:ahLst/>
              <a:cxnLst/>
              <a:rect l="0" t="0" r="0" b="0"/>
              <a:pathLst>
                <a:path w="804" h="901" extrusionOk="0">
                  <a:moveTo>
                    <a:pt x="386" y="1"/>
                  </a:moveTo>
                  <a:lnTo>
                    <a:pt x="305" y="49"/>
                  </a:lnTo>
                  <a:lnTo>
                    <a:pt x="257" y="81"/>
                  </a:lnTo>
                  <a:lnTo>
                    <a:pt x="225" y="145"/>
                  </a:lnTo>
                  <a:lnTo>
                    <a:pt x="225" y="17"/>
                  </a:lnTo>
                  <a:lnTo>
                    <a:pt x="0" y="17"/>
                  </a:lnTo>
                  <a:lnTo>
                    <a:pt x="0" y="900"/>
                  </a:lnTo>
                  <a:lnTo>
                    <a:pt x="225" y="900"/>
                  </a:lnTo>
                  <a:lnTo>
                    <a:pt x="225" y="418"/>
                  </a:lnTo>
                  <a:lnTo>
                    <a:pt x="225" y="354"/>
                  </a:lnTo>
                  <a:lnTo>
                    <a:pt x="257" y="290"/>
                  </a:lnTo>
                  <a:lnTo>
                    <a:pt x="305" y="210"/>
                  </a:lnTo>
                  <a:lnTo>
                    <a:pt x="418" y="194"/>
                  </a:lnTo>
                  <a:lnTo>
                    <a:pt x="498" y="210"/>
                  </a:lnTo>
                  <a:lnTo>
                    <a:pt x="546" y="258"/>
                  </a:lnTo>
                  <a:lnTo>
                    <a:pt x="562" y="306"/>
                  </a:lnTo>
                  <a:lnTo>
                    <a:pt x="562" y="370"/>
                  </a:lnTo>
                  <a:lnTo>
                    <a:pt x="562" y="900"/>
                  </a:lnTo>
                  <a:lnTo>
                    <a:pt x="803" y="900"/>
                  </a:lnTo>
                  <a:lnTo>
                    <a:pt x="803" y="306"/>
                  </a:lnTo>
                  <a:lnTo>
                    <a:pt x="787" y="161"/>
                  </a:lnTo>
                  <a:lnTo>
                    <a:pt x="707" y="65"/>
                  </a:lnTo>
                  <a:lnTo>
                    <a:pt x="611" y="17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2156475" y="1621375"/>
              <a:ext cx="21725" cy="30550"/>
            </a:xfrm>
            <a:custGeom>
              <a:avLst/>
              <a:gdLst/>
              <a:ahLst/>
              <a:cxnLst/>
              <a:rect l="0" t="0" r="0" b="0"/>
              <a:pathLst>
                <a:path w="869" h="1222" extrusionOk="0">
                  <a:moveTo>
                    <a:pt x="435" y="483"/>
                  </a:moveTo>
                  <a:lnTo>
                    <a:pt x="499" y="499"/>
                  </a:lnTo>
                  <a:lnTo>
                    <a:pt x="547" y="531"/>
                  </a:lnTo>
                  <a:lnTo>
                    <a:pt x="611" y="611"/>
                  </a:lnTo>
                  <a:lnTo>
                    <a:pt x="627" y="772"/>
                  </a:lnTo>
                  <a:lnTo>
                    <a:pt x="627" y="868"/>
                  </a:lnTo>
                  <a:lnTo>
                    <a:pt x="579" y="948"/>
                  </a:lnTo>
                  <a:lnTo>
                    <a:pt x="515" y="1013"/>
                  </a:lnTo>
                  <a:lnTo>
                    <a:pt x="435" y="1029"/>
                  </a:lnTo>
                  <a:lnTo>
                    <a:pt x="338" y="1013"/>
                  </a:lnTo>
                  <a:lnTo>
                    <a:pt x="290" y="948"/>
                  </a:lnTo>
                  <a:lnTo>
                    <a:pt x="242" y="868"/>
                  </a:lnTo>
                  <a:lnTo>
                    <a:pt x="242" y="756"/>
                  </a:lnTo>
                  <a:lnTo>
                    <a:pt x="242" y="643"/>
                  </a:lnTo>
                  <a:lnTo>
                    <a:pt x="290" y="563"/>
                  </a:lnTo>
                  <a:lnTo>
                    <a:pt x="338" y="499"/>
                  </a:lnTo>
                  <a:lnTo>
                    <a:pt x="435" y="483"/>
                  </a:lnTo>
                  <a:close/>
                  <a:moveTo>
                    <a:pt x="627" y="1"/>
                  </a:moveTo>
                  <a:lnTo>
                    <a:pt x="627" y="418"/>
                  </a:lnTo>
                  <a:lnTo>
                    <a:pt x="579" y="354"/>
                  </a:lnTo>
                  <a:lnTo>
                    <a:pt x="531" y="322"/>
                  </a:lnTo>
                  <a:lnTo>
                    <a:pt x="451" y="290"/>
                  </a:lnTo>
                  <a:lnTo>
                    <a:pt x="386" y="290"/>
                  </a:lnTo>
                  <a:lnTo>
                    <a:pt x="210" y="306"/>
                  </a:lnTo>
                  <a:lnTo>
                    <a:pt x="97" y="418"/>
                  </a:lnTo>
                  <a:lnTo>
                    <a:pt x="17" y="563"/>
                  </a:lnTo>
                  <a:lnTo>
                    <a:pt x="1" y="772"/>
                  </a:lnTo>
                  <a:lnTo>
                    <a:pt x="17" y="964"/>
                  </a:lnTo>
                  <a:lnTo>
                    <a:pt x="97" y="1093"/>
                  </a:lnTo>
                  <a:lnTo>
                    <a:pt x="210" y="1205"/>
                  </a:lnTo>
                  <a:lnTo>
                    <a:pt x="370" y="1221"/>
                  </a:lnTo>
                  <a:lnTo>
                    <a:pt x="451" y="1221"/>
                  </a:lnTo>
                  <a:lnTo>
                    <a:pt x="515" y="1189"/>
                  </a:lnTo>
                  <a:lnTo>
                    <a:pt x="579" y="1141"/>
                  </a:lnTo>
                  <a:lnTo>
                    <a:pt x="627" y="1077"/>
                  </a:lnTo>
                  <a:lnTo>
                    <a:pt x="627" y="1189"/>
                  </a:lnTo>
                  <a:lnTo>
                    <a:pt x="868" y="1189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2181375" y="1628600"/>
              <a:ext cx="21325" cy="23325"/>
            </a:xfrm>
            <a:custGeom>
              <a:avLst/>
              <a:gdLst/>
              <a:ahLst/>
              <a:cxnLst/>
              <a:rect l="0" t="0" r="0" b="0"/>
              <a:pathLst>
                <a:path w="853" h="933" extrusionOk="0">
                  <a:moveTo>
                    <a:pt x="499" y="194"/>
                  </a:moveTo>
                  <a:lnTo>
                    <a:pt x="547" y="226"/>
                  </a:lnTo>
                  <a:lnTo>
                    <a:pt x="595" y="290"/>
                  </a:lnTo>
                  <a:lnTo>
                    <a:pt x="611" y="370"/>
                  </a:lnTo>
                  <a:lnTo>
                    <a:pt x="242" y="370"/>
                  </a:lnTo>
                  <a:lnTo>
                    <a:pt x="258" y="290"/>
                  </a:lnTo>
                  <a:lnTo>
                    <a:pt x="306" y="242"/>
                  </a:lnTo>
                  <a:lnTo>
                    <a:pt x="354" y="194"/>
                  </a:lnTo>
                  <a:close/>
                  <a:moveTo>
                    <a:pt x="434" y="1"/>
                  </a:moveTo>
                  <a:lnTo>
                    <a:pt x="258" y="17"/>
                  </a:lnTo>
                  <a:lnTo>
                    <a:pt x="129" y="113"/>
                  </a:lnTo>
                  <a:lnTo>
                    <a:pt x="33" y="258"/>
                  </a:lnTo>
                  <a:lnTo>
                    <a:pt x="1" y="467"/>
                  </a:lnTo>
                  <a:lnTo>
                    <a:pt x="17" y="595"/>
                  </a:lnTo>
                  <a:lnTo>
                    <a:pt x="81" y="772"/>
                  </a:lnTo>
                  <a:lnTo>
                    <a:pt x="129" y="820"/>
                  </a:lnTo>
                  <a:lnTo>
                    <a:pt x="274" y="916"/>
                  </a:lnTo>
                  <a:lnTo>
                    <a:pt x="434" y="932"/>
                  </a:lnTo>
                  <a:lnTo>
                    <a:pt x="531" y="932"/>
                  </a:lnTo>
                  <a:lnTo>
                    <a:pt x="691" y="868"/>
                  </a:lnTo>
                  <a:lnTo>
                    <a:pt x="756" y="804"/>
                  </a:lnTo>
                  <a:lnTo>
                    <a:pt x="820" y="724"/>
                  </a:lnTo>
                  <a:lnTo>
                    <a:pt x="836" y="643"/>
                  </a:lnTo>
                  <a:lnTo>
                    <a:pt x="595" y="643"/>
                  </a:lnTo>
                  <a:lnTo>
                    <a:pt x="579" y="675"/>
                  </a:lnTo>
                  <a:lnTo>
                    <a:pt x="563" y="708"/>
                  </a:lnTo>
                  <a:lnTo>
                    <a:pt x="499" y="740"/>
                  </a:lnTo>
                  <a:lnTo>
                    <a:pt x="434" y="756"/>
                  </a:lnTo>
                  <a:lnTo>
                    <a:pt x="370" y="740"/>
                  </a:lnTo>
                  <a:lnTo>
                    <a:pt x="322" y="708"/>
                  </a:lnTo>
                  <a:lnTo>
                    <a:pt x="258" y="643"/>
                  </a:lnTo>
                  <a:lnTo>
                    <a:pt x="242" y="531"/>
                  </a:lnTo>
                  <a:lnTo>
                    <a:pt x="852" y="531"/>
                  </a:lnTo>
                  <a:lnTo>
                    <a:pt x="852" y="418"/>
                  </a:lnTo>
                  <a:lnTo>
                    <a:pt x="836" y="354"/>
                  </a:lnTo>
                  <a:lnTo>
                    <a:pt x="820" y="258"/>
                  </a:lnTo>
                  <a:lnTo>
                    <a:pt x="772" y="161"/>
                  </a:lnTo>
                  <a:lnTo>
                    <a:pt x="707" y="81"/>
                  </a:lnTo>
                  <a:lnTo>
                    <a:pt x="627" y="3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2204275" y="1629000"/>
              <a:ext cx="22100" cy="22125"/>
            </a:xfrm>
            <a:custGeom>
              <a:avLst/>
              <a:gdLst/>
              <a:ahLst/>
              <a:cxnLst/>
              <a:rect l="0" t="0" r="0" b="0"/>
              <a:pathLst>
                <a:path w="884" h="885" extrusionOk="0">
                  <a:moveTo>
                    <a:pt x="16" y="1"/>
                  </a:moveTo>
                  <a:lnTo>
                    <a:pt x="305" y="435"/>
                  </a:lnTo>
                  <a:lnTo>
                    <a:pt x="0" y="884"/>
                  </a:lnTo>
                  <a:lnTo>
                    <a:pt x="289" y="884"/>
                  </a:lnTo>
                  <a:lnTo>
                    <a:pt x="434" y="627"/>
                  </a:lnTo>
                  <a:lnTo>
                    <a:pt x="595" y="884"/>
                  </a:lnTo>
                  <a:lnTo>
                    <a:pt x="884" y="884"/>
                  </a:lnTo>
                  <a:lnTo>
                    <a:pt x="578" y="435"/>
                  </a:lnTo>
                  <a:lnTo>
                    <a:pt x="868" y="1"/>
                  </a:lnTo>
                  <a:lnTo>
                    <a:pt x="595" y="1"/>
                  </a:lnTo>
                  <a:lnTo>
                    <a:pt x="450" y="2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2227950" y="1628600"/>
              <a:ext cx="20925" cy="23325"/>
            </a:xfrm>
            <a:custGeom>
              <a:avLst/>
              <a:gdLst/>
              <a:ahLst/>
              <a:cxnLst/>
              <a:rect l="0" t="0" r="0" b="0"/>
              <a:pathLst>
                <a:path w="837" h="933" extrusionOk="0">
                  <a:moveTo>
                    <a:pt x="483" y="194"/>
                  </a:moveTo>
                  <a:lnTo>
                    <a:pt x="547" y="226"/>
                  </a:lnTo>
                  <a:lnTo>
                    <a:pt x="595" y="290"/>
                  </a:lnTo>
                  <a:lnTo>
                    <a:pt x="595" y="370"/>
                  </a:lnTo>
                  <a:lnTo>
                    <a:pt x="242" y="370"/>
                  </a:lnTo>
                  <a:lnTo>
                    <a:pt x="258" y="290"/>
                  </a:lnTo>
                  <a:lnTo>
                    <a:pt x="290" y="242"/>
                  </a:lnTo>
                  <a:lnTo>
                    <a:pt x="338" y="194"/>
                  </a:lnTo>
                  <a:close/>
                  <a:moveTo>
                    <a:pt x="418" y="1"/>
                  </a:moveTo>
                  <a:lnTo>
                    <a:pt x="242" y="17"/>
                  </a:lnTo>
                  <a:lnTo>
                    <a:pt x="113" y="113"/>
                  </a:lnTo>
                  <a:lnTo>
                    <a:pt x="17" y="258"/>
                  </a:lnTo>
                  <a:lnTo>
                    <a:pt x="1" y="467"/>
                  </a:lnTo>
                  <a:lnTo>
                    <a:pt x="1" y="595"/>
                  </a:lnTo>
                  <a:lnTo>
                    <a:pt x="65" y="772"/>
                  </a:lnTo>
                  <a:lnTo>
                    <a:pt x="129" y="820"/>
                  </a:lnTo>
                  <a:lnTo>
                    <a:pt x="258" y="916"/>
                  </a:lnTo>
                  <a:lnTo>
                    <a:pt x="435" y="932"/>
                  </a:lnTo>
                  <a:lnTo>
                    <a:pt x="531" y="932"/>
                  </a:lnTo>
                  <a:lnTo>
                    <a:pt x="691" y="868"/>
                  </a:lnTo>
                  <a:lnTo>
                    <a:pt x="740" y="804"/>
                  </a:lnTo>
                  <a:lnTo>
                    <a:pt x="804" y="724"/>
                  </a:lnTo>
                  <a:lnTo>
                    <a:pt x="836" y="643"/>
                  </a:lnTo>
                  <a:lnTo>
                    <a:pt x="595" y="643"/>
                  </a:lnTo>
                  <a:lnTo>
                    <a:pt x="579" y="675"/>
                  </a:lnTo>
                  <a:lnTo>
                    <a:pt x="547" y="708"/>
                  </a:lnTo>
                  <a:lnTo>
                    <a:pt x="499" y="740"/>
                  </a:lnTo>
                  <a:lnTo>
                    <a:pt x="435" y="756"/>
                  </a:lnTo>
                  <a:lnTo>
                    <a:pt x="370" y="740"/>
                  </a:lnTo>
                  <a:lnTo>
                    <a:pt x="322" y="708"/>
                  </a:lnTo>
                  <a:lnTo>
                    <a:pt x="258" y="643"/>
                  </a:lnTo>
                  <a:lnTo>
                    <a:pt x="226" y="531"/>
                  </a:lnTo>
                  <a:lnTo>
                    <a:pt x="836" y="531"/>
                  </a:lnTo>
                  <a:lnTo>
                    <a:pt x="836" y="418"/>
                  </a:lnTo>
                  <a:lnTo>
                    <a:pt x="836" y="354"/>
                  </a:lnTo>
                  <a:lnTo>
                    <a:pt x="820" y="258"/>
                  </a:lnTo>
                  <a:lnTo>
                    <a:pt x="772" y="161"/>
                  </a:lnTo>
                  <a:lnTo>
                    <a:pt x="708" y="81"/>
                  </a:lnTo>
                  <a:lnTo>
                    <a:pt x="627" y="3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2251650" y="1628200"/>
              <a:ext cx="20100" cy="23725"/>
            </a:xfrm>
            <a:custGeom>
              <a:avLst/>
              <a:gdLst/>
              <a:ahLst/>
              <a:cxnLst/>
              <a:rect l="0" t="0" r="0" b="0"/>
              <a:pathLst>
                <a:path w="804" h="949" extrusionOk="0">
                  <a:moveTo>
                    <a:pt x="386" y="1"/>
                  </a:moveTo>
                  <a:lnTo>
                    <a:pt x="225" y="17"/>
                  </a:lnTo>
                  <a:lnTo>
                    <a:pt x="113" y="97"/>
                  </a:lnTo>
                  <a:lnTo>
                    <a:pt x="33" y="193"/>
                  </a:lnTo>
                  <a:lnTo>
                    <a:pt x="17" y="306"/>
                  </a:lnTo>
                  <a:lnTo>
                    <a:pt x="33" y="402"/>
                  </a:lnTo>
                  <a:lnTo>
                    <a:pt x="81" y="467"/>
                  </a:lnTo>
                  <a:lnTo>
                    <a:pt x="161" y="515"/>
                  </a:lnTo>
                  <a:lnTo>
                    <a:pt x="290" y="563"/>
                  </a:lnTo>
                  <a:lnTo>
                    <a:pt x="482" y="611"/>
                  </a:lnTo>
                  <a:lnTo>
                    <a:pt x="547" y="627"/>
                  </a:lnTo>
                  <a:lnTo>
                    <a:pt x="563" y="659"/>
                  </a:lnTo>
                  <a:lnTo>
                    <a:pt x="579" y="691"/>
                  </a:lnTo>
                  <a:lnTo>
                    <a:pt x="563" y="724"/>
                  </a:lnTo>
                  <a:lnTo>
                    <a:pt x="530" y="756"/>
                  </a:lnTo>
                  <a:lnTo>
                    <a:pt x="482" y="772"/>
                  </a:lnTo>
                  <a:lnTo>
                    <a:pt x="322" y="772"/>
                  </a:lnTo>
                  <a:lnTo>
                    <a:pt x="257" y="724"/>
                  </a:lnTo>
                  <a:lnTo>
                    <a:pt x="241" y="691"/>
                  </a:lnTo>
                  <a:lnTo>
                    <a:pt x="225" y="643"/>
                  </a:lnTo>
                  <a:lnTo>
                    <a:pt x="0" y="643"/>
                  </a:lnTo>
                  <a:lnTo>
                    <a:pt x="17" y="772"/>
                  </a:lnTo>
                  <a:lnTo>
                    <a:pt x="97" y="868"/>
                  </a:lnTo>
                  <a:lnTo>
                    <a:pt x="209" y="932"/>
                  </a:lnTo>
                  <a:lnTo>
                    <a:pt x="402" y="948"/>
                  </a:lnTo>
                  <a:lnTo>
                    <a:pt x="595" y="932"/>
                  </a:lnTo>
                  <a:lnTo>
                    <a:pt x="707" y="868"/>
                  </a:lnTo>
                  <a:lnTo>
                    <a:pt x="787" y="772"/>
                  </a:lnTo>
                  <a:lnTo>
                    <a:pt x="804" y="659"/>
                  </a:lnTo>
                  <a:lnTo>
                    <a:pt x="787" y="563"/>
                  </a:lnTo>
                  <a:lnTo>
                    <a:pt x="739" y="483"/>
                  </a:lnTo>
                  <a:lnTo>
                    <a:pt x="659" y="434"/>
                  </a:lnTo>
                  <a:lnTo>
                    <a:pt x="530" y="386"/>
                  </a:lnTo>
                  <a:lnTo>
                    <a:pt x="354" y="354"/>
                  </a:lnTo>
                  <a:lnTo>
                    <a:pt x="290" y="322"/>
                  </a:lnTo>
                  <a:lnTo>
                    <a:pt x="257" y="306"/>
                  </a:lnTo>
                  <a:lnTo>
                    <a:pt x="257" y="274"/>
                  </a:lnTo>
                  <a:lnTo>
                    <a:pt x="257" y="242"/>
                  </a:lnTo>
                  <a:lnTo>
                    <a:pt x="290" y="210"/>
                  </a:lnTo>
                  <a:lnTo>
                    <a:pt x="322" y="193"/>
                  </a:lnTo>
                  <a:lnTo>
                    <a:pt x="482" y="193"/>
                  </a:lnTo>
                  <a:lnTo>
                    <a:pt x="530" y="226"/>
                  </a:lnTo>
                  <a:lnTo>
                    <a:pt x="547" y="258"/>
                  </a:lnTo>
                  <a:lnTo>
                    <a:pt x="547" y="306"/>
                  </a:lnTo>
                  <a:lnTo>
                    <a:pt x="787" y="306"/>
                  </a:lnTo>
                  <a:lnTo>
                    <a:pt x="755" y="161"/>
                  </a:lnTo>
                  <a:lnTo>
                    <a:pt x="659" y="81"/>
                  </a:lnTo>
                  <a:lnTo>
                    <a:pt x="547" y="17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2688900" y="1622975"/>
              <a:ext cx="30550" cy="34175"/>
            </a:xfrm>
            <a:custGeom>
              <a:avLst/>
              <a:gdLst/>
              <a:ahLst/>
              <a:cxnLst/>
              <a:rect l="0" t="0" r="0" b="0"/>
              <a:pathLst>
                <a:path w="1222" h="1367" extrusionOk="0">
                  <a:moveTo>
                    <a:pt x="1" y="1"/>
                  </a:moveTo>
                  <a:lnTo>
                    <a:pt x="1" y="1366"/>
                  </a:lnTo>
                  <a:lnTo>
                    <a:pt x="1222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2097050" y="1678000"/>
              <a:ext cx="652525" cy="30125"/>
            </a:xfrm>
            <a:custGeom>
              <a:avLst/>
              <a:gdLst/>
              <a:ahLst/>
              <a:cxnLst/>
              <a:rect l="0" t="0" r="0" b="0"/>
              <a:pathLst>
                <a:path w="26101" h="1205" extrusionOk="0">
                  <a:moveTo>
                    <a:pt x="1" y="0"/>
                  </a:moveTo>
                  <a:lnTo>
                    <a:pt x="17" y="241"/>
                  </a:lnTo>
                  <a:lnTo>
                    <a:pt x="210" y="675"/>
                  </a:lnTo>
                  <a:lnTo>
                    <a:pt x="531" y="1012"/>
                  </a:lnTo>
                  <a:lnTo>
                    <a:pt x="965" y="1189"/>
                  </a:lnTo>
                  <a:lnTo>
                    <a:pt x="1222" y="1205"/>
                  </a:lnTo>
                  <a:lnTo>
                    <a:pt x="24896" y="1205"/>
                  </a:lnTo>
                  <a:lnTo>
                    <a:pt x="25137" y="1189"/>
                  </a:lnTo>
                  <a:lnTo>
                    <a:pt x="25570" y="1012"/>
                  </a:lnTo>
                  <a:lnTo>
                    <a:pt x="25907" y="675"/>
                  </a:lnTo>
                  <a:lnTo>
                    <a:pt x="26084" y="241"/>
                  </a:lnTo>
                  <a:lnTo>
                    <a:pt x="26100" y="0"/>
                  </a:lnTo>
                  <a:close/>
                </a:path>
              </a:pathLst>
            </a:custGeom>
            <a:solidFill>
              <a:srgbClr val="97BDD9"/>
            </a:solidFill>
            <a:ln w="3625" cap="flat" cmpd="sng">
              <a:solidFill>
                <a:srgbClr val="B3B3B3"/>
              </a:solidFill>
              <a:prstDash val="solid"/>
              <a:miter lim="16061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Database </a:t>
            </a:r>
            <a:r>
              <a:rPr lang="en" dirty="0">
                <a:solidFill>
                  <a:srgbClr val="00B050"/>
                </a:solidFill>
                <a:latin typeface="Merriweather"/>
                <a:ea typeface="Merriweather"/>
                <a:cs typeface="Merriweather"/>
              </a:rPr>
              <a:t>Technologies</a:t>
            </a:r>
          </a:p>
        </p:txBody>
      </p:sp>
      <p:sp>
        <p:nvSpPr>
          <p:cNvPr id="949" name="Shape 9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86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MySQL</a:t>
            </a:r>
            <a:b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</a:br>
            <a:endParaRPr lang="en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JDBC Template</a:t>
            </a:r>
            <a:b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</a:br>
            <a:endParaRPr lang="en" dirty="0">
              <a:solidFill>
                <a:srgbClr val="56B452"/>
              </a:solidFill>
              <a:latin typeface="Merriweather"/>
              <a:ea typeface="Merriweather"/>
              <a:cs typeface="Merriweather"/>
            </a:endParaRP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dirty="0">
                <a:solidFill>
                  <a:srgbClr val="56B452"/>
                </a:solidFill>
                <a:latin typeface="Merriweather"/>
                <a:ea typeface="Merriweather"/>
                <a:cs typeface="Merriweather"/>
              </a:rPr>
              <a:t>Java 8</a:t>
            </a:r>
          </a:p>
        </p:txBody>
      </p:sp>
      <p:pic>
        <p:nvPicPr>
          <p:cNvPr id="950" name="Shape 9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098" y="688200"/>
            <a:ext cx="2505351" cy="16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Shape 9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125" y="3072575"/>
            <a:ext cx="1784150" cy="1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Shape 9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4500" y="2417150"/>
            <a:ext cx="4133700" cy="13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283</Words>
  <Application>Microsoft Office PowerPoint</Application>
  <PresentationFormat>On-screen Show (16:9)</PresentationFormat>
  <Paragraphs>78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Hebrew Scholar</vt:lpstr>
      <vt:lpstr>Merriweather</vt:lpstr>
      <vt:lpstr>Wingdings</vt:lpstr>
      <vt:lpstr>Simple Dark</vt:lpstr>
      <vt:lpstr>PowerPoint Presentation</vt:lpstr>
      <vt:lpstr>Members</vt:lpstr>
      <vt:lpstr>The Assignment</vt:lpstr>
      <vt:lpstr>The Client</vt:lpstr>
      <vt:lpstr>Specifications</vt:lpstr>
      <vt:lpstr>Application Stack </vt:lpstr>
      <vt:lpstr>Database</vt:lpstr>
      <vt:lpstr>Database Tasks</vt:lpstr>
      <vt:lpstr>Database Technologies</vt:lpstr>
      <vt:lpstr>Primary Tasks</vt:lpstr>
      <vt:lpstr>Complications</vt:lpstr>
      <vt:lpstr>Site Access</vt:lpstr>
      <vt:lpstr>Controller &amp; Service Layer</vt:lpstr>
      <vt:lpstr>Task</vt:lpstr>
      <vt:lpstr>Front End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tedismoso02@gmail.com</cp:lastModifiedBy>
  <cp:revision>8</cp:revision>
  <dcterms:modified xsi:type="dcterms:W3CDTF">2017-11-17T17:52:40Z</dcterms:modified>
</cp:coreProperties>
</file>