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21945600" cy="29260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1pPr>
    <a:lvl2pPr marL="0" marR="0" indent="1316736"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2pPr>
    <a:lvl3pPr marL="0" marR="0" indent="2633472"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3pPr>
    <a:lvl4pPr marL="0" marR="0" indent="3950208"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4pPr>
    <a:lvl5pPr marL="0" marR="0" indent="5266944"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5pPr>
    <a:lvl6pPr marL="0" marR="0" indent="658368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6pPr>
    <a:lvl7pPr marL="0" marR="0" indent="7900416"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7pPr>
    <a:lvl8pPr marL="0" marR="0" indent="9217152"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8pPr>
    <a:lvl9pPr marL="0" marR="0" indent="10533888"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Open Sans"/>
          <a:ea typeface="Open Sans"/>
          <a:cs typeface="Open Sans"/>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4B4E4"/>
          </a:solidFill>
        </a:fill>
      </a:tcStyle>
    </a:wholeTbl>
    <a:band2H>
      <a:tcTxStyle b="def" i="def"/>
      <a:tcStyle>
        <a:tcBdr/>
        <a:fill>
          <a:solidFill>
            <a:srgbClr val="E2D9F2"/>
          </a:solidFill>
        </a:fill>
      </a:tcStyle>
    </a:band2H>
    <a:firstCol>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C7B018BB-80A7-4F77-B60F-C8B233D01FF8}" styleName="">
    <a:tblBg/>
    <a:wholeTbl>
      <a:tcTxStyle b="off" i="off">
        <a:font>
          <a:latin typeface="Open Sans"/>
          <a:ea typeface="Open Sans"/>
          <a:cs typeface="Open Sans"/>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CECCD8"/>
          </a:solidFill>
        </a:fill>
      </a:tcStyle>
    </a:wholeTbl>
    <a:band2H>
      <a:tcTxStyle b="def" i="def"/>
      <a:tcStyle>
        <a:tcBdr/>
        <a:fill>
          <a:solidFill>
            <a:srgbClr val="E8E7EC"/>
          </a:solidFill>
        </a:fill>
      </a:tcStyle>
    </a:band2H>
    <a:firstCol>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Col>
    <a:la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lastRow>
    <a:fir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1"/>
          </a:solidFill>
        </a:fill>
      </a:tcStyle>
    </a:firstRow>
  </a:tblStyle>
  <a:tblStyle styleId="{EEE7283C-3CF3-47DC-8721-378D4A62B228}" styleName="">
    <a:tblBg/>
    <a:wholeTbl>
      <a:tcTxStyle b="off" i="off">
        <a:font>
          <a:latin typeface="Open Sans"/>
          <a:ea typeface="Open Sans"/>
          <a:cs typeface="Open Sans"/>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lumOff val="44000"/>
            </a:schemeClr>
          </a:solidFill>
        </a:fill>
      </a:tcStyle>
    </a:firstCol>
    <a:la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lumOff val="44000"/>
            </a:schemeClr>
          </a:solidFill>
        </a:fill>
      </a:tcStyle>
    </a:lastRow>
    <a:fir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3">
              <a:lumOff val="44000"/>
            </a:schemeClr>
          </a:solidFill>
        </a:fill>
      </a:tcStyle>
    </a:firstRow>
  </a:tblStyle>
  <a:tblStyle styleId="{CF821DB8-F4EB-4A41-A1BA-3FCAFE7338EE}" styleName="">
    <a:tblBg/>
    <a:wholeTbl>
      <a:tcTxStyle b="off" i="off">
        <a:font>
          <a:latin typeface="Open Sans"/>
          <a:ea typeface="Open Sans"/>
          <a:cs typeface="Open Sans"/>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DBD6CE"/>
          </a:solidFill>
        </a:fill>
      </a:tcStyle>
    </a:wholeTbl>
    <a:band2H>
      <a:tcTxStyle b="def" i="def"/>
      <a:tcStyle>
        <a:tcBdr/>
        <a:fill>
          <a:solidFill>
            <a:srgbClr val="EEECE8"/>
          </a:solidFill>
        </a:fill>
      </a:tcStyle>
    </a:band2H>
    <a:firstCol>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Col>
    <a:la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lastRow>
    <a:fir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6"/>
          </a:solidFill>
        </a:fill>
      </a:tcStyle>
    </a:firstRow>
  </a:tblStyle>
  <a:tblStyle styleId="{33BA23B1-9221-436E-865A-0063620EA4FD}" styleName="">
    <a:tblBg/>
    <a:wholeTbl>
      <a:tcTxStyle b="off" i="off">
        <a:font>
          <a:latin typeface="Open Sans"/>
          <a:ea typeface="Open Sans"/>
          <a:cs typeface="Open San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2"/>
          </a:solidFill>
        </a:fill>
      </a:tcStyle>
    </a:band2H>
    <a:firstCol>
      <a:tcTxStyle b="on" i="off">
        <a:font>
          <a:latin typeface="Open Sans"/>
          <a:ea typeface="Open Sans"/>
          <a:cs typeface="Open Sans"/>
        </a:font>
        <a:schemeClr val="accent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Open Sans"/>
          <a:ea typeface="Open Sans"/>
          <a:cs typeface="Open San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2"/>
          </a:solidFill>
        </a:fill>
      </a:tcStyle>
    </a:lastRow>
    <a:firstRow>
      <a:tcTxStyle b="on" i="off">
        <a:font>
          <a:latin typeface="Open Sans"/>
          <a:ea typeface="Open Sans"/>
          <a:cs typeface="Open Sans"/>
        </a:font>
        <a:schemeClr val="accent2"/>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Open Sans"/>
          <a:ea typeface="Open Sans"/>
          <a:cs typeface="Open Sans"/>
        </a:font>
        <a:srgbClr val="000000"/>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chemeClr val="accent4">
              <a:lumOff val="9410"/>
            </a:schemeClr>
          </a:solidFill>
        </a:fill>
      </a:tcStyle>
    </a:wholeTbl>
    <a:band2H>
      <a:tcTxStyle b="def" i="def"/>
      <a:tcStyle>
        <a:tcBdr/>
        <a:fill>
          <a:solidFill>
            <a:srgbClr val="E6E6E6"/>
          </a:solidFill>
        </a:fill>
      </a:tcStyle>
    </a:band2H>
    <a:firstCol>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000000"/>
          </a:solidFill>
        </a:fill>
      </a:tcStyle>
    </a:firstCol>
    <a:la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38100" cap="flat">
              <a:solidFill>
                <a:schemeClr val="accent2"/>
              </a:solidFill>
              <a:prstDash val="solid"/>
              <a:round/>
            </a:ln>
          </a:top>
          <a:bottom>
            <a:ln w="127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000000"/>
          </a:solidFill>
        </a:fill>
      </a:tcStyle>
    </a:lastRow>
    <a:firstRow>
      <a:tcTxStyle b="on" i="off">
        <a:font>
          <a:latin typeface="Open Sans"/>
          <a:ea typeface="Open Sans"/>
          <a:cs typeface="Open Sans"/>
        </a:font>
        <a:schemeClr val="accent2"/>
      </a:tcTxStyle>
      <a:tcStyle>
        <a:tcBdr>
          <a:left>
            <a:ln w="12700" cap="flat">
              <a:solidFill>
                <a:schemeClr val="accent2"/>
              </a:solidFill>
              <a:prstDash val="solid"/>
              <a:round/>
            </a:ln>
          </a:left>
          <a:right>
            <a:ln w="12700" cap="flat">
              <a:solidFill>
                <a:schemeClr val="accent2"/>
              </a:solidFill>
              <a:prstDash val="solid"/>
              <a:round/>
            </a:ln>
          </a:right>
          <a:top>
            <a:ln w="12700" cap="flat">
              <a:solidFill>
                <a:schemeClr val="accent2"/>
              </a:solidFill>
              <a:prstDash val="solid"/>
              <a:round/>
            </a:ln>
          </a:top>
          <a:bottom>
            <a:ln w="38100" cap="flat">
              <a:solidFill>
                <a:schemeClr val="accent2"/>
              </a:solidFill>
              <a:prstDash val="solid"/>
              <a:round/>
            </a:ln>
          </a:bottom>
          <a:insideH>
            <a:ln w="12700" cap="flat">
              <a:solidFill>
                <a:schemeClr val="accent2"/>
              </a:solidFill>
              <a:prstDash val="solid"/>
              <a:round/>
            </a:ln>
          </a:insideH>
          <a:insideV>
            <a:ln w="12700" cap="flat">
              <a:solidFill>
                <a:schemeClr val="accent2"/>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0" name="Shape 100"/>
          <p:cNvSpPr/>
          <p:nvPr>
            <p:ph type="sldImg"/>
          </p:nvPr>
        </p:nvSpPr>
        <p:spPr>
          <a:xfrm>
            <a:off x="1143000" y="685800"/>
            <a:ext cx="4572000" cy="3429000"/>
          </a:xfrm>
          <a:prstGeom prst="rect">
            <a:avLst/>
          </a:prstGeom>
        </p:spPr>
        <p:txBody>
          <a:bodyPr/>
          <a:lstStyle/>
          <a:p>
            <a:pPr/>
          </a:p>
        </p:txBody>
      </p:sp>
      <p:sp>
        <p:nvSpPr>
          <p:cNvPr id="101" name="Shape 10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irst Page">
    <p:spTree>
      <p:nvGrpSpPr>
        <p:cNvPr id="1" name=""/>
        <p:cNvGrpSpPr/>
        <p:nvPr/>
      </p:nvGrpSpPr>
      <p:grpSpPr>
        <a:xfrm>
          <a:off x="0" y="0"/>
          <a:ext cx="0" cy="0"/>
          <a:chOff x="0" y="0"/>
          <a:chExt cx="0" cy="0"/>
        </a:xfrm>
      </p:grpSpPr>
      <p:sp>
        <p:nvSpPr>
          <p:cNvPr id="18" name="HEADER"/>
          <p:cNvSpPr txBox="1"/>
          <p:nvPr>
            <p:ph type="title" hasCustomPrompt="1"/>
          </p:nvPr>
        </p:nvSpPr>
        <p:spPr>
          <a:prstGeom prst="rect">
            <a:avLst/>
          </a:prstGeom>
        </p:spPr>
        <p:txBody>
          <a:bodyPr/>
          <a:lstStyle/>
          <a:p>
            <a:pPr/>
            <a:r>
              <a:t>HEADER</a:t>
            </a:r>
          </a:p>
        </p:txBody>
      </p:sp>
      <p:sp>
        <p:nvSpPr>
          <p:cNvPr id="19" name="Body Level One…"/>
          <p:cNvSpPr txBox="1"/>
          <p:nvPr>
            <p:ph type="body" sz="quarter" idx="1" hasCustomPrompt="1"/>
          </p:nvPr>
        </p:nvSpPr>
        <p:spPr>
          <a:prstGeom prst="rect">
            <a:avLst/>
          </a:prstGeom>
        </p:spPr>
        <p:txBody>
          <a:bodyPr/>
          <a:lstStyle/>
          <a:p>
            <a:pPr/>
            <a:r>
              <a:t>First Name Last Name, First Name Last Name, First Name Last Name, First Name Last Name</a:t>
            </a:r>
          </a:p>
          <a:p>
            <a:pPr lvl="1"/>
            <a:r>
              <a:t/>
            </a:r>
          </a:p>
          <a:p>
            <a:pPr lvl="2"/>
            <a:r>
              <a:t/>
            </a:r>
          </a:p>
          <a:p>
            <a:pPr lvl="3"/>
            <a:r>
              <a:t/>
            </a:r>
          </a:p>
          <a:p>
            <a:pPr lvl="4"/>
            <a:r>
              <a:t/>
            </a:r>
          </a:p>
        </p:txBody>
      </p:sp>
      <p:sp>
        <p:nvSpPr>
          <p:cNvPr id="20" name="Text Placeholder 3"/>
          <p:cNvSpPr/>
          <p:nvPr>
            <p:ph type="body" sz="quarter" idx="21" hasCustomPrompt="1"/>
          </p:nvPr>
        </p:nvSpPr>
        <p:spPr>
          <a:xfrm>
            <a:off x="1404937" y="8460178"/>
            <a:ext cx="9072564" cy="1655585"/>
          </a:xfrm>
          <a:prstGeom prst="rect">
            <a:avLst/>
          </a:prstGeom>
        </p:spPr>
        <p:txBody>
          <a:bodyPr/>
          <a:lstStyle>
            <a:lvl1pPr>
              <a:defRPr sz="3300">
                <a:solidFill>
                  <a:srgbClr val="32006E"/>
                </a:solidFill>
                <a:latin typeface="Uni Sans Book"/>
                <a:ea typeface="Uni Sans Book"/>
                <a:cs typeface="Uni Sans Book"/>
                <a:sym typeface="Uni Sans Book"/>
              </a:defRPr>
            </a:lvl1pPr>
          </a:lstStyle>
          <a:p>
            <a:pPr/>
            <a:r>
              <a:t>SUBHEAD INTRO SIT AMET, CONSECTETUR ADIPISCING. DUIS VEL MASSA EU IPSUM TINCIDUNT CONGUE SIT AMET AC ORCI.</a:t>
            </a:r>
          </a:p>
        </p:txBody>
      </p:sp>
      <p:sp>
        <p:nvSpPr>
          <p:cNvPr id="21" name="Text Placeholder 3"/>
          <p:cNvSpPr/>
          <p:nvPr>
            <p:ph type="body" sz="quarter" idx="22" hasCustomPrompt="1"/>
          </p:nvPr>
        </p:nvSpPr>
        <p:spPr>
          <a:xfrm>
            <a:off x="1404937" y="10132476"/>
            <a:ext cx="9072564" cy="3364604"/>
          </a:xfrm>
          <a:prstGeom prst="rect">
            <a:avLst/>
          </a:prstGeom>
        </p:spPr>
        <p:txBody>
          <a:bodyPr/>
          <a:lstStyle>
            <a:lvl1pPr>
              <a:defRPr>
                <a:solidFill>
                  <a:srgbClr val="000000"/>
                </a:solidFill>
              </a:defRPr>
            </a:lvl1pPr>
          </a:lstStyle>
          <a:p>
            <a:pPr/>
            <a:r>
              <a:t>Lorem ipsum dolor sit amet, consectetur adipiscing elit. Duis vel massa eu ipsum tincidunt congue sit amet ac orci. Donec vulputate condimentum egestas. Vestibulum ante ipsum primis in faucibus orci luctus et ultrices posuere cubilia Curae; Nulla risus elit, ullamcorper sit amet arcu vel, tristique suscipit urna. Mauris sit amet</a:t>
            </a:r>
          </a:p>
        </p:txBody>
      </p:sp>
      <p:sp>
        <p:nvSpPr>
          <p:cNvPr id="22" name="Picture Placeholder 18"/>
          <p:cNvSpPr/>
          <p:nvPr>
            <p:ph type="pic" sz="quarter" idx="23"/>
          </p:nvPr>
        </p:nvSpPr>
        <p:spPr>
          <a:xfrm>
            <a:off x="11468100" y="8459788"/>
            <a:ext cx="9105900" cy="4418013"/>
          </a:xfrm>
          <a:prstGeom prst="rect">
            <a:avLst/>
          </a:prstGeom>
        </p:spPr>
        <p:txBody>
          <a:bodyPr lIns="91439" rIns="91439">
            <a:noAutofit/>
          </a:bodyPr>
          <a:lstStyle/>
          <a:p>
            <a:pPr/>
          </a:p>
        </p:txBody>
      </p:sp>
      <p:sp>
        <p:nvSpPr>
          <p:cNvPr id="23" name="Text Placeholder 15"/>
          <p:cNvSpPr/>
          <p:nvPr>
            <p:ph type="body" sz="quarter" idx="24" hasCustomPrompt="1"/>
          </p:nvPr>
        </p:nvSpPr>
        <p:spPr>
          <a:xfrm>
            <a:off x="11468100" y="13047662"/>
            <a:ext cx="9105901" cy="449263"/>
          </a:xfrm>
          <a:prstGeom prst="rect">
            <a:avLst/>
          </a:prstGeom>
        </p:spPr>
        <p:txBody>
          <a:bodyPr/>
          <a:lstStyle>
            <a:lvl1pPr>
              <a:defRPr sz="1200">
                <a:solidFill>
                  <a:srgbClr val="000000"/>
                </a:solidFill>
              </a:defRPr>
            </a:lvl1pPr>
          </a:lstStyle>
          <a:p>
            <a:pPr/>
            <a:r>
              <a:t>Photo caption here Lorem ipsum dolor sit amet, consectetur adipiscing elit. Duis vel massa eu ipsum tincidunt congue sit.</a:t>
            </a:r>
          </a:p>
        </p:txBody>
      </p:sp>
      <p:sp>
        <p:nvSpPr>
          <p:cNvPr id="24" name="Text Placeholder 25"/>
          <p:cNvSpPr/>
          <p:nvPr>
            <p:ph type="body" sz="quarter" idx="25" hasCustomPrompt="1"/>
          </p:nvPr>
        </p:nvSpPr>
        <p:spPr>
          <a:xfrm>
            <a:off x="1404937" y="14395938"/>
            <a:ext cx="5795964" cy="577850"/>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25" name="Text Placeholder 17"/>
          <p:cNvSpPr/>
          <p:nvPr>
            <p:ph type="body" sz="quarter" idx="26" hasCustomPrompt="1"/>
          </p:nvPr>
        </p:nvSpPr>
        <p:spPr>
          <a:xfrm>
            <a:off x="1371600" y="15513050"/>
            <a:ext cx="5829300" cy="946150"/>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26" name="Text Placeholder 17"/>
          <p:cNvSpPr/>
          <p:nvPr>
            <p:ph type="body" sz="quarter" idx="27" hasCustomPrompt="1"/>
          </p:nvPr>
        </p:nvSpPr>
        <p:spPr>
          <a:xfrm>
            <a:off x="1371600" y="16656462"/>
            <a:ext cx="5809827" cy="4127087"/>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27" name="Text Placeholder 38"/>
          <p:cNvSpPr/>
          <p:nvPr>
            <p:ph type="body" sz="quarter" idx="28" hasCustomPrompt="1"/>
          </p:nvPr>
        </p:nvSpPr>
        <p:spPr>
          <a:xfrm>
            <a:off x="1391074" y="21185187"/>
            <a:ext cx="5790353"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28" name="Text Placeholder 54"/>
          <p:cNvSpPr/>
          <p:nvPr>
            <p:ph type="body" sz="quarter" idx="29" hasCustomPrompt="1"/>
          </p:nvPr>
        </p:nvSpPr>
        <p:spPr>
          <a:xfrm rot="16200000">
            <a:off x="-415358" y="23546936"/>
            <a:ext cx="3921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29" name="Text Placeholder 54"/>
          <p:cNvSpPr/>
          <p:nvPr>
            <p:ph type="body" sz="quarter" idx="30" hasCustomPrompt="1"/>
          </p:nvPr>
        </p:nvSpPr>
        <p:spPr>
          <a:xfrm>
            <a:off x="1371370" y="25684162"/>
            <a:ext cx="5838633"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30" name="Picture Placeholder 18"/>
          <p:cNvSpPr/>
          <p:nvPr>
            <p:ph type="pic" sz="quarter" idx="31"/>
          </p:nvPr>
        </p:nvSpPr>
        <p:spPr>
          <a:xfrm>
            <a:off x="1371600" y="26722750"/>
            <a:ext cx="5809826" cy="4309700"/>
          </a:xfrm>
          <a:prstGeom prst="rect">
            <a:avLst/>
          </a:prstGeom>
        </p:spPr>
        <p:txBody>
          <a:bodyPr lIns="91439" rIns="91439">
            <a:noAutofit/>
          </a:bodyPr>
          <a:lstStyle/>
          <a:p>
            <a:pPr/>
          </a:p>
        </p:txBody>
      </p:sp>
      <p:sp>
        <p:nvSpPr>
          <p:cNvPr id="31" name="Text Placeholder 15"/>
          <p:cNvSpPr/>
          <p:nvPr>
            <p:ph type="body" sz="quarter" idx="32" hasCustomPrompt="1"/>
          </p:nvPr>
        </p:nvSpPr>
        <p:spPr>
          <a:xfrm>
            <a:off x="1371600" y="31150873"/>
            <a:ext cx="5829301" cy="449263"/>
          </a:xfrm>
          <a:prstGeom prst="rect">
            <a:avLst/>
          </a:prstGeom>
        </p:spPr>
        <p:txBody>
          <a:bodyPr/>
          <a:lstStyle>
            <a:lvl1pPr>
              <a:defRPr sz="1200">
                <a:solidFill>
                  <a:srgbClr val="000000"/>
                </a:solidFill>
              </a:defRPr>
            </a:lvl1pPr>
          </a:lstStyle>
          <a:p>
            <a:pPr/>
            <a:r>
              <a:t>Photo caption here Lorem ipsum dolor sit amet, consectetur adipiscing elit. Duis vel massa eu ipsum tincidunt congue sit.</a:t>
            </a:r>
          </a:p>
        </p:txBody>
      </p:sp>
      <p:sp>
        <p:nvSpPr>
          <p:cNvPr id="32" name="Text Placeholder 16"/>
          <p:cNvSpPr/>
          <p:nvPr>
            <p:ph type="body" sz="quarter" idx="33" hasCustomPrompt="1"/>
          </p:nvPr>
        </p:nvSpPr>
        <p:spPr>
          <a:xfrm>
            <a:off x="8001000" y="14395938"/>
            <a:ext cx="5943600" cy="1263162"/>
          </a:xfrm>
          <a:prstGeom prst="rect">
            <a:avLst/>
          </a:prstGeom>
          <a:solidFill>
            <a:srgbClr val="32006E"/>
          </a:solidFill>
        </p:spPr>
        <p:txBody>
          <a:bodyPr anchor="b"/>
          <a:lstStyle>
            <a:lvl1pPr>
              <a:defRPr sz="2800">
                <a:solidFill>
                  <a:schemeClr val="accent2"/>
                </a:solidFill>
                <a:latin typeface="Encode Sans Normal Black"/>
                <a:ea typeface="Encode Sans Normal Black"/>
                <a:cs typeface="Encode Sans Normal Black"/>
                <a:sym typeface="Encode Sans Normal Black"/>
              </a:defRPr>
            </a:lvl1pPr>
          </a:lstStyle>
          <a:p>
            <a:pPr/>
            <a:r>
              <a:t>BOX HEADER FOR YOUR QUICK FACTS</a:t>
            </a:r>
          </a:p>
        </p:txBody>
      </p:sp>
      <p:sp>
        <p:nvSpPr>
          <p:cNvPr id="33" name="Text Placeholder 23"/>
          <p:cNvSpPr/>
          <p:nvPr>
            <p:ph type="body" sz="quarter" idx="34" hasCustomPrompt="1"/>
          </p:nvPr>
        </p:nvSpPr>
        <p:spPr>
          <a:xfrm>
            <a:off x="8015654" y="15659099"/>
            <a:ext cx="5928946" cy="5688015"/>
          </a:xfrm>
          <a:prstGeom prst="rect">
            <a:avLst/>
          </a:prstGeom>
          <a:solidFill>
            <a:srgbClr val="32006E"/>
          </a:solidFill>
        </p:spPr>
        <p:txBody>
          <a:bodyPr/>
          <a:lstStyle>
            <a:lvl1pPr marL="548640" indent="-548640">
              <a:buSzPct val="100000"/>
              <a:buFont typeface="Arial"/>
              <a:buChar char="•"/>
              <a:defRPr sz="1800"/>
            </a:lvl1pPr>
          </a:lstStyle>
          <a:p>
            <a:pPr/>
            <a:r>
              <a:t>Lorem ipsum dolor sit amet, consectetur adipiscing elit. Duis vel massa eu ipsum tincidunt congue sit amet ac orci. Donec vulputate condimentum</a:t>
            </a:r>
          </a:p>
        </p:txBody>
      </p:sp>
      <p:sp>
        <p:nvSpPr>
          <p:cNvPr id="34" name="Text Placeholder 25"/>
          <p:cNvSpPr/>
          <p:nvPr>
            <p:ph type="body" sz="quarter" idx="35" hasCustomPrompt="1"/>
          </p:nvPr>
        </p:nvSpPr>
        <p:spPr>
          <a:xfrm>
            <a:off x="8029574" y="22130238"/>
            <a:ext cx="5886433" cy="577850"/>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35" name="Text Placeholder 17"/>
          <p:cNvSpPr/>
          <p:nvPr>
            <p:ph type="body" sz="quarter" idx="36" hasCustomPrompt="1"/>
          </p:nvPr>
        </p:nvSpPr>
        <p:spPr>
          <a:xfrm>
            <a:off x="8001000" y="23149534"/>
            <a:ext cx="5943600"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36" name="Text Placeholder 17"/>
          <p:cNvSpPr/>
          <p:nvPr>
            <p:ph type="body" sz="quarter" idx="37" hasCustomPrompt="1"/>
          </p:nvPr>
        </p:nvSpPr>
        <p:spPr>
          <a:xfrm>
            <a:off x="8001000" y="24292946"/>
            <a:ext cx="5991648" cy="2730068"/>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37" name="Text Placeholder 38"/>
          <p:cNvSpPr/>
          <p:nvPr>
            <p:ph type="body" sz="quarter" idx="38" hasCustomPrompt="1"/>
          </p:nvPr>
        </p:nvSpPr>
        <p:spPr>
          <a:xfrm>
            <a:off x="8001000" y="27370450"/>
            <a:ext cx="5943600"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38" name="Text Placeholder 54"/>
          <p:cNvSpPr/>
          <p:nvPr>
            <p:ph type="body" sz="quarter" idx="39" hasCustomPrompt="1"/>
          </p:nvPr>
        </p:nvSpPr>
        <p:spPr>
          <a:xfrm>
            <a:off x="8005991" y="31275275"/>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39" name="Text Placeholder 54"/>
          <p:cNvSpPr/>
          <p:nvPr>
            <p:ph type="body" sz="quarter" idx="40" hasCustomPrompt="1"/>
          </p:nvPr>
        </p:nvSpPr>
        <p:spPr>
          <a:xfrm>
            <a:off x="10968688" y="31275275"/>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40" name="Text Placeholder 25"/>
          <p:cNvSpPr/>
          <p:nvPr>
            <p:ph type="body" sz="quarter" idx="41" hasCustomPrompt="1"/>
          </p:nvPr>
        </p:nvSpPr>
        <p:spPr>
          <a:xfrm>
            <a:off x="14744700" y="14395938"/>
            <a:ext cx="5829300" cy="577850"/>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41" name="Text Placeholder 17"/>
          <p:cNvSpPr/>
          <p:nvPr>
            <p:ph type="body" sz="quarter" idx="42" hasCustomPrompt="1"/>
          </p:nvPr>
        </p:nvSpPr>
        <p:spPr>
          <a:xfrm>
            <a:off x="14750254" y="15513050"/>
            <a:ext cx="5829301" cy="946150"/>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42" name="Text Placeholder 17"/>
          <p:cNvSpPr/>
          <p:nvPr>
            <p:ph type="body" sz="quarter" idx="43" hasCustomPrompt="1"/>
          </p:nvPr>
        </p:nvSpPr>
        <p:spPr>
          <a:xfrm>
            <a:off x="14750254" y="16656462"/>
            <a:ext cx="5809826" cy="4127087"/>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43" name="Text Placeholder 38"/>
          <p:cNvSpPr/>
          <p:nvPr>
            <p:ph type="body" sz="quarter" idx="44" hasCustomPrompt="1"/>
          </p:nvPr>
        </p:nvSpPr>
        <p:spPr>
          <a:xfrm>
            <a:off x="14741152" y="21336792"/>
            <a:ext cx="5809827"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44" name="Text Placeholder 54"/>
          <p:cNvSpPr/>
          <p:nvPr>
            <p:ph type="body" sz="quarter" idx="45" hasCustomPrompt="1"/>
          </p:nvPr>
        </p:nvSpPr>
        <p:spPr>
          <a:xfrm rot="16200000">
            <a:off x="12957254" y="23665177"/>
            <a:ext cx="3921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45" name="Text Placeholder 54"/>
          <p:cNvSpPr/>
          <p:nvPr>
            <p:ph type="body" sz="quarter" idx="46" hasCustomPrompt="1"/>
          </p:nvPr>
        </p:nvSpPr>
        <p:spPr>
          <a:xfrm>
            <a:off x="14772577" y="25802403"/>
            <a:ext cx="5838632"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46" name="Text Placeholder 25"/>
          <p:cNvSpPr/>
          <p:nvPr>
            <p:ph type="body" sz="quarter" idx="47" hasCustomPrompt="1"/>
          </p:nvPr>
        </p:nvSpPr>
        <p:spPr>
          <a:xfrm>
            <a:off x="14769746" y="26760850"/>
            <a:ext cx="5804254" cy="577850"/>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47" name="Text Placeholder 17"/>
          <p:cNvSpPr/>
          <p:nvPr>
            <p:ph type="body" sz="quarter" idx="48" hasCustomPrompt="1"/>
          </p:nvPr>
        </p:nvSpPr>
        <p:spPr>
          <a:xfrm>
            <a:off x="14750254" y="27818528"/>
            <a:ext cx="5829301"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48" name="Text Placeholder 17"/>
          <p:cNvSpPr/>
          <p:nvPr>
            <p:ph type="body" sz="quarter" idx="49" hasCustomPrompt="1"/>
          </p:nvPr>
        </p:nvSpPr>
        <p:spPr>
          <a:xfrm>
            <a:off x="14750254" y="28961940"/>
            <a:ext cx="5809826" cy="2667346"/>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ond Page">
    <p:spTree>
      <p:nvGrpSpPr>
        <p:cNvPr id="1" name=""/>
        <p:cNvGrpSpPr/>
        <p:nvPr/>
      </p:nvGrpSpPr>
      <p:grpSpPr>
        <a:xfrm>
          <a:off x="0" y="0"/>
          <a:ext cx="0" cy="0"/>
          <a:chOff x="0" y="0"/>
          <a:chExt cx="0" cy="0"/>
        </a:xfrm>
      </p:grpSpPr>
      <p:sp>
        <p:nvSpPr>
          <p:cNvPr id="56" name="Rectangle 13"/>
          <p:cNvSpPr/>
          <p:nvPr/>
        </p:nvSpPr>
        <p:spPr>
          <a:xfrm>
            <a:off x="0" y="0"/>
            <a:ext cx="21945600" cy="6629400"/>
          </a:xfrm>
          <a:prstGeom prst="rect">
            <a:avLst/>
          </a:prstGeom>
          <a:solidFill>
            <a:srgbClr val="32006E"/>
          </a:solidFill>
          <a:ln w="12700">
            <a:miter lim="400000"/>
          </a:ln>
        </p:spPr>
        <p:txBody>
          <a:bodyPr lIns="0" tIns="0" rIns="0" bIns="0" anchor="ctr"/>
          <a:lstStyle/>
          <a:p>
            <a:pPr algn="ctr">
              <a:defRPr>
                <a:solidFill>
                  <a:schemeClr val="accent2"/>
                </a:solidFill>
              </a:defRPr>
            </a:pPr>
          </a:p>
        </p:txBody>
      </p:sp>
      <p:sp>
        <p:nvSpPr>
          <p:cNvPr id="57" name="Straight Connector 15"/>
          <p:cNvSpPr/>
          <p:nvPr/>
        </p:nvSpPr>
        <p:spPr>
          <a:xfrm flipH="1">
            <a:off x="7608276" y="7461504"/>
            <a:ext cx="1" cy="24085297"/>
          </a:xfrm>
          <a:prstGeom prst="line">
            <a:avLst/>
          </a:prstGeom>
          <a:ln w="6350">
            <a:solidFill>
              <a:schemeClr val="accent2"/>
            </a:solidFill>
            <a:miter/>
          </a:ln>
        </p:spPr>
        <p:txBody>
          <a:bodyPr lIns="0" tIns="0" rIns="0" bIns="0"/>
          <a:lstStyle/>
          <a:p>
            <a:pPr/>
          </a:p>
        </p:txBody>
      </p:sp>
      <p:sp>
        <p:nvSpPr>
          <p:cNvPr id="58" name="Straight Connector 16"/>
          <p:cNvSpPr/>
          <p:nvPr/>
        </p:nvSpPr>
        <p:spPr>
          <a:xfrm flipH="1">
            <a:off x="14342876" y="7498080"/>
            <a:ext cx="1" cy="24048721"/>
          </a:xfrm>
          <a:prstGeom prst="line">
            <a:avLst/>
          </a:prstGeom>
          <a:ln w="6350">
            <a:solidFill>
              <a:schemeClr val="accent2"/>
            </a:solidFill>
            <a:miter/>
          </a:ln>
        </p:spPr>
        <p:txBody>
          <a:bodyPr lIns="0" tIns="0" rIns="0" bIns="0"/>
          <a:lstStyle/>
          <a:p>
            <a:pPr/>
          </a:p>
        </p:txBody>
      </p:sp>
      <p:pic>
        <p:nvPicPr>
          <p:cNvPr id="59" name="Picture 17" descr="Picture 17"/>
          <p:cNvPicPr>
            <a:picLocks noChangeAspect="1"/>
          </p:cNvPicPr>
          <p:nvPr/>
        </p:nvPicPr>
        <p:blipFill>
          <a:blip r:embed="rId2">
            <a:extLst/>
          </a:blip>
          <a:stretch>
            <a:fillRect/>
          </a:stretch>
        </p:blipFill>
        <p:spPr>
          <a:xfrm>
            <a:off x="1363691" y="1393111"/>
            <a:ext cx="9151909" cy="718745"/>
          </a:xfrm>
          <a:prstGeom prst="rect">
            <a:avLst/>
          </a:prstGeom>
          <a:ln w="12700">
            <a:miter lim="400000"/>
          </a:ln>
        </p:spPr>
      </p:pic>
      <p:sp>
        <p:nvSpPr>
          <p:cNvPr id="60" name="HEADER"/>
          <p:cNvSpPr txBox="1"/>
          <p:nvPr>
            <p:ph type="title" hasCustomPrompt="1"/>
          </p:nvPr>
        </p:nvSpPr>
        <p:spPr>
          <a:xfrm>
            <a:off x="1371600" y="2410690"/>
            <a:ext cx="18786764" cy="2487138"/>
          </a:xfrm>
          <a:prstGeom prst="rect">
            <a:avLst/>
          </a:prstGeom>
        </p:spPr>
        <p:txBody>
          <a:bodyPr/>
          <a:lstStyle/>
          <a:p>
            <a:pPr/>
            <a:r>
              <a:t>HEADER</a:t>
            </a:r>
          </a:p>
        </p:txBody>
      </p:sp>
      <p:pic>
        <p:nvPicPr>
          <p:cNvPr id="61" name="Picture 14" descr="Picture 14"/>
          <p:cNvPicPr>
            <a:picLocks noChangeAspect="1"/>
          </p:cNvPicPr>
          <p:nvPr/>
        </p:nvPicPr>
        <p:blipFill>
          <a:blip r:embed="rId3">
            <a:extLst/>
          </a:blip>
          <a:stretch>
            <a:fillRect/>
          </a:stretch>
        </p:blipFill>
        <p:spPr>
          <a:xfrm>
            <a:off x="1371600" y="4669030"/>
            <a:ext cx="3877056" cy="950977"/>
          </a:xfrm>
          <a:prstGeom prst="rect">
            <a:avLst/>
          </a:prstGeom>
          <a:ln w="12700">
            <a:miter lim="400000"/>
          </a:ln>
        </p:spPr>
      </p:pic>
      <p:sp>
        <p:nvSpPr>
          <p:cNvPr id="62" name="Body Level One…"/>
          <p:cNvSpPr txBox="1"/>
          <p:nvPr>
            <p:ph type="body" sz="quarter" idx="1" hasCustomPrompt="1"/>
          </p:nvPr>
        </p:nvSpPr>
        <p:spPr>
          <a:xfrm>
            <a:off x="1404937" y="7619062"/>
            <a:ext cx="5795964" cy="577850"/>
          </a:xfrm>
          <a:prstGeom prst="rect">
            <a:avLst/>
          </a:prstGeom>
        </p:spPr>
        <p:txBody>
          <a:bodyPr/>
          <a:lstStyle>
            <a:lvl1pPr>
              <a:defRPr sz="4000">
                <a:solidFill>
                  <a:srgbClr val="32006E"/>
                </a:solidFill>
                <a:latin typeface="Encode Sans Normal Black"/>
                <a:ea typeface="Encode Sans Normal Black"/>
                <a:cs typeface="Encode Sans Normal Black"/>
                <a:sym typeface="Encode Sans Normal Black"/>
              </a:defRPr>
            </a:lvl1pPr>
            <a:lvl2pPr marL="0" indent="1097280">
              <a:buSzTx/>
              <a:buNone/>
              <a:defRPr sz="4000">
                <a:solidFill>
                  <a:srgbClr val="32006E"/>
                </a:solidFill>
                <a:latin typeface="Encode Sans Normal Black"/>
                <a:ea typeface="Encode Sans Normal Black"/>
                <a:cs typeface="Encode Sans Normal Black"/>
                <a:sym typeface="Encode Sans Normal Black"/>
              </a:defRPr>
            </a:lvl2pPr>
            <a:lvl3pPr marL="0" indent="2194560">
              <a:buSzTx/>
              <a:buNone/>
              <a:defRPr sz="4000">
                <a:solidFill>
                  <a:srgbClr val="32006E"/>
                </a:solidFill>
                <a:latin typeface="Encode Sans Normal Black"/>
                <a:ea typeface="Encode Sans Normal Black"/>
                <a:cs typeface="Encode Sans Normal Black"/>
                <a:sym typeface="Encode Sans Normal Black"/>
              </a:defRPr>
            </a:lvl3pPr>
            <a:lvl4pPr marL="0" indent="3291840">
              <a:buSzTx/>
              <a:buNone/>
              <a:defRPr sz="4000">
                <a:solidFill>
                  <a:srgbClr val="32006E"/>
                </a:solidFill>
                <a:latin typeface="Encode Sans Normal Black"/>
                <a:ea typeface="Encode Sans Normal Black"/>
                <a:cs typeface="Encode Sans Normal Black"/>
                <a:sym typeface="Encode Sans Normal Black"/>
              </a:defRPr>
            </a:lvl4pPr>
            <a:lvl5pPr marL="0" indent="4389120">
              <a:buSzTx/>
              <a:buNone/>
              <a:defRPr sz="4000">
                <a:solidFill>
                  <a:srgbClr val="32006E"/>
                </a:solidFill>
                <a:latin typeface="Encode Sans Normal Black"/>
                <a:ea typeface="Encode Sans Normal Black"/>
                <a:cs typeface="Encode Sans Normal Black"/>
                <a:sym typeface="Encode Sans Normal Black"/>
              </a:defRPr>
            </a:lvl5pPr>
          </a:lstStyle>
          <a:p>
            <a:pPr/>
            <a:r>
              <a:t>SECTION HEADER</a:t>
            </a:r>
          </a:p>
          <a:p>
            <a:pPr lvl="1"/>
            <a:r>
              <a:t/>
            </a:r>
          </a:p>
          <a:p>
            <a:pPr lvl="2"/>
            <a:r>
              <a:t/>
            </a:r>
          </a:p>
          <a:p>
            <a:pPr lvl="3"/>
            <a:r>
              <a:t/>
            </a:r>
          </a:p>
          <a:p>
            <a:pPr lvl="4"/>
            <a:r>
              <a:t/>
            </a:r>
          </a:p>
        </p:txBody>
      </p:sp>
      <p:sp>
        <p:nvSpPr>
          <p:cNvPr id="63" name="Text Placeholder 3"/>
          <p:cNvSpPr/>
          <p:nvPr>
            <p:ph type="body" sz="quarter" idx="21" hasCustomPrompt="1"/>
          </p:nvPr>
        </p:nvSpPr>
        <p:spPr>
          <a:xfrm>
            <a:off x="1404937" y="8792489"/>
            <a:ext cx="5795964" cy="1655585"/>
          </a:xfrm>
          <a:prstGeom prst="rect">
            <a:avLst/>
          </a:prstGeom>
        </p:spPr>
        <p:txBody>
          <a:bodyPr/>
          <a:lstStyle>
            <a:lvl1pPr>
              <a:defRPr sz="2200">
                <a:solidFill>
                  <a:srgbClr val="32006E"/>
                </a:solidFill>
                <a:latin typeface="Uni Sans Book"/>
                <a:ea typeface="Uni Sans Book"/>
                <a:cs typeface="Uni Sans Book"/>
                <a:sym typeface="Uni Sans Book"/>
              </a:defRPr>
            </a:lvl1pPr>
          </a:lstStyle>
          <a:p>
            <a:pPr/>
            <a:r>
              <a:t>SUBHEAD INTRO SIT AMET, CONSECTETUR ADIPISCING. DUIS VEL MASSA EU IPSUM TINCIDUNT CONGUE SIT AMET AC ORCI. DONEC VULPUTATE CONDIMENTUM EGESTAS. </a:t>
            </a:r>
          </a:p>
        </p:txBody>
      </p:sp>
      <p:sp>
        <p:nvSpPr>
          <p:cNvPr id="64" name="Text Placeholder 3"/>
          <p:cNvSpPr/>
          <p:nvPr>
            <p:ph type="body" sz="quarter" idx="22" hasCustomPrompt="1"/>
          </p:nvPr>
        </p:nvSpPr>
        <p:spPr>
          <a:xfrm>
            <a:off x="1404938" y="10426689"/>
            <a:ext cx="5795961" cy="454661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 vulputate condimentum egestas. Vestibulum ante ipsum primis in faucibus orci luctus et ultrices posuere cubilia Curae; Nulla risus elit, ullamcorper sit amet arcu vel, tristique suscipit urna. Mauris sit amet arcu nisi. Duis lectus augue, molestie id dictum sit amet, convallis eget est. Sed ullamcorper suscipit elementum. Nullam scelerisque euismod nulla, sit amet fringilla tellus. Nam quis lacus nec odio aliquam blandit nec ac neque. Nulla molestie, augue ut ornare lacinia, lorem felis viverra dolor, vitae posuere nulla sem quis lectus. Ut enim augue, pretium et gravida sed, pulvinar et lorem. Sed eleifend eros eu scelerisque consectetur. nulla sem quis lectus. Ut enim augue, pretium et gravida sed, pulvinar et lorem. Sed eleifend eros eu scelerisque consectetur.</a:t>
            </a:r>
          </a:p>
        </p:txBody>
      </p:sp>
      <p:sp>
        <p:nvSpPr>
          <p:cNvPr id="65" name="Text Placeholder 38"/>
          <p:cNvSpPr/>
          <p:nvPr>
            <p:ph type="body" sz="quarter" idx="23" hasCustomPrompt="1"/>
          </p:nvPr>
        </p:nvSpPr>
        <p:spPr>
          <a:xfrm>
            <a:off x="1371600" y="15737994"/>
            <a:ext cx="5790353"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66" name="Text Placeholder 54"/>
          <p:cNvSpPr/>
          <p:nvPr>
            <p:ph type="body" sz="quarter" idx="24" hasCustomPrompt="1"/>
          </p:nvPr>
        </p:nvSpPr>
        <p:spPr>
          <a:xfrm rot="16200000">
            <a:off x="-415358" y="18134499"/>
            <a:ext cx="3921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67" name="Text Placeholder 54"/>
          <p:cNvSpPr/>
          <p:nvPr>
            <p:ph type="body" sz="quarter" idx="25" hasCustomPrompt="1"/>
          </p:nvPr>
        </p:nvSpPr>
        <p:spPr>
          <a:xfrm>
            <a:off x="1371370" y="20271725"/>
            <a:ext cx="5838633"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68" name="Text Placeholder 25"/>
          <p:cNvSpPr/>
          <p:nvPr>
            <p:ph type="body" sz="quarter" idx="26" hasCustomPrompt="1"/>
          </p:nvPr>
        </p:nvSpPr>
        <p:spPr>
          <a:xfrm>
            <a:off x="1371600" y="21142324"/>
            <a:ext cx="5829301" cy="577851"/>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69" name="Text Placeholder 17"/>
          <p:cNvSpPr/>
          <p:nvPr>
            <p:ph type="body" sz="quarter" idx="27" hasCustomPrompt="1"/>
          </p:nvPr>
        </p:nvSpPr>
        <p:spPr>
          <a:xfrm>
            <a:off x="1380698" y="22255810"/>
            <a:ext cx="5829301"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70" name="Text Placeholder 17"/>
          <p:cNvSpPr/>
          <p:nvPr>
            <p:ph type="body" sz="quarter" idx="28" hasCustomPrompt="1"/>
          </p:nvPr>
        </p:nvSpPr>
        <p:spPr>
          <a:xfrm>
            <a:off x="1380699" y="23399224"/>
            <a:ext cx="5809827" cy="2675263"/>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71" name="Picture Placeholder 18"/>
          <p:cNvSpPr/>
          <p:nvPr>
            <p:ph type="pic" sz="quarter" idx="29"/>
          </p:nvPr>
        </p:nvSpPr>
        <p:spPr>
          <a:xfrm>
            <a:off x="1371600" y="26722750"/>
            <a:ext cx="5809826" cy="4309700"/>
          </a:xfrm>
          <a:prstGeom prst="rect">
            <a:avLst/>
          </a:prstGeom>
        </p:spPr>
        <p:txBody>
          <a:bodyPr lIns="91439" rIns="91439">
            <a:noAutofit/>
          </a:bodyPr>
          <a:lstStyle/>
          <a:p>
            <a:pPr/>
          </a:p>
        </p:txBody>
      </p:sp>
      <p:sp>
        <p:nvSpPr>
          <p:cNvPr id="72" name="Text Placeholder 15"/>
          <p:cNvSpPr/>
          <p:nvPr>
            <p:ph type="body" sz="quarter" idx="30" hasCustomPrompt="1"/>
          </p:nvPr>
        </p:nvSpPr>
        <p:spPr>
          <a:xfrm>
            <a:off x="1371600" y="31150873"/>
            <a:ext cx="5829301" cy="449263"/>
          </a:xfrm>
          <a:prstGeom prst="rect">
            <a:avLst/>
          </a:prstGeom>
        </p:spPr>
        <p:txBody>
          <a:bodyPr/>
          <a:lstStyle>
            <a:lvl1pPr>
              <a:defRPr sz="1200">
                <a:solidFill>
                  <a:srgbClr val="000000"/>
                </a:solidFill>
              </a:defRPr>
            </a:lvl1pPr>
          </a:lstStyle>
          <a:p>
            <a:pPr/>
            <a:r>
              <a:t>Photo caption here Lorem ipsum dolor sit amet, consectetur adipiscing elit. Duis vel massa eu ipsum tincidunt congue sit.</a:t>
            </a:r>
          </a:p>
        </p:txBody>
      </p:sp>
      <p:sp>
        <p:nvSpPr>
          <p:cNvPr id="73" name="Text Placeholder 16"/>
          <p:cNvSpPr/>
          <p:nvPr>
            <p:ph type="body" sz="quarter" idx="31" hasCustomPrompt="1"/>
          </p:nvPr>
        </p:nvSpPr>
        <p:spPr>
          <a:xfrm>
            <a:off x="8001000" y="7444764"/>
            <a:ext cx="5943600" cy="1263162"/>
          </a:xfrm>
          <a:prstGeom prst="rect">
            <a:avLst/>
          </a:prstGeom>
          <a:solidFill>
            <a:srgbClr val="32006E"/>
          </a:solidFill>
        </p:spPr>
        <p:txBody>
          <a:bodyPr anchor="b"/>
          <a:lstStyle>
            <a:lvl1pPr>
              <a:defRPr sz="2800">
                <a:solidFill>
                  <a:schemeClr val="accent2"/>
                </a:solidFill>
                <a:latin typeface="Encode Sans Normal Black"/>
                <a:ea typeface="Encode Sans Normal Black"/>
                <a:cs typeface="Encode Sans Normal Black"/>
                <a:sym typeface="Encode Sans Normal Black"/>
              </a:defRPr>
            </a:lvl1pPr>
          </a:lstStyle>
          <a:p>
            <a:pPr/>
            <a:r>
              <a:t>BOX HEADER FOR YOUR QUICK FACTS</a:t>
            </a:r>
          </a:p>
        </p:txBody>
      </p:sp>
      <p:sp>
        <p:nvSpPr>
          <p:cNvPr id="74" name="Text Placeholder 23"/>
          <p:cNvSpPr/>
          <p:nvPr>
            <p:ph type="body" sz="quarter" idx="32" hasCustomPrompt="1"/>
          </p:nvPr>
        </p:nvSpPr>
        <p:spPr>
          <a:xfrm>
            <a:off x="8015654" y="8707925"/>
            <a:ext cx="5928946" cy="6886376"/>
          </a:xfrm>
          <a:prstGeom prst="rect">
            <a:avLst/>
          </a:prstGeom>
          <a:solidFill>
            <a:srgbClr val="32006E"/>
          </a:solidFill>
        </p:spPr>
        <p:txBody>
          <a:bodyPr/>
          <a:lstStyle>
            <a:lvl1pPr marL="548640" indent="-548640">
              <a:buSzPct val="100000"/>
              <a:buFont typeface="Arial"/>
              <a:buChar char="•"/>
              <a:defRPr sz="1800"/>
            </a:lvl1pPr>
          </a:lstStyle>
          <a:p>
            <a:pPr/>
            <a:r>
              <a:t>Lorem ipsum dolor sit amet, consectetur adipiscing elit. Duis vel massa eu ipsum tincidunt congue sit amet ac orci. Donec vulputate condimentum</a:t>
            </a:r>
          </a:p>
        </p:txBody>
      </p:sp>
      <p:sp>
        <p:nvSpPr>
          <p:cNvPr id="75" name="Text Placeholder 25"/>
          <p:cNvSpPr/>
          <p:nvPr>
            <p:ph type="body" sz="quarter" idx="33" hasCustomPrompt="1"/>
          </p:nvPr>
        </p:nvSpPr>
        <p:spPr>
          <a:xfrm>
            <a:off x="8015654" y="16170274"/>
            <a:ext cx="5928946" cy="577851"/>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76" name="Text Placeholder 17"/>
          <p:cNvSpPr/>
          <p:nvPr>
            <p:ph type="body" sz="quarter" idx="34" hasCustomPrompt="1"/>
          </p:nvPr>
        </p:nvSpPr>
        <p:spPr>
          <a:xfrm>
            <a:off x="8006554" y="17324097"/>
            <a:ext cx="5829301"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77" name="Text Placeholder 17"/>
          <p:cNvSpPr/>
          <p:nvPr>
            <p:ph type="body" sz="quarter" idx="35" hasCustomPrompt="1"/>
          </p:nvPr>
        </p:nvSpPr>
        <p:spPr>
          <a:xfrm>
            <a:off x="8006556" y="18467509"/>
            <a:ext cx="5809826" cy="4563941"/>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78" name="Text Placeholder 38"/>
          <p:cNvSpPr/>
          <p:nvPr>
            <p:ph type="body" sz="quarter" idx="36" hasCustomPrompt="1"/>
          </p:nvPr>
        </p:nvSpPr>
        <p:spPr>
          <a:xfrm>
            <a:off x="8026028" y="23807737"/>
            <a:ext cx="5899095"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79" name="Text Placeholder 54"/>
          <p:cNvSpPr/>
          <p:nvPr>
            <p:ph type="body" sz="quarter" idx="37" hasCustomPrompt="1"/>
          </p:nvPr>
        </p:nvSpPr>
        <p:spPr>
          <a:xfrm>
            <a:off x="8005991" y="27739150"/>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0" name="Text Placeholder 54"/>
          <p:cNvSpPr/>
          <p:nvPr>
            <p:ph type="body" sz="quarter" idx="38" hasCustomPrompt="1"/>
          </p:nvPr>
        </p:nvSpPr>
        <p:spPr>
          <a:xfrm>
            <a:off x="10968688" y="27739150"/>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1" name="Text Placeholder 54"/>
          <p:cNvSpPr/>
          <p:nvPr>
            <p:ph type="body" sz="quarter" idx="39" hasCustomPrompt="1"/>
          </p:nvPr>
        </p:nvSpPr>
        <p:spPr>
          <a:xfrm>
            <a:off x="8005991" y="31413787"/>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2" name="Text Placeholder 54"/>
          <p:cNvSpPr/>
          <p:nvPr>
            <p:ph type="body" sz="quarter" idx="40" hasCustomPrompt="1"/>
          </p:nvPr>
        </p:nvSpPr>
        <p:spPr>
          <a:xfrm>
            <a:off x="10968688" y="31413787"/>
            <a:ext cx="2966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3" name="Text Placeholder 25"/>
          <p:cNvSpPr/>
          <p:nvPr>
            <p:ph type="body" sz="quarter" idx="41" hasCustomPrompt="1"/>
          </p:nvPr>
        </p:nvSpPr>
        <p:spPr>
          <a:xfrm>
            <a:off x="14744700" y="7619062"/>
            <a:ext cx="5829300" cy="577850"/>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84" name="Text Placeholder 17"/>
          <p:cNvSpPr/>
          <p:nvPr>
            <p:ph type="body" sz="quarter" idx="42" hasCustomPrompt="1"/>
          </p:nvPr>
        </p:nvSpPr>
        <p:spPr>
          <a:xfrm>
            <a:off x="14750254" y="8656348"/>
            <a:ext cx="5829301"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85" name="Text Placeholder 17"/>
          <p:cNvSpPr/>
          <p:nvPr>
            <p:ph type="body" sz="quarter" idx="43" hasCustomPrompt="1"/>
          </p:nvPr>
        </p:nvSpPr>
        <p:spPr>
          <a:xfrm>
            <a:off x="14750254" y="9799759"/>
            <a:ext cx="5809826" cy="4127088"/>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86" name="Text Placeholder 38"/>
          <p:cNvSpPr/>
          <p:nvPr>
            <p:ph type="body" sz="quarter" idx="44" hasCustomPrompt="1"/>
          </p:nvPr>
        </p:nvSpPr>
        <p:spPr>
          <a:xfrm>
            <a:off x="14749829" y="14416087"/>
            <a:ext cx="5790353" cy="576263"/>
          </a:xfrm>
          <a:prstGeom prst="rect">
            <a:avLst/>
          </a:prstGeom>
        </p:spPr>
        <p:txBody>
          <a:bodyPr/>
          <a:lstStyle>
            <a:lvl1pPr algn="ctr">
              <a:defRPr>
                <a:solidFill>
                  <a:srgbClr val="32006E"/>
                </a:solidFill>
                <a:latin typeface="Uni Sans Book"/>
                <a:ea typeface="Uni Sans Book"/>
                <a:cs typeface="Uni Sans Book"/>
                <a:sym typeface="Uni Sans Book"/>
              </a:defRPr>
            </a:lvl1pPr>
          </a:lstStyle>
          <a:p>
            <a:pPr/>
            <a:r>
              <a:t>CHART TITLE</a:t>
            </a:r>
          </a:p>
        </p:txBody>
      </p:sp>
      <p:sp>
        <p:nvSpPr>
          <p:cNvPr id="87" name="Text Placeholder 54"/>
          <p:cNvSpPr/>
          <p:nvPr>
            <p:ph type="body" sz="quarter" idx="45" hasCustomPrompt="1"/>
          </p:nvPr>
        </p:nvSpPr>
        <p:spPr>
          <a:xfrm rot="16200000">
            <a:off x="12976731" y="16776247"/>
            <a:ext cx="3921810" cy="354013"/>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8" name="Text Placeholder 54"/>
          <p:cNvSpPr/>
          <p:nvPr>
            <p:ph type="body" sz="quarter" idx="46" hasCustomPrompt="1"/>
          </p:nvPr>
        </p:nvSpPr>
        <p:spPr>
          <a:xfrm>
            <a:off x="14763459" y="18913474"/>
            <a:ext cx="5838633" cy="354014"/>
          </a:xfrm>
          <a:prstGeom prst="rect">
            <a:avLst/>
          </a:prstGeom>
        </p:spPr>
        <p:txBody>
          <a:bodyPr/>
          <a:lstStyle>
            <a:lvl1pPr algn="ctr" defTabSz="2128723">
              <a:spcBef>
                <a:spcPts val="2300"/>
              </a:spcBef>
              <a:defRPr sz="1746">
                <a:solidFill>
                  <a:srgbClr val="32006E"/>
                </a:solidFill>
                <a:latin typeface="Uni Sans Book"/>
                <a:ea typeface="Uni Sans Book"/>
                <a:cs typeface="Uni Sans Book"/>
                <a:sym typeface="Uni Sans Book"/>
              </a:defRPr>
            </a:lvl1pPr>
          </a:lstStyle>
          <a:p>
            <a:pPr/>
            <a:r>
              <a:t>CHART AXIS LABEL</a:t>
            </a:r>
          </a:p>
        </p:txBody>
      </p:sp>
      <p:sp>
        <p:nvSpPr>
          <p:cNvPr id="89" name="Picture Placeholder 18"/>
          <p:cNvSpPr/>
          <p:nvPr>
            <p:ph type="pic" sz="quarter" idx="47"/>
          </p:nvPr>
        </p:nvSpPr>
        <p:spPr>
          <a:xfrm>
            <a:off x="14744700" y="19978977"/>
            <a:ext cx="5809826" cy="5444472"/>
          </a:xfrm>
          <a:prstGeom prst="rect">
            <a:avLst/>
          </a:prstGeom>
        </p:spPr>
        <p:txBody>
          <a:bodyPr lIns="91439" rIns="91439">
            <a:noAutofit/>
          </a:bodyPr>
          <a:lstStyle/>
          <a:p>
            <a:pPr/>
          </a:p>
        </p:txBody>
      </p:sp>
      <p:sp>
        <p:nvSpPr>
          <p:cNvPr id="90" name="Text Placeholder 15"/>
          <p:cNvSpPr/>
          <p:nvPr>
            <p:ph type="body" sz="quarter" idx="48" hasCustomPrompt="1"/>
          </p:nvPr>
        </p:nvSpPr>
        <p:spPr>
          <a:xfrm>
            <a:off x="14744701" y="25541873"/>
            <a:ext cx="5829300" cy="449263"/>
          </a:xfrm>
          <a:prstGeom prst="rect">
            <a:avLst/>
          </a:prstGeom>
        </p:spPr>
        <p:txBody>
          <a:bodyPr/>
          <a:lstStyle>
            <a:lvl1pPr>
              <a:defRPr sz="1200">
                <a:solidFill>
                  <a:srgbClr val="000000"/>
                </a:solidFill>
              </a:defRPr>
            </a:lvl1pPr>
          </a:lstStyle>
          <a:p>
            <a:pPr/>
            <a:r>
              <a:t>Photo caption here Lorem ipsum dolor sit amet, consectetur adipiscing elit. Duis vel massa eu ipsum tincidunt congue sit.</a:t>
            </a:r>
          </a:p>
        </p:txBody>
      </p:sp>
      <p:sp>
        <p:nvSpPr>
          <p:cNvPr id="91" name="Text Placeholder 25"/>
          <p:cNvSpPr/>
          <p:nvPr>
            <p:ph type="body" sz="quarter" idx="49" hasCustomPrompt="1"/>
          </p:nvPr>
        </p:nvSpPr>
        <p:spPr>
          <a:xfrm>
            <a:off x="14744700" y="26781124"/>
            <a:ext cx="5829300" cy="577851"/>
          </a:xfrm>
          <a:prstGeom prst="rect">
            <a:avLst/>
          </a:prstGeom>
        </p:spPr>
        <p:txBody>
          <a:bodyPr/>
          <a:lstStyle>
            <a:lvl1pPr defTabSz="1777593">
              <a:spcBef>
                <a:spcPts val="1900"/>
              </a:spcBef>
              <a:defRPr sz="3240">
                <a:solidFill>
                  <a:srgbClr val="32006E"/>
                </a:solidFill>
                <a:latin typeface="Encode Sans Normal Black"/>
                <a:ea typeface="Encode Sans Normal Black"/>
                <a:cs typeface="Encode Sans Normal Black"/>
                <a:sym typeface="Encode Sans Normal Black"/>
              </a:defRPr>
            </a:lvl1pPr>
          </a:lstStyle>
          <a:p>
            <a:pPr/>
            <a:r>
              <a:t>SECTION HEADER</a:t>
            </a:r>
          </a:p>
        </p:txBody>
      </p:sp>
      <p:sp>
        <p:nvSpPr>
          <p:cNvPr id="92" name="Text Placeholder 17"/>
          <p:cNvSpPr/>
          <p:nvPr>
            <p:ph type="body" sz="quarter" idx="50" hasCustomPrompt="1"/>
          </p:nvPr>
        </p:nvSpPr>
        <p:spPr>
          <a:xfrm>
            <a:off x="14730779" y="27856510"/>
            <a:ext cx="5829301" cy="946151"/>
          </a:xfrm>
          <a:prstGeom prst="rect">
            <a:avLst/>
          </a:prstGeom>
        </p:spPr>
        <p:txBody>
          <a:bodyPr/>
          <a:lstStyle>
            <a:lvl1pPr>
              <a:defRPr sz="1800">
                <a:solidFill>
                  <a:srgbClr val="000000"/>
                </a:solidFill>
              </a:defRPr>
            </a:lvl1pPr>
          </a:lstStyle>
          <a:p>
            <a:pPr/>
            <a:r>
              <a:t>Lorem ipsum dolor sit amet, consectetur adipiscing elit. Duis vel massa eu ipsum tincidunt congue sit amet ac orci. Donec</a:t>
            </a:r>
          </a:p>
        </p:txBody>
      </p:sp>
      <p:sp>
        <p:nvSpPr>
          <p:cNvPr id="93" name="Text Placeholder 17"/>
          <p:cNvSpPr/>
          <p:nvPr>
            <p:ph type="body" sz="quarter" idx="51" hasCustomPrompt="1"/>
          </p:nvPr>
        </p:nvSpPr>
        <p:spPr>
          <a:xfrm>
            <a:off x="14730781" y="28999922"/>
            <a:ext cx="5809826" cy="2675263"/>
          </a:xfrm>
          <a:prstGeom prst="rect">
            <a:avLst/>
          </a:prstGeom>
        </p:spPr>
        <p:txBody>
          <a:bodyPr/>
          <a:lstStyle>
            <a:lvl1pPr marL="285750" indent="-285750">
              <a:buSzPct val="100000"/>
              <a:buFont typeface="Arial"/>
              <a:buChar char="•"/>
              <a:defRPr sz="1800">
                <a:solidFill>
                  <a:srgbClr val="000000"/>
                </a:solidFill>
              </a:defRPr>
            </a:lvl1pPr>
          </a:lstStyle>
          <a:p>
            <a:pPr/>
            <a:r>
              <a:t>Lorem ipsum dolor sit amet, consectetur adipiscing elit. Duis vel massa eu ipsum tincidunt congue sit amet ac orci. Donec</a:t>
            </a:r>
          </a:p>
        </p:txBody>
      </p:sp>
      <p:sp>
        <p:nvSpPr>
          <p:cNvPr id="9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Rectangle 6"/>
          <p:cNvSpPr/>
          <p:nvPr/>
        </p:nvSpPr>
        <p:spPr>
          <a:xfrm>
            <a:off x="0" y="0"/>
            <a:ext cx="21945600" cy="7772400"/>
          </a:xfrm>
          <a:prstGeom prst="rect">
            <a:avLst/>
          </a:prstGeom>
          <a:solidFill>
            <a:srgbClr val="32006E"/>
          </a:solidFill>
          <a:ln w="12700">
            <a:miter lim="400000"/>
          </a:ln>
        </p:spPr>
        <p:txBody>
          <a:bodyPr lIns="0" tIns="0" rIns="0" bIns="0" anchor="ctr"/>
          <a:lstStyle/>
          <a:p>
            <a:pPr algn="ctr">
              <a:defRPr>
                <a:solidFill>
                  <a:schemeClr val="accent2"/>
                </a:solidFill>
              </a:defRPr>
            </a:pPr>
          </a:p>
        </p:txBody>
      </p:sp>
      <p:sp>
        <p:nvSpPr>
          <p:cNvPr id="3" name="Straight Connector 9"/>
          <p:cNvSpPr/>
          <p:nvPr/>
        </p:nvSpPr>
        <p:spPr>
          <a:xfrm flipH="1">
            <a:off x="7608276" y="14395938"/>
            <a:ext cx="1" cy="17150863"/>
          </a:xfrm>
          <a:prstGeom prst="line">
            <a:avLst/>
          </a:prstGeom>
          <a:ln w="6350">
            <a:solidFill>
              <a:schemeClr val="accent2"/>
            </a:solidFill>
            <a:miter/>
          </a:ln>
        </p:spPr>
        <p:txBody>
          <a:bodyPr lIns="0" tIns="0" rIns="0" bIns="0"/>
          <a:lstStyle/>
          <a:p>
            <a:pPr/>
          </a:p>
        </p:txBody>
      </p:sp>
      <p:sp>
        <p:nvSpPr>
          <p:cNvPr id="4" name="Straight Connector 10"/>
          <p:cNvSpPr/>
          <p:nvPr/>
        </p:nvSpPr>
        <p:spPr>
          <a:xfrm flipH="1">
            <a:off x="14342876" y="14372491"/>
            <a:ext cx="1" cy="17174309"/>
          </a:xfrm>
          <a:prstGeom prst="line">
            <a:avLst/>
          </a:prstGeom>
          <a:ln w="6350">
            <a:solidFill>
              <a:schemeClr val="accent2"/>
            </a:solidFill>
            <a:miter/>
          </a:ln>
        </p:spPr>
        <p:txBody>
          <a:bodyPr lIns="0" tIns="0" rIns="0" bIns="0"/>
          <a:lstStyle/>
          <a:p>
            <a:pPr/>
          </a:p>
        </p:txBody>
      </p:sp>
      <p:sp>
        <p:nvSpPr>
          <p:cNvPr id="5" name="Straight Connector 11"/>
          <p:cNvSpPr/>
          <p:nvPr/>
        </p:nvSpPr>
        <p:spPr>
          <a:xfrm>
            <a:off x="1371600" y="13856676"/>
            <a:ext cx="19202401" cy="1"/>
          </a:xfrm>
          <a:prstGeom prst="line">
            <a:avLst/>
          </a:prstGeom>
          <a:ln w="6350">
            <a:solidFill>
              <a:schemeClr val="accent2"/>
            </a:solidFill>
            <a:miter/>
          </a:ln>
        </p:spPr>
        <p:txBody>
          <a:bodyPr lIns="0" tIns="0" rIns="0" bIns="0"/>
          <a:lstStyle/>
          <a:p>
            <a:pPr/>
          </a:p>
        </p:txBody>
      </p:sp>
      <p:pic>
        <p:nvPicPr>
          <p:cNvPr id="6" name="Picture 12" descr="Picture 12"/>
          <p:cNvPicPr>
            <a:picLocks noChangeAspect="1"/>
          </p:cNvPicPr>
          <p:nvPr/>
        </p:nvPicPr>
        <p:blipFill>
          <a:blip r:embed="rId2">
            <a:extLst/>
          </a:blip>
          <a:stretch>
            <a:fillRect/>
          </a:stretch>
        </p:blipFill>
        <p:spPr>
          <a:xfrm>
            <a:off x="1404328" y="1382303"/>
            <a:ext cx="5720373" cy="377451"/>
          </a:xfrm>
          <a:prstGeom prst="rect">
            <a:avLst/>
          </a:prstGeom>
          <a:ln w="12700">
            <a:miter lim="400000"/>
          </a:ln>
        </p:spPr>
      </p:pic>
      <p:pic>
        <p:nvPicPr>
          <p:cNvPr id="7" name="Picture 7" descr="Picture 7"/>
          <p:cNvPicPr>
            <a:picLocks noChangeAspect="1"/>
          </p:cNvPicPr>
          <p:nvPr/>
        </p:nvPicPr>
        <p:blipFill>
          <a:blip r:embed="rId3">
            <a:extLst/>
          </a:blip>
          <a:stretch>
            <a:fillRect/>
          </a:stretch>
        </p:blipFill>
        <p:spPr>
          <a:xfrm>
            <a:off x="19156680" y="1039307"/>
            <a:ext cx="2788921" cy="1877568"/>
          </a:xfrm>
          <a:prstGeom prst="rect">
            <a:avLst/>
          </a:prstGeom>
          <a:ln w="12700">
            <a:miter lim="400000"/>
          </a:ln>
        </p:spPr>
      </p:pic>
      <p:sp>
        <p:nvSpPr>
          <p:cNvPr id="8" name="HEADER"/>
          <p:cNvSpPr txBox="1"/>
          <p:nvPr>
            <p:ph type="title" hasCustomPrompt="1"/>
          </p:nvPr>
        </p:nvSpPr>
        <p:spPr>
          <a:xfrm>
            <a:off x="1371600" y="2137204"/>
            <a:ext cx="16957964" cy="2926881"/>
          </a:xfrm>
          <a:prstGeom prst="rect">
            <a:avLst/>
          </a:prstGeom>
          <a:ln w="12700">
            <a:miter lim="400000"/>
          </a:ln>
          <a:extLst>
            <a:ext uri="{C572A759-6A51-4108-AA02-DFA0A04FC94B}">
              <ma14:wrappingTextBoxFlag xmlns:ma14="http://schemas.microsoft.com/office/mac/drawingml/2011/main" val="1"/>
            </a:ext>
          </a:extLst>
        </p:spPr>
        <p:txBody>
          <a:bodyPr lIns="0" tIns="0" rIns="0" bIns="0" anchor="b">
            <a:normAutofit fontScale="100000" lnSpcReduction="0"/>
          </a:bodyPr>
          <a:lstStyle/>
          <a:p>
            <a:pPr/>
            <a:r>
              <a:t>HEADER</a:t>
            </a:r>
          </a:p>
        </p:txBody>
      </p:sp>
      <p:pic>
        <p:nvPicPr>
          <p:cNvPr id="9" name="Picture 8" descr="Picture 8"/>
          <p:cNvPicPr>
            <a:picLocks noChangeAspect="1"/>
          </p:cNvPicPr>
          <p:nvPr/>
        </p:nvPicPr>
        <p:blipFill>
          <a:blip r:embed="rId4">
            <a:extLst/>
          </a:blip>
          <a:stretch>
            <a:fillRect/>
          </a:stretch>
        </p:blipFill>
        <p:spPr>
          <a:xfrm>
            <a:off x="1371600" y="4851910"/>
            <a:ext cx="3877056" cy="950977"/>
          </a:xfrm>
          <a:prstGeom prst="rect">
            <a:avLst/>
          </a:prstGeom>
          <a:ln w="12700">
            <a:miter lim="400000"/>
          </a:ln>
        </p:spPr>
      </p:pic>
      <p:sp>
        <p:nvSpPr>
          <p:cNvPr id="10" name="Body Level One…"/>
          <p:cNvSpPr txBox="1"/>
          <p:nvPr>
            <p:ph type="body" idx="1" hasCustomPrompt="1"/>
          </p:nvPr>
        </p:nvSpPr>
        <p:spPr>
          <a:xfrm>
            <a:off x="1404938" y="6318250"/>
            <a:ext cx="19169064" cy="84455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First Name Last Name, First Name Last Name, First Name Last Name, First Name Last Name</a:t>
            </a:r>
          </a:p>
          <a:p>
            <a:pPr lvl="1"/>
            <a:r>
              <a:t/>
            </a:r>
          </a:p>
          <a:p>
            <a:pPr lvl="2"/>
            <a:r>
              <a:t/>
            </a:r>
          </a:p>
          <a:p>
            <a:pPr lvl="3"/>
            <a:r>
              <a:t/>
            </a:r>
          </a:p>
          <a:p>
            <a:pPr lvl="4"/>
            <a:r>
              <a:t/>
            </a:r>
          </a:p>
        </p:txBody>
      </p:sp>
      <p:sp>
        <p:nvSpPr>
          <p:cNvPr id="11" name="Slide Number"/>
          <p:cNvSpPr txBox="1"/>
          <p:nvPr>
            <p:ph type="sldNum" sz="quarter" idx="2"/>
          </p:nvPr>
        </p:nvSpPr>
        <p:spPr>
          <a:xfrm>
            <a:off x="10607039" y="26339376"/>
            <a:ext cx="5120641" cy="15621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Lst>
  <p:transition xmlns:p14="http://schemas.microsoft.com/office/powerpoint/2010/main" spd="med" advClick="1"/>
  <p:txStyles>
    <p:titleStyle>
      <a:lvl1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1pPr>
      <a:lvl2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2pPr>
      <a:lvl3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3pPr>
      <a:lvl4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4pPr>
      <a:lvl5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5pPr>
      <a:lvl6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6pPr>
      <a:lvl7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7pPr>
      <a:lvl8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8pPr>
      <a:lvl9pPr marL="0" marR="0" indent="0" algn="l" defTabSz="2194560" rtl="0" latinLnBrk="0">
        <a:lnSpc>
          <a:spcPct val="90000"/>
        </a:lnSpc>
        <a:spcBef>
          <a:spcPts val="0"/>
        </a:spcBef>
        <a:spcAft>
          <a:spcPts val="0"/>
        </a:spcAft>
        <a:buClrTx/>
        <a:buSzTx/>
        <a:buFontTx/>
        <a:buNone/>
        <a:tabLst/>
        <a:defRPr b="0" baseline="0" cap="none" i="0" spc="0" strike="noStrike" sz="11500" u="none">
          <a:solidFill>
            <a:schemeClr val="accent3">
              <a:lumOff val="44000"/>
            </a:schemeClr>
          </a:solidFill>
          <a:uFillTx/>
          <a:latin typeface="Encode Sans Normal Black"/>
          <a:ea typeface="Encode Sans Normal Black"/>
          <a:cs typeface="Encode Sans Normal Black"/>
          <a:sym typeface="Encode Sans Normal Black"/>
        </a:defRPr>
      </a:lvl9pPr>
    </p:titleStyle>
    <p:bodyStyle>
      <a:lvl1pPr marL="0" marR="0" indent="0" algn="l" defTabSz="2194560" rtl="0" latinLnBrk="0">
        <a:lnSpc>
          <a:spcPct val="90000"/>
        </a:lnSpc>
        <a:spcBef>
          <a:spcPts val="2400"/>
        </a:spcBef>
        <a:spcAft>
          <a:spcPts val="0"/>
        </a:spcAft>
        <a:buClrTx/>
        <a:buSzTx/>
        <a:buFontTx/>
        <a:buNone/>
        <a:tabLst/>
        <a:defRPr b="0" baseline="0" cap="none" i="0" spc="0" strike="noStrike" sz="3000" u="none">
          <a:solidFill>
            <a:schemeClr val="accent3">
              <a:lumOff val="44000"/>
            </a:schemeClr>
          </a:solidFill>
          <a:uFillTx/>
          <a:latin typeface="Open Sans"/>
          <a:ea typeface="Open Sans"/>
          <a:cs typeface="Open Sans"/>
          <a:sym typeface="Open Sans"/>
        </a:defRPr>
      </a:lvl1pPr>
      <a:lvl2pPr marL="1645920" marR="0" indent="-548639"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2pPr>
      <a:lvl3pPr marL="2743200" marR="0" indent="-548639"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3pPr>
      <a:lvl4pPr marL="3840479" marR="0" indent="-548640"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4pPr>
      <a:lvl5pPr marL="4937759" marR="0" indent="-548640"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5pPr>
      <a:lvl6pPr marL="5869172" marR="0" indent="-382772"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6pPr>
      <a:lvl7pPr marL="6966451" marR="0" indent="-382771"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7pPr>
      <a:lvl8pPr marL="8063731" marR="0" indent="-382771"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8pPr>
      <a:lvl9pPr marL="9161012" marR="0" indent="-382771" algn="l" defTabSz="2194560" rtl="0" latinLnBrk="0">
        <a:lnSpc>
          <a:spcPct val="90000"/>
        </a:lnSpc>
        <a:spcBef>
          <a:spcPts val="2400"/>
        </a:spcBef>
        <a:spcAft>
          <a:spcPts val="0"/>
        </a:spcAft>
        <a:buClrTx/>
        <a:buSzPct val="100000"/>
        <a:buFontTx/>
        <a:buChar char="•"/>
        <a:tabLst/>
        <a:defRPr b="0" baseline="0" cap="none" i="0" spc="0" strike="noStrike" sz="3000" u="none">
          <a:solidFill>
            <a:schemeClr val="accent3">
              <a:lumOff val="44000"/>
            </a:schemeClr>
          </a:solidFill>
          <a:uFillTx/>
          <a:latin typeface="Open Sans"/>
          <a:ea typeface="Open Sans"/>
          <a:cs typeface="Open Sans"/>
          <a:sym typeface="Open Sans"/>
        </a:defRPr>
      </a:lvl9pPr>
    </p:bodyStyle>
    <p:otherStyle>
      <a:lvl1pPr marL="0" marR="0" indent="0"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1pPr>
      <a:lvl2pPr marL="0" marR="0" indent="1316736"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2pPr>
      <a:lvl3pPr marL="0" marR="0" indent="2633472"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3pPr>
      <a:lvl4pPr marL="0" marR="0" indent="3950208"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4pPr>
      <a:lvl5pPr marL="0" marR="0" indent="5266944"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5pPr>
      <a:lvl6pPr marL="0" marR="0" indent="6583680"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6pPr>
      <a:lvl7pPr marL="0" marR="0" indent="7900416"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7pPr>
      <a:lvl8pPr marL="0" marR="0" indent="9217152"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8pPr>
      <a:lvl9pPr marL="0" marR="0" indent="10533888" algn="r" defTabSz="2633472"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Open San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71"/>
          <p:cNvSpPr txBox="1"/>
          <p:nvPr>
            <p:ph type="title"/>
          </p:nvPr>
        </p:nvSpPr>
        <p:spPr>
          <a:xfrm>
            <a:off x="1404940" y="1645079"/>
            <a:ext cx="19529712" cy="2926881"/>
          </a:xfrm>
          <a:prstGeom prst="rect">
            <a:avLst/>
          </a:prstGeom>
        </p:spPr>
        <p:txBody>
          <a:bodyPr/>
          <a:lstStyle/>
          <a:p>
            <a:pPr>
              <a:defRPr sz="10000"/>
            </a:pPr>
            <a:r>
              <a:t>Lip-Reading Using</a:t>
            </a:r>
            <a:r>
              <a:t> </a:t>
            </a:r>
            <a:r>
              <a:t>Transformer</a:t>
            </a:r>
          </a:p>
        </p:txBody>
      </p:sp>
      <p:sp>
        <p:nvSpPr>
          <p:cNvPr id="104" name="Text Placeholder 84"/>
          <p:cNvSpPr txBox="1"/>
          <p:nvPr>
            <p:ph type="body" sz="quarter" idx="1"/>
          </p:nvPr>
        </p:nvSpPr>
        <p:spPr>
          <a:xfrm>
            <a:off x="1388268" y="6318250"/>
            <a:ext cx="19169064" cy="844550"/>
          </a:xfrm>
          <a:prstGeom prst="rect">
            <a:avLst/>
          </a:prstGeom>
        </p:spPr>
        <p:txBody>
          <a:bodyPr/>
          <a:lstStyle>
            <a:lvl1pPr defTabSz="1975104">
              <a:lnSpc>
                <a:spcPct val="81000"/>
              </a:lnSpc>
              <a:spcBef>
                <a:spcPts val="2100"/>
              </a:spcBef>
              <a:defRPr sz="4950"/>
            </a:lvl1pPr>
          </a:lstStyle>
          <a:p>
            <a:pPr/>
            <a:r>
              <a:t>Audrey Sein Aye, Diana Kim, Jaehyeon Ahn</a:t>
            </a:r>
          </a:p>
        </p:txBody>
      </p:sp>
      <p:sp>
        <p:nvSpPr>
          <p:cNvPr id="105" name="Text Placeholder 82"/>
          <p:cNvSpPr/>
          <p:nvPr>
            <p:ph type="body" idx="21"/>
          </p:nvPr>
        </p:nvSpPr>
        <p:spPr>
          <a:xfrm>
            <a:off x="261935" y="8094456"/>
            <a:ext cx="10710865" cy="735817"/>
          </a:xfrm>
          <a:prstGeom prst="rect">
            <a:avLst/>
          </a:prstGeom>
          <a:extLst>
            <a:ext uri="{C572A759-6A51-4108-AA02-DFA0A04FC94B}">
              <ma14:wrappingTextBoxFlag xmlns:ma14="http://schemas.microsoft.com/office/mac/drawingml/2011/main" val="1"/>
            </a:ext>
          </a:extLst>
        </p:spPr>
        <p:txBody>
          <a:bodyPr/>
          <a:lstStyle>
            <a:lvl1pPr algn="ctr">
              <a:defRPr b="1" sz="3000"/>
            </a:lvl1pPr>
          </a:lstStyle>
          <a:p>
            <a:pPr/>
            <a:r>
              <a:t>Motivation</a:t>
            </a:r>
          </a:p>
        </p:txBody>
      </p:sp>
      <p:sp>
        <p:nvSpPr>
          <p:cNvPr id="106" name="Text Placeholder 83"/>
          <p:cNvSpPr/>
          <p:nvPr>
            <p:ph type="body" idx="22"/>
          </p:nvPr>
        </p:nvSpPr>
        <p:spPr>
          <a:xfrm>
            <a:off x="261937" y="8745866"/>
            <a:ext cx="10710864" cy="2868314"/>
          </a:xfrm>
          <a:prstGeom prst="rect">
            <a:avLst/>
          </a:prstGeom>
          <a:extLst>
            <a:ext uri="{C572A759-6A51-4108-AA02-DFA0A04FC94B}">
              <ma14:wrappingTextBoxFlag xmlns:ma14="http://schemas.microsoft.com/office/mac/drawingml/2011/main" val="1"/>
            </a:ext>
          </a:extLst>
        </p:spPr>
        <p:txBody>
          <a:bodyPr/>
          <a:lstStyle/>
          <a:p>
            <a:pPr marL="554999" indent="-554999">
              <a:lnSpc>
                <a:spcPct val="100000"/>
              </a:lnSpc>
              <a:spcBef>
                <a:spcPts val="2000"/>
              </a:spcBef>
              <a:buClr>
                <a:srgbClr val="000000"/>
              </a:buClr>
              <a:buSzPct val="100000"/>
              <a:buChar char="●"/>
              <a:defRPr sz="2400"/>
            </a:pPr>
            <a:r>
              <a:t>Lip-reading has emerged as a significant field in humancomputer interaction and artificial intelligence, potentially</a:t>
            </a:r>
            <a:r>
              <a:t> </a:t>
            </a:r>
            <a:r>
              <a:t>improving accessibility in multimedia content and communication systems.</a:t>
            </a:r>
          </a:p>
          <a:p>
            <a:pPr marL="554999" indent="-554999">
              <a:lnSpc>
                <a:spcPct val="100000"/>
              </a:lnSpc>
              <a:spcBef>
                <a:spcPts val="2000"/>
              </a:spcBef>
              <a:buClr>
                <a:srgbClr val="000000"/>
              </a:buClr>
              <a:buSzPct val="100000"/>
              <a:buChar char="●"/>
              <a:defRPr sz="2400"/>
            </a:pPr>
            <a:r>
              <a:t>We will develop an advanced LipNetWithAttention architecture including self-attention mechanisms in existing LipNet architectures based on CNN and Multihead Attention Layer.</a:t>
            </a:r>
          </a:p>
        </p:txBody>
      </p:sp>
      <p:sp>
        <p:nvSpPr>
          <p:cNvPr id="107" name="Text Placeholder 82"/>
          <p:cNvSpPr/>
          <p:nvPr>
            <p:ph type="body" idx="24"/>
          </p:nvPr>
        </p:nvSpPr>
        <p:spPr>
          <a:xfrm>
            <a:off x="163437" y="22947607"/>
            <a:ext cx="10907860" cy="735817"/>
          </a:xfrm>
          <a:prstGeom prst="rect">
            <a:avLst/>
          </a:prstGeom>
          <a:extLst>
            <a:ext uri="{C572A759-6A51-4108-AA02-DFA0A04FC94B}">
              <ma14:wrappingTextBoxFlag xmlns:ma14="http://schemas.microsoft.com/office/mac/drawingml/2011/main" val="1"/>
            </a:ext>
          </a:extLst>
        </p:spPr>
        <p:txBody>
          <a:bodyPr/>
          <a:lstStyle>
            <a:lvl1pPr algn="ctr">
              <a:defRPr b="1" sz="3000">
                <a:solidFill>
                  <a:srgbClr val="32006E"/>
                </a:solidFill>
                <a:latin typeface="Uni Sans Book"/>
                <a:ea typeface="Uni Sans Book"/>
                <a:cs typeface="Uni Sans Book"/>
                <a:sym typeface="Uni Sans Book"/>
              </a:defRPr>
            </a:lvl1pPr>
          </a:lstStyle>
          <a:p>
            <a:pPr/>
            <a:r>
              <a:t>Results</a:t>
            </a:r>
          </a:p>
        </p:txBody>
      </p:sp>
      <p:sp>
        <p:nvSpPr>
          <p:cNvPr id="108" name="Text Placeholder 82"/>
          <p:cNvSpPr/>
          <p:nvPr>
            <p:ph type="body" idx="26"/>
          </p:nvPr>
        </p:nvSpPr>
        <p:spPr>
          <a:xfrm>
            <a:off x="10962087" y="8141276"/>
            <a:ext cx="10710864" cy="529441"/>
          </a:xfrm>
          <a:prstGeom prst="rect">
            <a:avLst/>
          </a:prstGeom>
          <a:extLst>
            <a:ext uri="{C572A759-6A51-4108-AA02-DFA0A04FC94B}">
              <ma14:wrappingTextBoxFlag xmlns:ma14="http://schemas.microsoft.com/office/mac/drawingml/2011/main" val="1"/>
            </a:ext>
          </a:extLst>
        </p:spPr>
        <p:txBody>
          <a:bodyPr/>
          <a:lstStyle>
            <a:lvl1pPr algn="ctr" defTabSz="2128723">
              <a:spcBef>
                <a:spcPts val="2300"/>
              </a:spcBef>
              <a:defRPr b="1" sz="2910">
                <a:solidFill>
                  <a:srgbClr val="32006E"/>
                </a:solidFill>
                <a:latin typeface="Uni Sans Book"/>
                <a:ea typeface="Uni Sans Book"/>
                <a:cs typeface="Uni Sans Book"/>
                <a:sym typeface="Uni Sans Book"/>
              </a:defRPr>
            </a:lvl1pPr>
          </a:lstStyle>
          <a:p>
            <a:pPr/>
            <a:r>
              <a:t>Dataset</a:t>
            </a:r>
          </a:p>
        </p:txBody>
      </p:sp>
      <p:sp>
        <p:nvSpPr>
          <p:cNvPr id="109" name="Text Placeholder 83"/>
          <p:cNvSpPr/>
          <p:nvPr>
            <p:ph type="body" idx="27"/>
          </p:nvPr>
        </p:nvSpPr>
        <p:spPr>
          <a:xfrm>
            <a:off x="11224026" y="8689498"/>
            <a:ext cx="10448925" cy="1963441"/>
          </a:xfrm>
          <a:prstGeom prst="rect">
            <a:avLst/>
          </a:prstGeom>
          <a:extLst>
            <a:ext uri="{C572A759-6A51-4108-AA02-DFA0A04FC94B}">
              <ma14:wrappingTextBoxFlag xmlns:ma14="http://schemas.microsoft.com/office/mac/drawingml/2011/main" val="1"/>
            </a:ext>
          </a:extLst>
        </p:spPr>
        <p:txBody>
          <a:bodyPr/>
          <a:lstStyle/>
          <a:p>
            <a:pPr marL="428400" indent="-428400">
              <a:lnSpc>
                <a:spcPct val="100000"/>
              </a:lnSpc>
              <a:buFontTx/>
              <a:buChar char="●"/>
              <a:defRPr sz="2400"/>
            </a:pPr>
            <a:r>
              <a:t>Data Sources: GRID corpus, consisting of 34 speakers and 34,000 labeled sentences.</a:t>
            </a:r>
          </a:p>
          <a:p>
            <a:pPr marL="428400" indent="-428400">
              <a:lnSpc>
                <a:spcPct val="100000"/>
              </a:lnSpc>
              <a:buFontTx/>
              <a:buChar char="●"/>
              <a:defRPr sz="2400"/>
            </a:pPr>
            <a:r>
              <a:t>Labeling Methodology: Use pre-aligned word and</a:t>
            </a:r>
            <a:r>
              <a:t> </a:t>
            </a:r>
            <a:r>
              <a:t>sentence labels. Preprocessing includes face detection</a:t>
            </a:r>
            <a:r>
              <a:t> </a:t>
            </a:r>
            <a:r>
              <a:t>and mouth-centered cropping.</a:t>
            </a:r>
          </a:p>
        </p:txBody>
      </p:sp>
      <p:sp>
        <p:nvSpPr>
          <p:cNvPr id="110" name="Text Placeholder 82"/>
          <p:cNvSpPr/>
          <p:nvPr>
            <p:ph type="body" idx="28"/>
          </p:nvPr>
        </p:nvSpPr>
        <p:spPr>
          <a:xfrm>
            <a:off x="11387132" y="26217909"/>
            <a:ext cx="10448927" cy="545315"/>
          </a:xfrm>
          <a:prstGeom prst="rect">
            <a:avLst/>
          </a:prstGeom>
          <a:extLst>
            <a:ext uri="{C572A759-6A51-4108-AA02-DFA0A04FC94B}">
              <ma14:wrappingTextBoxFlag xmlns:ma14="http://schemas.microsoft.com/office/mac/drawingml/2011/main" val="1"/>
            </a:ext>
          </a:extLst>
        </p:spPr>
        <p:txBody>
          <a:bodyPr/>
          <a:lstStyle>
            <a:lvl1pPr defTabSz="2018995">
              <a:spcBef>
                <a:spcPts val="2200"/>
              </a:spcBef>
              <a:defRPr b="1" sz="3036"/>
            </a:lvl1pPr>
          </a:lstStyle>
          <a:p>
            <a:pPr/>
            <a:r>
              <a:t>References</a:t>
            </a:r>
          </a:p>
        </p:txBody>
      </p:sp>
      <p:sp>
        <p:nvSpPr>
          <p:cNvPr id="111" name="Text Placeholder 83"/>
          <p:cNvSpPr/>
          <p:nvPr>
            <p:ph type="body" idx="29"/>
          </p:nvPr>
        </p:nvSpPr>
        <p:spPr>
          <a:xfrm>
            <a:off x="11826659" y="21897384"/>
            <a:ext cx="9994936" cy="4085137"/>
          </a:xfrm>
          <a:prstGeom prst="rect">
            <a:avLst/>
          </a:prstGeom>
          <a:extLst>
            <a:ext uri="{C572A759-6A51-4108-AA02-DFA0A04FC94B}">
              <ma14:wrappingTextBoxFlag xmlns:ma14="http://schemas.microsoft.com/office/mac/drawingml/2011/main" val="1"/>
            </a:ext>
          </a:extLst>
        </p:spPr>
        <p:txBody>
          <a:bodyPr/>
          <a:lstStyle/>
          <a:p>
            <a:pPr algn="l" defTabSz="2062886">
              <a:lnSpc>
                <a:spcPct val="100000"/>
              </a:lnSpc>
              <a:spcBef>
                <a:spcPts val="2200"/>
              </a:spcBef>
              <a:defRPr sz="2256">
                <a:solidFill>
                  <a:srgbClr val="000000"/>
                </a:solidFill>
                <a:latin typeface="Open Sans"/>
                <a:ea typeface="Open Sans"/>
                <a:cs typeface="Open Sans"/>
                <a:sym typeface="Open Sans"/>
              </a:defRPr>
            </a:pPr>
          </a:p>
          <a:p>
            <a:pPr marL="402696" indent="-402696" algn="l" defTabSz="2062886">
              <a:lnSpc>
                <a:spcPct val="100000"/>
              </a:lnSpc>
              <a:spcBef>
                <a:spcPts val="2200"/>
              </a:spcBef>
              <a:buSzPct val="100000"/>
              <a:buChar char="●"/>
              <a:defRPr sz="2256">
                <a:solidFill>
                  <a:srgbClr val="000000"/>
                </a:solidFill>
                <a:latin typeface="Open Sans"/>
                <a:ea typeface="Open Sans"/>
                <a:cs typeface="Open Sans"/>
                <a:sym typeface="Open Sans"/>
              </a:defRPr>
            </a:pPr>
            <a:r>
              <a:t>Introduce monotonic attention mechanisms</a:t>
            </a:r>
          </a:p>
          <a:p>
            <a:pPr marL="402696" indent="-402696" algn="l" defTabSz="2062886">
              <a:spcBef>
                <a:spcPts val="2200"/>
              </a:spcBef>
              <a:buSzPct val="100000"/>
              <a:buChar char="●"/>
              <a:defRPr sz="2256">
                <a:solidFill>
                  <a:srgbClr val="000000"/>
                </a:solidFill>
                <a:latin typeface="Open Sans"/>
                <a:ea typeface="Open Sans"/>
                <a:cs typeface="Open Sans"/>
                <a:sym typeface="Open Sans"/>
              </a:defRPr>
            </a:pPr>
            <a:r>
              <a:t>Add regularization techniques like Dropout in the attention layers</a:t>
            </a:r>
          </a:p>
          <a:p>
            <a:pPr marL="402696" indent="-402696" algn="l" defTabSz="2062886">
              <a:spcBef>
                <a:spcPts val="2200"/>
              </a:spcBef>
              <a:buSzPct val="100000"/>
              <a:buChar char="●"/>
              <a:defRPr sz="2256">
                <a:solidFill>
                  <a:srgbClr val="000000"/>
                </a:solidFill>
                <a:latin typeface="Open Sans"/>
                <a:ea typeface="Open Sans"/>
                <a:cs typeface="Open Sans"/>
                <a:sym typeface="Open Sans"/>
              </a:defRPr>
            </a:pPr>
            <a:r>
              <a:t>Use techniques like Label Smoothing</a:t>
            </a:r>
          </a:p>
          <a:p>
            <a:pPr marL="402696" indent="-402696" algn="l" defTabSz="2062886">
              <a:spcBef>
                <a:spcPts val="2200"/>
              </a:spcBef>
              <a:buSzPct val="100000"/>
              <a:buChar char="●"/>
              <a:defRPr sz="2256">
                <a:solidFill>
                  <a:srgbClr val="000000"/>
                </a:solidFill>
                <a:latin typeface="Open Sans"/>
                <a:ea typeface="Open Sans"/>
                <a:cs typeface="Open Sans"/>
                <a:sym typeface="Open Sans"/>
              </a:defRPr>
            </a:pPr>
            <a:r>
              <a:t>Train with data augmentation</a:t>
            </a:r>
          </a:p>
          <a:p>
            <a:pPr marL="402696" indent="-402696" algn="l" defTabSz="2062886">
              <a:spcBef>
                <a:spcPts val="2200"/>
              </a:spcBef>
              <a:buSzPct val="100000"/>
              <a:buChar char="●"/>
              <a:defRPr sz="2256">
                <a:solidFill>
                  <a:srgbClr val="000000"/>
                </a:solidFill>
                <a:latin typeface="Open Sans"/>
                <a:ea typeface="Open Sans"/>
                <a:cs typeface="Open Sans"/>
                <a:sym typeface="Open Sans"/>
              </a:defRPr>
            </a:pPr>
            <a:r>
              <a:t>Apply RNN-ish skill into Attention layer</a:t>
            </a:r>
          </a:p>
          <a:p>
            <a:pPr marL="402696" indent="-402696" algn="l" defTabSz="2062886">
              <a:spcBef>
                <a:spcPts val="2200"/>
              </a:spcBef>
              <a:buSzPct val="100000"/>
              <a:buChar char="●"/>
              <a:defRPr sz="2256">
                <a:solidFill>
                  <a:srgbClr val="000000"/>
                </a:solidFill>
                <a:latin typeface="Open Sans"/>
                <a:ea typeface="Open Sans"/>
                <a:cs typeface="Open Sans"/>
                <a:sym typeface="Open Sans"/>
              </a:defRPr>
            </a:pPr>
            <a:r>
              <a:t>Add the highway network before the bidirectional GRU layer.</a:t>
            </a:r>
          </a:p>
        </p:txBody>
      </p:sp>
      <p:sp>
        <p:nvSpPr>
          <p:cNvPr id="112" name="Text Placeholder 82"/>
          <p:cNvSpPr/>
          <p:nvPr>
            <p:ph type="body" idx="30"/>
          </p:nvPr>
        </p:nvSpPr>
        <p:spPr>
          <a:xfrm>
            <a:off x="261936" y="11721296"/>
            <a:ext cx="10710865" cy="735816"/>
          </a:xfrm>
          <a:prstGeom prst="rect">
            <a:avLst/>
          </a:prstGeom>
          <a:extLst>
            <a:ext uri="{C572A759-6A51-4108-AA02-DFA0A04FC94B}">
              <ma14:wrappingTextBoxFlag xmlns:ma14="http://schemas.microsoft.com/office/mac/drawingml/2011/main" val="1"/>
            </a:ext>
          </a:extLst>
        </p:spPr>
        <p:txBody>
          <a:bodyPr/>
          <a:lstStyle>
            <a:lvl1pPr defTabSz="2194560">
              <a:spcBef>
                <a:spcPts val="2400"/>
              </a:spcBef>
              <a:defRPr b="1" sz="3000"/>
            </a:lvl1pPr>
          </a:lstStyle>
          <a:p>
            <a:pPr/>
            <a:r>
              <a:t>Architectures</a:t>
            </a:r>
          </a:p>
        </p:txBody>
      </p:sp>
      <p:sp>
        <p:nvSpPr>
          <p:cNvPr id="113" name="Text Placeholder 83"/>
          <p:cNvSpPr/>
          <p:nvPr>
            <p:ph type="body" idx="32"/>
          </p:nvPr>
        </p:nvSpPr>
        <p:spPr>
          <a:xfrm>
            <a:off x="261937" y="12457111"/>
            <a:ext cx="10710864" cy="3233437"/>
          </a:xfrm>
          <a:prstGeom prst="rect">
            <a:avLst/>
          </a:prstGeom>
          <a:extLst>
            <a:ext uri="{C572A759-6A51-4108-AA02-DFA0A04FC94B}">
              <ma14:wrappingTextBoxFlag xmlns:ma14="http://schemas.microsoft.com/office/mac/drawingml/2011/main" val="1"/>
            </a:ext>
          </a:extLst>
        </p:spPr>
        <p:txBody>
          <a:bodyPr/>
          <a:lstStyle>
            <a:lvl1pPr marL="428400" indent="-428400">
              <a:buSzPct val="100000"/>
              <a:buChar char="●"/>
              <a:defRPr sz="2400"/>
            </a:lvl1pPr>
          </a:lstStyle>
          <a:p>
            <a:pPr/>
            <a:r>
              <a:t>Figure 1. LipNetWithAttention architecture. </a:t>
            </a:r>
          </a:p>
        </p:txBody>
      </p:sp>
      <p:sp>
        <p:nvSpPr>
          <p:cNvPr id="114" name="Text Placeholder 83"/>
          <p:cNvSpPr/>
          <p:nvPr>
            <p:ph type="body" idx="35"/>
          </p:nvPr>
        </p:nvSpPr>
        <p:spPr>
          <a:xfrm>
            <a:off x="261936" y="23813351"/>
            <a:ext cx="10710863" cy="2319805"/>
          </a:xfrm>
          <a:prstGeom prst="rect">
            <a:avLst/>
          </a:prstGeom>
          <a:extLst>
            <a:ext uri="{C572A759-6A51-4108-AA02-DFA0A04FC94B}">
              <ma14:wrappingTextBoxFlag xmlns:ma14="http://schemas.microsoft.com/office/mac/drawingml/2011/main" val="1"/>
            </a:ext>
          </a:extLst>
        </p:spPr>
        <p:txBody>
          <a:bodyPr/>
          <a:lstStyle>
            <a:lvl1pPr marL="428400" indent="-428400" defTabSz="2194560">
              <a:spcBef>
                <a:spcPts val="2400"/>
              </a:spcBef>
              <a:buSzPct val="100000"/>
              <a:buChar char="●"/>
              <a:defRPr sz="2400">
                <a:solidFill>
                  <a:srgbClr val="000000"/>
                </a:solidFill>
                <a:latin typeface="Open Sans"/>
                <a:ea typeface="Open Sans"/>
                <a:cs typeface="Open Sans"/>
                <a:sym typeface="Open Sans"/>
              </a:defRPr>
            </a:lvl1pPr>
          </a:lstStyle>
          <a:p>
            <a:pPr/>
            <a:r>
              <a:t>Table 1. Original LipNet Model VS. Our LipNetWithAttention Model</a:t>
            </a:r>
          </a:p>
        </p:txBody>
      </p:sp>
      <p:sp>
        <p:nvSpPr>
          <p:cNvPr id="115" name="Text Placeholder 82"/>
          <p:cNvSpPr/>
          <p:nvPr>
            <p:ph type="body" idx="37"/>
          </p:nvPr>
        </p:nvSpPr>
        <p:spPr>
          <a:xfrm>
            <a:off x="11169255" y="21694787"/>
            <a:ext cx="10296527" cy="735817"/>
          </a:xfrm>
          <a:prstGeom prst="rect">
            <a:avLst/>
          </a:prstGeom>
          <a:extLst>
            <a:ext uri="{C572A759-6A51-4108-AA02-DFA0A04FC94B}">
              <ma14:wrappingTextBoxFlag xmlns:ma14="http://schemas.microsoft.com/office/mac/drawingml/2011/main" val="1"/>
            </a:ext>
          </a:extLst>
        </p:spPr>
        <p:txBody>
          <a:bodyPr/>
          <a:lstStyle>
            <a:lvl1pPr marL="0" indent="0" algn="ctr">
              <a:buSzTx/>
              <a:buNone/>
              <a:defRPr b="1" sz="3300">
                <a:solidFill>
                  <a:srgbClr val="32006E"/>
                </a:solidFill>
                <a:latin typeface="Uni Sans Book"/>
                <a:ea typeface="Uni Sans Book"/>
                <a:cs typeface="Uni Sans Book"/>
                <a:sym typeface="Uni Sans Book"/>
              </a:defRPr>
            </a:lvl1pPr>
          </a:lstStyle>
          <a:p>
            <a:pPr/>
            <a:r>
              <a:t>Future Work</a:t>
            </a:r>
          </a:p>
        </p:txBody>
      </p:sp>
      <p:sp>
        <p:nvSpPr>
          <p:cNvPr id="116" name="Text Placeholder 83"/>
          <p:cNvSpPr/>
          <p:nvPr>
            <p:ph type="body" idx="38"/>
          </p:nvPr>
        </p:nvSpPr>
        <p:spPr>
          <a:xfrm>
            <a:off x="11387132" y="26763225"/>
            <a:ext cx="10448927" cy="2110285"/>
          </a:xfrm>
          <a:prstGeom prst="rect">
            <a:avLst/>
          </a:prstGeom>
          <a:extLst>
            <a:ext uri="{C572A759-6A51-4108-AA02-DFA0A04FC94B}">
              <ma14:wrappingTextBoxFlag xmlns:ma14="http://schemas.microsoft.com/office/mac/drawingml/2011/main" val="1"/>
            </a:ext>
          </a:extLst>
        </p:spPr>
        <p:txBody>
          <a:bodyPr/>
          <a:lstStyle/>
          <a:p>
            <a:pPr algn="l" defTabSz="2062886">
              <a:lnSpc>
                <a:spcPct val="100000"/>
              </a:lnSpc>
              <a:spcBef>
                <a:spcPts val="0"/>
              </a:spcBef>
              <a:defRPr sz="1879">
                <a:solidFill>
                  <a:srgbClr val="000000"/>
                </a:solidFill>
                <a:latin typeface="Open Sans"/>
                <a:ea typeface="Open Sans"/>
                <a:cs typeface="Open Sans"/>
                <a:sym typeface="Open Sans"/>
              </a:defRPr>
            </a:pPr>
            <a:r>
              <a:t>[1] T. Afouras, J. S. Chung, A. Senior, O. Vinyals, and A. Zisserman. Deep audio-visual speech recognition. In arXiv:1809.02108, 2018.</a:t>
            </a:r>
          </a:p>
          <a:p>
            <a:pPr algn="l" defTabSz="2062886">
              <a:lnSpc>
                <a:spcPct val="100000"/>
              </a:lnSpc>
              <a:spcBef>
                <a:spcPts val="0"/>
              </a:spcBef>
              <a:defRPr sz="1879">
                <a:solidFill>
                  <a:srgbClr val="000000"/>
                </a:solidFill>
                <a:latin typeface="Open Sans"/>
                <a:ea typeface="Open Sans"/>
                <a:cs typeface="Open Sans"/>
                <a:sym typeface="Open Sans"/>
              </a:defRPr>
            </a:pPr>
            <a:r>
              <a:t>[2] Yannis M Assael, Brendan Shillingford, Shimon Whiteson, and Nando De Freitas. Lipnet: End-to-end sentence-level lipreading. arXiv preprint arXiv:1611.01599, 2016.</a:t>
            </a:r>
          </a:p>
          <a:p>
            <a:pPr algn="l" defTabSz="2062886">
              <a:lnSpc>
                <a:spcPct val="100000"/>
              </a:lnSpc>
              <a:spcBef>
                <a:spcPts val="0"/>
              </a:spcBef>
              <a:defRPr sz="1879">
                <a:solidFill>
                  <a:srgbClr val="000000"/>
                </a:solidFill>
                <a:latin typeface="Open Sans"/>
                <a:ea typeface="Open Sans"/>
                <a:cs typeface="Open Sans"/>
                <a:sym typeface="Open Sans"/>
              </a:defRPr>
            </a:pPr>
            <a:r>
              <a:t>[3] Martin Cooke, Jon Barker, Stuart Cunningham, and Xu Shao. An audio-visual corpus for speech perception and automatic speech recognition. The Journal of the Acoustical Society of America, 120(5):2421–2424, 2006.</a:t>
            </a:r>
          </a:p>
        </p:txBody>
      </p:sp>
      <p:pic>
        <p:nvPicPr>
          <p:cNvPr id="117" name="image5.png" descr="image5.png"/>
          <p:cNvPicPr>
            <a:picLocks noChangeAspect="1"/>
          </p:cNvPicPr>
          <p:nvPr/>
        </p:nvPicPr>
        <p:blipFill>
          <a:blip r:embed="rId2">
            <a:extLst/>
          </a:blip>
          <a:stretch>
            <a:fillRect/>
          </a:stretch>
        </p:blipFill>
        <p:spPr>
          <a:xfrm>
            <a:off x="261935" y="12899715"/>
            <a:ext cx="10710865" cy="2348232"/>
          </a:xfrm>
          <a:prstGeom prst="rect">
            <a:avLst/>
          </a:prstGeom>
          <a:ln w="12700">
            <a:miter lim="400000"/>
          </a:ln>
        </p:spPr>
      </p:pic>
      <p:sp>
        <p:nvSpPr>
          <p:cNvPr id="118" name="Text Placeholder 83"/>
          <p:cNvSpPr/>
          <p:nvPr>
            <p:ph type="body" idx="39"/>
          </p:nvPr>
        </p:nvSpPr>
        <p:spPr>
          <a:xfrm>
            <a:off x="261937" y="15370922"/>
            <a:ext cx="10710864" cy="7249815"/>
          </a:xfrm>
          <a:prstGeom prst="rect">
            <a:avLst/>
          </a:prstGeom>
          <a:extLst>
            <a:ext uri="{C572A759-6A51-4108-AA02-DFA0A04FC94B}">
              <ma14:wrappingTextBoxFlag xmlns:ma14="http://schemas.microsoft.com/office/mac/drawingml/2011/main" val="1"/>
            </a:ext>
          </a:extLst>
        </p:spPr>
        <p:txBody>
          <a:bodyPr/>
          <a:lstStyle/>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1. The model receives video data from the GRID Corpus as input.</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2. </a:t>
            </a:r>
            <a:r>
              <a:t>The video is labeled with cropped lip images and annotations through mouth-centered and cropping.</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3. </a:t>
            </a:r>
            <a:r>
              <a:t>The video's spatial and temporal features are extracted using 3D convolutional layers + 3D max pooling (x3).</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4. </a:t>
            </a:r>
            <a:r>
              <a:t>The extracted features are processed sequentially using the Gated Recurrent Unit (GRU).</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5. </a:t>
            </a:r>
            <a:r>
              <a:t>Self-attentiveness is applied to the output of the GRU to emphasize important information at each step of the sequence. Multi-head attention is used to compute multiple attentions simultaneously.</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6. </a:t>
            </a:r>
            <a:r>
              <a:t>The text of the speech is predicted in the fully connected layer (FC). The output dimension is 28 classes, including alphabets(27) and blanks(1).</a:t>
            </a:r>
          </a:p>
          <a:p>
            <a:pPr marL="428400" indent="-428400" algn="l" defTabSz="2194560">
              <a:lnSpc>
                <a:spcPct val="100000"/>
              </a:lnSpc>
              <a:spcBef>
                <a:spcPts val="2400"/>
              </a:spcBef>
              <a:defRPr sz="2400">
                <a:solidFill>
                  <a:srgbClr val="000000"/>
                </a:solidFill>
                <a:latin typeface="Open Sans"/>
                <a:ea typeface="Open Sans"/>
                <a:cs typeface="Open Sans"/>
                <a:sym typeface="Open Sans"/>
              </a:defRPr>
            </a:pPr>
            <a:r>
              <a:t>7. </a:t>
            </a:r>
            <a:r>
              <a:t>The connectionist temporal classification loss (CTC) is calculated during training and testing.</a:t>
            </a:r>
          </a:p>
        </p:txBody>
      </p:sp>
      <p:sp>
        <p:nvSpPr>
          <p:cNvPr id="119" name="Text Placeholder 82"/>
          <p:cNvSpPr/>
          <p:nvPr>
            <p:ph type="body" idx="40"/>
          </p:nvPr>
        </p:nvSpPr>
        <p:spPr>
          <a:xfrm>
            <a:off x="11093055" y="13705921"/>
            <a:ext cx="10448927" cy="735817"/>
          </a:xfrm>
          <a:prstGeom prst="rect">
            <a:avLst/>
          </a:prstGeom>
          <a:extLst>
            <a:ext uri="{C572A759-6A51-4108-AA02-DFA0A04FC94B}">
              <ma14:wrappingTextBoxFlag xmlns:ma14="http://schemas.microsoft.com/office/mac/drawingml/2011/main" val="1"/>
            </a:ext>
          </a:extLst>
        </p:spPr>
        <p:txBody>
          <a:bodyPr/>
          <a:lstStyle>
            <a:lvl1pPr defTabSz="2194560">
              <a:spcBef>
                <a:spcPts val="2400"/>
              </a:spcBef>
              <a:defRPr b="1" sz="3000"/>
            </a:lvl1pPr>
          </a:lstStyle>
          <a:p>
            <a:pPr/>
            <a:r>
              <a:t>Discussion</a:t>
            </a:r>
          </a:p>
        </p:txBody>
      </p:sp>
      <p:sp>
        <p:nvSpPr>
          <p:cNvPr id="120" name="Text Placeholder 83"/>
          <p:cNvSpPr/>
          <p:nvPr>
            <p:ph type="body" idx="41"/>
          </p:nvPr>
        </p:nvSpPr>
        <p:spPr>
          <a:xfrm>
            <a:off x="11093055" y="14373629"/>
            <a:ext cx="10448927" cy="7288367"/>
          </a:xfrm>
          <a:prstGeom prst="rect">
            <a:avLst/>
          </a:prstGeom>
          <a:extLst>
            <a:ext uri="{C572A759-6A51-4108-AA02-DFA0A04FC94B}">
              <ma14:wrappingTextBoxFlag xmlns:ma14="http://schemas.microsoft.com/office/mac/drawingml/2011/main" val="1"/>
            </a:ext>
          </a:extLst>
        </p:spPr>
        <p:txBody>
          <a:bodyPr/>
          <a:lstStyle/>
          <a:p>
            <a:pPr marL="398412" indent="-398412" defTabSz="2040940">
              <a:lnSpc>
                <a:spcPct val="100000"/>
              </a:lnSpc>
              <a:spcBef>
                <a:spcPts val="2200"/>
              </a:spcBef>
              <a:buSzPct val="100000"/>
              <a:buChar char="●"/>
              <a:defRPr sz="2232">
                <a:solidFill>
                  <a:srgbClr val="000000"/>
                </a:solidFill>
                <a:latin typeface="Open Sans"/>
                <a:ea typeface="Open Sans"/>
                <a:cs typeface="Open Sans"/>
                <a:sym typeface="Open Sans"/>
              </a:defRPr>
            </a:pPr>
            <a:r>
              <a:t>Attention is expected to improve model performance by emphasizing important information, helping the model learn more precisely. However, the results showed a deterioration in performance in terms of WER (Word Error Rate) and CER (Character Error Rate).</a:t>
            </a:r>
          </a:p>
          <a:p>
            <a:pPr marL="398412" indent="-398412" defTabSz="2040940">
              <a:lnSpc>
                <a:spcPct val="100000"/>
              </a:lnSpc>
              <a:spcBef>
                <a:spcPts val="2200"/>
              </a:spcBef>
              <a:buSzPct val="100000"/>
              <a:buChar char="●"/>
              <a:defRPr sz="2232">
                <a:solidFill>
                  <a:srgbClr val="000000"/>
                </a:solidFill>
                <a:latin typeface="Open Sans"/>
                <a:ea typeface="Open Sans"/>
                <a:cs typeface="Open Sans"/>
                <a:sym typeface="Open Sans"/>
              </a:defRPr>
            </a:pPr>
            <a:r>
              <a:t>We consider the following as possible causes for the performance degradation:</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1. </a:t>
            </a:r>
            <a:r>
              <a:t>Misalignment Between Attention and CTC Mechanisms</a:t>
            </a:r>
            <a:r>
              <a:t> </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a:t>
            </a:r>
            <a:r>
              <a:t>Problem: Attention focuses on global dependencies, while CTC requires strict monotonic alignment, leading to conflicts during optimization. </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-Impact: The model struggles to align input frames with output sequences, increasing CER and WER, particularly on unseen datasets.</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2. </a:t>
            </a:r>
            <a:r>
              <a:t>Overfitting Due to Increased Model Complexity</a:t>
            </a:r>
            <a:r>
              <a:t> </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 </a:t>
            </a:r>
            <a:r>
              <a:t>Problem: The attention mechanism introduces additional parameters, making the model prone to memorizing patterns in overlapping datasets.</a:t>
            </a:r>
          </a:p>
          <a:p>
            <a:pPr marL="318729" indent="-26560" defTabSz="2040940">
              <a:lnSpc>
                <a:spcPct val="100000"/>
              </a:lnSpc>
              <a:spcBef>
                <a:spcPts val="2200"/>
              </a:spcBef>
              <a:defRPr sz="2232">
                <a:solidFill>
                  <a:srgbClr val="000000"/>
                </a:solidFill>
                <a:latin typeface="Open Sans"/>
                <a:ea typeface="Open Sans"/>
                <a:cs typeface="Open Sans"/>
                <a:sym typeface="Open Sans"/>
              </a:defRPr>
            </a:pPr>
            <a:r>
              <a:t>- </a:t>
            </a:r>
            <a:r>
              <a:t>Impact: This results in poor generalization, significantly increasing CER and WER on both overlapping and unseen datasets. </a:t>
            </a:r>
          </a:p>
        </p:txBody>
      </p:sp>
      <p:graphicFrame>
        <p:nvGraphicFramePr>
          <p:cNvPr id="121" name="Table"/>
          <p:cNvGraphicFramePr/>
          <p:nvPr/>
        </p:nvGraphicFramePr>
        <p:xfrm>
          <a:off x="165472" y="24369459"/>
          <a:ext cx="10903791" cy="4184649"/>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3106020"/>
                <a:gridCol w="3067218"/>
                <a:gridCol w="2451622"/>
                <a:gridCol w="2278930"/>
              </a:tblGrid>
              <a:tr h="824864">
                <a:tc>
                  <a:txBody>
                    <a:bodyPr/>
                    <a:lstStyle/>
                    <a:p>
                      <a:pPr algn="l" defTabSz="2194560">
                        <a:defRPr b="0" sz="1800">
                          <a:solidFill>
                            <a:srgbClr val="000000"/>
                          </a:solidFill>
                        </a:defRPr>
                      </a:pPr>
                      <a:r>
                        <a:rPr sz="2400"/>
                        <a:t>Scenario</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b="0" sz="1800">
                          <a:solidFill>
                            <a:srgbClr val="000000"/>
                          </a:solidFill>
                        </a:defRPr>
                      </a:pPr>
                      <a:r>
                        <a:rPr sz="2400"/>
                        <a:t>Image Size (W x H)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b="0" sz="1800">
                          <a:solidFill>
                            <a:srgbClr val="000000"/>
                          </a:solidFill>
                        </a:defRPr>
                      </a:pPr>
                      <a:r>
                        <a:rPr sz="2400"/>
                        <a:t>CER</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b="0" sz="1800">
                          <a:solidFill>
                            <a:srgbClr val="000000"/>
                          </a:solidFill>
                        </a:defRPr>
                      </a:pPr>
                      <a:r>
                        <a:rPr sz="2400"/>
                        <a:t>WER</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824864">
                <a:tc>
                  <a:txBody>
                    <a:bodyPr/>
                    <a:lstStyle/>
                    <a:p>
                      <a:pPr algn="l" defTabSz="2194560">
                        <a:defRPr sz="1800"/>
                      </a:pPr>
                      <a:r>
                        <a:rPr sz="2400"/>
                        <a:t>Unseen speakers (Origin)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128 x 64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6.7%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2400"/>
                      </a:pPr>
                      <a:r>
                        <a:t>13.3%</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885192">
                <a:tc>
                  <a:txBody>
                    <a:bodyPr/>
                    <a:lstStyle/>
                    <a:p>
                      <a:pPr algn="l" defTabSz="2194560">
                        <a:defRPr sz="1800"/>
                      </a:pPr>
                      <a:r>
                        <a:rPr sz="2400"/>
                        <a:t>Overlapped speakers (Origin)</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128 x 64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1.9%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4.6%</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824864">
                <a:tc>
                  <a:txBody>
                    <a:bodyPr/>
                    <a:lstStyle/>
                    <a:p>
                      <a:pPr algn="l" defTabSz="2194560">
                        <a:defRPr sz="1800"/>
                      </a:pPr>
                      <a:r>
                        <a:rPr b="1" sz="2400"/>
                        <a:t>Unseen speakers (Ours)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128 x 64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b="1" sz="2400"/>
                        <a:t>12.5%</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b="1" sz="2400"/>
                        <a:t>17.9%</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r h="824864">
                <a:tc>
                  <a:txBody>
                    <a:bodyPr/>
                    <a:lstStyle/>
                    <a:p>
                      <a:pPr algn="l" defTabSz="2194560">
                        <a:defRPr sz="1800"/>
                      </a:pPr>
                      <a:r>
                        <a:rPr b="1" sz="2400"/>
                        <a:t>Overlapped speakers (Ours)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sz="2400"/>
                        <a:t>128 x 64	</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b="1" sz="2400"/>
                        <a:t>8.0%</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l" defTabSz="2194560">
                        <a:defRPr sz="1800"/>
                      </a:pPr>
                      <a:r>
                        <a:rPr b="1" sz="2400"/>
                        <a:t>10.8%</a:t>
                      </a:r>
                    </a:p>
                  </a:txBody>
                  <a:tcPr marL="45720" marR="45720" marT="45720" marB="45720" anchor="t" anchorCtr="0" horzOverflow="overflow">
                    <a:lnL w="12700">
                      <a:solidFill>
                        <a:srgbClr val="000000"/>
                      </a:solidFill>
                    </a:lnL>
                    <a:lnR w="12700">
                      <a:solidFill>
                        <a:srgbClr val="000000"/>
                      </a:solidFill>
                    </a:lnR>
                    <a:lnT w="12700">
                      <a:solidFill>
                        <a:srgbClr val="000000"/>
                      </a:solidFill>
                    </a:lnT>
                    <a:lnB w="12700">
                      <a:solidFill>
                        <a:srgbClr val="000000"/>
                      </a:solidFill>
                    </a:lnB>
                    <a:noFill/>
                  </a:tcPr>
                </a:tc>
              </a:tr>
            </a:tbl>
          </a:graphicData>
        </a:graphic>
      </p:graphicFrame>
      <p:pic>
        <p:nvPicPr>
          <p:cNvPr id="122" name="image7.png" descr="image7.png"/>
          <p:cNvPicPr>
            <a:picLocks noChangeAspect="1"/>
          </p:cNvPicPr>
          <p:nvPr/>
        </p:nvPicPr>
        <p:blipFill>
          <a:blip r:embed="rId3">
            <a:extLst/>
          </a:blip>
          <a:stretch>
            <a:fillRect/>
          </a:stretch>
        </p:blipFill>
        <p:spPr>
          <a:xfrm>
            <a:off x="13680361" y="10564175"/>
            <a:ext cx="5274315" cy="298766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B2E83"/>
      </a:accent1>
      <a:accent2>
        <a:srgbClr val="E8D3A2"/>
      </a:accent2>
      <a:accent3>
        <a:srgbClr val="8F8F8F"/>
      </a:accent3>
      <a:accent4>
        <a:srgbClr val="B2B2B2"/>
      </a:accent4>
      <a:accent5>
        <a:srgbClr val="FFC700"/>
      </a:accent5>
      <a:accent6>
        <a:srgbClr val="917B4C"/>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B2E83"/>
      </a:accent1>
      <a:accent2>
        <a:srgbClr val="E8D3A2"/>
      </a:accent2>
      <a:accent3>
        <a:srgbClr val="8F8F8F"/>
      </a:accent3>
      <a:accent4>
        <a:srgbClr val="B2B2B2"/>
      </a:accent4>
      <a:accent5>
        <a:srgbClr val="FFC700"/>
      </a:accent5>
      <a:accent6>
        <a:srgbClr val="917B4C"/>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2700" cap="flat">
          <a:solidFill>
            <a:schemeClr val="accent1"/>
          </a:solidFill>
          <a:prstDash val="solid"/>
          <a:miter lim="800000"/>
        </a:ln>
        <a:effectLst/>
        <a:sp3d/>
      </a:spPr>
      <a:bodyPr rot="0" spcFirstLastPara="1" vertOverflow="overflow" horzOverflow="overflow" vert="horz" wrap="square" lIns="0" tIns="0" rIns="0" bIns="0"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2633472" rtl="0" fontAlgn="auto" latinLnBrk="0" hangingPunct="0">
          <a:lnSpc>
            <a:spcPct val="100000"/>
          </a:lnSpc>
          <a:spcBef>
            <a:spcPts val="0"/>
          </a:spcBef>
          <a:spcAft>
            <a:spcPts val="0"/>
          </a:spcAft>
          <a:buClrTx/>
          <a:buSzTx/>
          <a:buFontTx/>
          <a:buNone/>
          <a:tabLst/>
          <a:defRPr b="0" baseline="0" cap="none" i="0" spc="0" strike="noStrike" sz="5100" u="none" kumimoji="0" normalizeH="0">
            <a:ln>
              <a:noFill/>
            </a:ln>
            <a:solidFill>
              <a:srgbClr val="000000"/>
            </a:solidFill>
            <a:effectLst/>
            <a:uFillTx/>
            <a:latin typeface="Open Sans"/>
            <a:ea typeface="Open Sans"/>
            <a:cs typeface="Open Sans"/>
            <a:sym typeface="Open San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