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142cf61f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142cf61f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142cf61f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142cf61f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990e8f1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990e8f1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97aafe38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e97aafe38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97f3fc59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e97f3fc59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97aafe38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e97aafe38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97aafe38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e97aafe38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983110319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98311031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98311031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e98311031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97aafe3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97aafe3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97f3fc59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97f3fc59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142cf61f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142cf61f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142cf61f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142cf61f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97f3fc59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97f3fc59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97f3fc59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97f3fc59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142cf61f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142cf61f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97f3fc5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97f3fc5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ngular.io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velte.dev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reate-react-app.dev/" TargetMode="External"/><Relationship Id="rId4" Type="http://schemas.openxmlformats.org/officeDocument/2006/relationships/hyperlink" Target="https://es.react.dev/learn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vuejs.org/guide/quick-start.html" TargetMode="External"/><Relationship Id="rId4" Type="http://schemas.openxmlformats.org/officeDocument/2006/relationships/hyperlink" Target="https://vuejs.org/guide/quick-start.html#using-vue-from-cdn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ngular.io/tutorial/first-app" TargetMode="External"/><Relationship Id="rId4" Type="http://schemas.openxmlformats.org/officeDocument/2006/relationships/hyperlink" Target="https://angular.io/tutorial/first-app/first-app-lesson-01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velte.dev/docs/introduction" TargetMode="External"/><Relationship Id="rId4" Type="http://schemas.openxmlformats.org/officeDocument/2006/relationships/hyperlink" Target="https://svelte.dev/docs/basic-markup" TargetMode="External"/><Relationship Id="rId5" Type="http://schemas.openxmlformats.org/officeDocument/2006/relationships/hyperlink" Target="https://svelte.dev/examples/hello-world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etbootstrap.com/" TargetMode="External"/><Relationship Id="rId4" Type="http://schemas.openxmlformats.org/officeDocument/2006/relationships/hyperlink" Target="https://mui.com/" TargetMode="External"/><Relationship Id="rId5" Type="http://schemas.openxmlformats.org/officeDocument/2006/relationships/hyperlink" Target="https://ant.design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reactrouter.com/en/main" TargetMode="External"/><Relationship Id="rId4" Type="http://schemas.openxmlformats.org/officeDocument/2006/relationships/hyperlink" Target="https://reactrouter.com/en/main/start/tutorial" TargetMode="External"/><Relationship Id="rId5" Type="http://schemas.openxmlformats.org/officeDocument/2006/relationships/hyperlink" Target="https://expressjs.com/es/guide/routing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odejs.org/e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s.react.dev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vuej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Librerías y frameworks de JavaScript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Material y ejemplos por Damián De Luca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Angular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Es u</a:t>
            </a:r>
            <a:r>
              <a:rPr lang="es-419"/>
              <a:t>n framework de desarrollo web desarrollado por equipos de Google.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Utiliza JavaScript (pero principalmente TypeScript) para construir aplicaciones web.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Los componentes son fundamentales en la construcción de una aplicación Angular. Son partes reutilizables y se arman usando HTML, CSS y lógica de JavaScript/TypeScript.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Originalmente se basa en la idea de manejar la interfaz para facilitar la implementación del modelo Vista Controlador.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Lanzamiento: 2016 (Angular 2)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Enlace: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https://angular.io/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Svelte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 un framework que ofrece un enfoque nuevo al mundo de JavaScript.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 destaca por armar </a:t>
            </a:r>
            <a:r>
              <a:rPr lang="es-419"/>
              <a:t>el código en JavaScript optimizado durante el tiempo de compilación. Por esto puede resultar más liviano que otras alternativas.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Reutilización eficiente de componentes.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Curva de aprendizaje menor que otros frameworks.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Lanzamiento: 2016.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Enlace: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https://svelte.dev/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Principales diferencias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s-419" sz="2600"/>
              <a:t>Complejidad y curva de aprendizaje.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s-419" sz="2600"/>
              <a:t>Ecosistema, comunidad y contenido relacionado.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s-419" sz="2600"/>
              <a:t>Actualizaciones y compatibilidad entre versiones.</a:t>
            </a: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Primeros pasos con React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Crear un proyecto con create-react-app: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https://create-react-app.dev/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Probar y aprender en vivo: </a:t>
            </a:r>
            <a:r>
              <a:rPr lang="es-419" u="sng">
                <a:solidFill>
                  <a:schemeClr val="hlink"/>
                </a:solidFill>
                <a:hlinkClick r:id="rId4"/>
              </a:rPr>
              <a:t>https://es.react.dev/learn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Primeros pasos con Vue.js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Cómo crear un proyecto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https://vuejs.org/guide/quick-start.html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Ejemplo y prueba en vivo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4"/>
              </a:rPr>
              <a:t>https://vuejs.org/guide/quick-start.html#using-vue-from-cdn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Primeros pasos con Angular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Instalar Angular (primeros pasos):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https://angular.io/tutorial/first-app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Crear una App estilo “Hola Mundo” (+ ejemplos en vivo):  </a:t>
            </a:r>
            <a:r>
              <a:rPr lang="es-419" u="sng">
                <a:solidFill>
                  <a:schemeClr val="hlink"/>
                </a:solidFill>
                <a:hlinkClick r:id="rId4"/>
              </a:rPr>
              <a:t>https://angular.io/tutorial/first-app/first-app-lesson-01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Primeros pasos con Svelte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Crear un proyecto con Svelte: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https://svelte.dev/docs/introduction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Sintaxis básica de templates: </a:t>
            </a:r>
            <a:r>
              <a:rPr lang="es-419" u="sng">
                <a:solidFill>
                  <a:schemeClr val="hlink"/>
                </a:solidFill>
                <a:hlinkClick r:id="rId4"/>
              </a:rPr>
              <a:t>https://svelte.dev/docs/basic-markup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Ejemplos en vivo: </a:t>
            </a:r>
            <a:r>
              <a:rPr lang="es-419" u="sng">
                <a:solidFill>
                  <a:schemeClr val="hlink"/>
                </a:solidFill>
                <a:hlinkClick r:id="rId5"/>
              </a:rPr>
              <a:t>https://svelte.dev/examples/hello-world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Librerías para UI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Algunos ejemplos: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Bootstrap: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https://getbootstrap.com/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MUI: </a:t>
            </a:r>
            <a:r>
              <a:rPr lang="es-419" u="sng">
                <a:solidFill>
                  <a:schemeClr val="hlink"/>
                </a:solidFill>
                <a:hlinkClick r:id="rId4"/>
              </a:rPr>
              <a:t>https://mui.com/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Ant Design: </a:t>
            </a:r>
            <a:r>
              <a:rPr lang="es-419" u="sng">
                <a:solidFill>
                  <a:schemeClr val="hlink"/>
                </a:solidFill>
                <a:hlinkClick r:id="rId5"/>
              </a:rPr>
              <a:t>https://ant.design/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Manejo de rutas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Con React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React Router: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https://reactrouter.com/en/main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Ejemplo con React Router: </a:t>
            </a:r>
            <a:r>
              <a:rPr lang="es-419" u="sng">
                <a:solidFill>
                  <a:schemeClr val="hlink"/>
                </a:solidFill>
                <a:hlinkClick r:id="rId4"/>
              </a:rPr>
              <a:t>https://reactrouter.com/en/main/start/tutorial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Con Node.js + Express (server side):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 u="sng">
                <a:solidFill>
                  <a:schemeClr val="hlink"/>
                </a:solidFill>
                <a:hlinkClick r:id="rId5"/>
              </a:rPr>
              <a:t>https://expressjs.com/es/guide/routing.html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Pensar un proyecto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9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32758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2834"/>
              <a:t>Definir el objetivo del proyecto.</a:t>
            </a:r>
            <a:endParaRPr sz="2834"/>
          </a:p>
          <a:p>
            <a:pPr indent="-32758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2834"/>
              <a:t>Pensar las páginas o pantallas del sitio Web o Aplicación Web.</a:t>
            </a:r>
            <a:endParaRPr sz="2834"/>
          </a:p>
          <a:p>
            <a:pPr indent="-32758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2834"/>
              <a:t>Crear un mapa de sitio.</a:t>
            </a:r>
            <a:endParaRPr sz="2834"/>
          </a:p>
          <a:p>
            <a:pPr indent="-32758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2834"/>
              <a:t>Hacer bocetos o Wireframes de las pantallas</a:t>
            </a:r>
            <a:endParaRPr sz="2834"/>
          </a:p>
          <a:p>
            <a:pPr indent="-32758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2834"/>
              <a:t>Estructurar las carpetas del proyecto para los recursos (CSS, JS, imágenes, etc).</a:t>
            </a:r>
            <a:endParaRPr sz="2834"/>
          </a:p>
          <a:p>
            <a:pPr indent="-32758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2834"/>
              <a:t>Planificar tiempos y separar en etapas.</a:t>
            </a:r>
            <a:endParaRPr sz="2834"/>
          </a:p>
          <a:p>
            <a:pPr indent="-32758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2834"/>
              <a:t>Maquetación y desarrollo del proyecto.</a:t>
            </a:r>
            <a:endParaRPr sz="2834"/>
          </a:p>
          <a:p>
            <a:pPr indent="-32758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2834"/>
              <a:t>Proceso de pruebas del sitio o aplicación Web.</a:t>
            </a:r>
            <a:endParaRPr sz="283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Node.js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Entorno de ejecución de JavaScript fuera del navegador.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Puede utilizar en el equipo local para instalar paquetes JavaScript.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Permite trabajar desarrollar del lado servidor empleando lenguaje JavaScript.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Creado en 2009.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Enlace: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https://nodejs.org/en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Qué son las librerías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También llamadas </a:t>
            </a:r>
            <a:r>
              <a:rPr lang="es-419"/>
              <a:t>bibliotecas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Son conjuntos de código escritos en el lenguaje de programación JavaScript.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Contienen funciones y utilidades comunes que pueden ser reutilizadas por los desarrolladores.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Permiten ahorrar tiempo al utilizar código ya probado y optimizado en lugar de escribirlo desde cero.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Frameworks JavaScript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B</a:t>
            </a:r>
            <a:r>
              <a:rPr lang="es-419"/>
              <a:t>ibliotecas y frameworks son dos conceptos relacionados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Pueden variar en lo que brindan y en la forma en que los desarrolladores interactúan con ellos.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Los frameworks se basan en estructuras más completas y extensas. Proporcionan un esqueleto o una estructura general para la aplicación.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Los frameworks tienden a establecer una arquitectura y una forma de trabajar específicas. Las bibliotecas suelen ser más flexibles, a la hora de estructurarlas o adaptarlas a un proyecto.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Porqué utilizar librerías o frameworks (I)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Las bibliotecas y frameworks proporcionan un conjunto de herramientas que simplifican tareas comunes. Facilitan manipulación del DOM, manejo de estados y rutas. Con esto podemos acelerar el proceso de desarrollo, reducimos el  código que debemos escribir.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Orden y escalabilidad. Nos ayudan a ser más organizados, especialmente cuando el proyecto crece.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Reutilización de código y componentes: clave para optimizar  nuestro tiempo de desarrollo y ser más eficientes. Facilita también el mantenimiento.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Porqué utilizar librerías o frameworks (II)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Comunidad. Los principales frameworks y librerías suelen tener una amplia comunidad que nos puede ayudar, especialmente a dar nuestros primeros pasos con estas herramientas.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Existe una gran variedad de desarrollos de plugins,  paquetes, “add-ons” y herramientas complementarias que potencian las características tanto de frameworks como de librerías.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Las bibliotecas y frameworks suelen venir con herramientas integradas para facilitar el testing.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React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Desarrollada originalmente por Facebook, React es una biblioteca JavaScript para la construcción de interfaces de usuario interactivas y componentes reutilizables.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Hoy en día se utiliza ampliamente en el desarrollo de aplicaciones web y móviles. Es una de las más utilizadas dentro del mundo JavaScript.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 basa en el modelo reactivo.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Facilita el desarrollo y la creación de componentes usando JSX.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Lanzamiento inicial: 2013.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Enlace: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https://es.react.dev/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Vue.js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Framework versátil para creación de interfaces Web.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Utiliza un modelo declarativo y reactivo para facilitar su uso y también ser lo suficientemente robusto.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Componentes y reutilización son factores clave en esta librería.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 posibilidad de integración gradual en proyectos.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Lanzamiento inicial: 2014.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Enlace: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https://vuejs.org/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