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7" r:id="rId4"/>
    <p:sldId id="276" r:id="rId5"/>
    <p:sldId id="258" r:id="rId6"/>
    <p:sldId id="259" r:id="rId7"/>
    <p:sldId id="265" r:id="rId8"/>
    <p:sldId id="266" r:id="rId9"/>
    <p:sldId id="267" r:id="rId10"/>
    <p:sldId id="268" r:id="rId11"/>
    <p:sldId id="269" r:id="rId12"/>
    <p:sldId id="273" r:id="rId13"/>
    <p:sldId id="274" r:id="rId14"/>
    <p:sldId id="270" r:id="rId15"/>
    <p:sldId id="271" r:id="rId16"/>
    <p:sldId id="272"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75C7CB-B9F4-4A45-9440-A6A4C3F3CA67}" type="doc">
      <dgm:prSet loTypeId="urn:microsoft.com/office/officeart/2005/8/layout/chevron2" loCatId="list" qsTypeId="urn:microsoft.com/office/officeart/2005/8/quickstyle/3d1" qsCatId="3D" csTypeId="urn:microsoft.com/office/officeart/2005/8/colors/colorful5" csCatId="colorful" phldr="1"/>
      <dgm:spPr/>
      <dgm:t>
        <a:bodyPr/>
        <a:lstStyle/>
        <a:p>
          <a:endParaRPr lang="en-IN"/>
        </a:p>
      </dgm:t>
    </dgm:pt>
    <dgm:pt modelId="{B37625EF-F23E-40DF-BA10-83B438E3A810}">
      <dgm:prSet phldrT="[Text]"/>
      <dgm:spPr/>
      <dgm:t>
        <a:bodyPr/>
        <a:lstStyle/>
        <a:p>
          <a:r>
            <a:rPr lang="en-US" dirty="0"/>
            <a:t>Healthcare</a:t>
          </a:r>
          <a:endParaRPr lang="en-IN" dirty="0"/>
        </a:p>
      </dgm:t>
    </dgm:pt>
    <dgm:pt modelId="{2C5E5056-7E0B-434C-BAF9-46E444BFD3FA}" type="parTrans" cxnId="{079DB387-78F4-4727-A237-18BE0751AB2E}">
      <dgm:prSet/>
      <dgm:spPr/>
      <dgm:t>
        <a:bodyPr/>
        <a:lstStyle/>
        <a:p>
          <a:endParaRPr lang="en-IN"/>
        </a:p>
      </dgm:t>
    </dgm:pt>
    <dgm:pt modelId="{CD3A7830-4A37-4494-BDC3-7A9C5F07C4A2}" type="sibTrans" cxnId="{079DB387-78F4-4727-A237-18BE0751AB2E}">
      <dgm:prSet/>
      <dgm:spPr/>
      <dgm:t>
        <a:bodyPr/>
        <a:lstStyle/>
        <a:p>
          <a:endParaRPr lang="en-IN"/>
        </a:p>
      </dgm:t>
    </dgm:pt>
    <dgm:pt modelId="{CAF4E60A-84F6-4F63-8423-4351BE4A8164}">
      <dgm:prSet phldrT="[Text]"/>
      <dgm:spPr/>
      <dgm:t>
        <a:bodyPr/>
        <a:lstStyle/>
        <a:p>
          <a:r>
            <a:rPr lang="en-US" dirty="0"/>
            <a:t>By continuously learning from new patient data is incorporated into the system.</a:t>
          </a:r>
          <a:endParaRPr lang="en-IN" dirty="0"/>
        </a:p>
      </dgm:t>
    </dgm:pt>
    <dgm:pt modelId="{F2F5E279-547F-4BBD-B314-3995734E8AD1}" type="parTrans" cxnId="{3F73158E-6375-4B32-98D3-3711D84176B9}">
      <dgm:prSet/>
      <dgm:spPr/>
      <dgm:t>
        <a:bodyPr/>
        <a:lstStyle/>
        <a:p>
          <a:endParaRPr lang="en-IN"/>
        </a:p>
      </dgm:t>
    </dgm:pt>
    <dgm:pt modelId="{F1D7B3F3-DF23-4F65-9B43-3101CD50D656}" type="sibTrans" cxnId="{3F73158E-6375-4B32-98D3-3711D84176B9}">
      <dgm:prSet/>
      <dgm:spPr/>
      <dgm:t>
        <a:bodyPr/>
        <a:lstStyle/>
        <a:p>
          <a:endParaRPr lang="en-IN"/>
        </a:p>
      </dgm:t>
    </dgm:pt>
    <dgm:pt modelId="{67755B77-7D5B-4599-B826-3187AA1DF45B}">
      <dgm:prSet phldrT="[Text]"/>
      <dgm:spPr/>
      <dgm:t>
        <a:bodyPr/>
        <a:lstStyle/>
        <a:p>
          <a:r>
            <a:rPr lang="en-US" dirty="0"/>
            <a:t>Finance</a:t>
          </a:r>
          <a:endParaRPr lang="en-IN" dirty="0"/>
        </a:p>
      </dgm:t>
    </dgm:pt>
    <dgm:pt modelId="{4215D0E7-2F6F-4D03-8A37-7D1C89DC6500}" type="parTrans" cxnId="{8682625F-2B3C-427B-8EBE-42E19CF3F428}">
      <dgm:prSet/>
      <dgm:spPr/>
      <dgm:t>
        <a:bodyPr/>
        <a:lstStyle/>
        <a:p>
          <a:endParaRPr lang="en-IN"/>
        </a:p>
      </dgm:t>
    </dgm:pt>
    <dgm:pt modelId="{2D893893-D312-4A72-A1D1-867999CA9D11}" type="sibTrans" cxnId="{8682625F-2B3C-427B-8EBE-42E19CF3F428}">
      <dgm:prSet/>
      <dgm:spPr/>
      <dgm:t>
        <a:bodyPr/>
        <a:lstStyle/>
        <a:p>
          <a:endParaRPr lang="en-IN"/>
        </a:p>
      </dgm:t>
    </dgm:pt>
    <dgm:pt modelId="{772859F0-ACCC-48D0-8481-1E598D8A7F0B}">
      <dgm:prSet phldrT="[Text]"/>
      <dgm:spPr/>
      <dgm:t>
        <a:bodyPr/>
        <a:lstStyle/>
        <a:p>
          <a:r>
            <a:rPr lang="en-US" dirty="0"/>
            <a:t>By predicting financial market trends and risks, it helps the investor in real-time market data.</a:t>
          </a:r>
          <a:endParaRPr lang="en-IN" dirty="0"/>
        </a:p>
      </dgm:t>
    </dgm:pt>
    <dgm:pt modelId="{3DF7F0C2-BB51-4D26-8843-C7A3708A45FF}" type="parTrans" cxnId="{9D96E007-EFE6-4F00-A5EA-25A5BC0AF11A}">
      <dgm:prSet/>
      <dgm:spPr/>
      <dgm:t>
        <a:bodyPr/>
        <a:lstStyle/>
        <a:p>
          <a:endParaRPr lang="en-IN"/>
        </a:p>
      </dgm:t>
    </dgm:pt>
    <dgm:pt modelId="{05F38809-E3B5-4A08-AFD1-202C3C701B88}" type="sibTrans" cxnId="{9D96E007-EFE6-4F00-A5EA-25A5BC0AF11A}">
      <dgm:prSet/>
      <dgm:spPr/>
      <dgm:t>
        <a:bodyPr/>
        <a:lstStyle/>
        <a:p>
          <a:endParaRPr lang="en-IN"/>
        </a:p>
      </dgm:t>
    </dgm:pt>
    <dgm:pt modelId="{96B7F5A1-B59E-42C7-B4F5-737D0E19E2E6}">
      <dgm:prSet phldrT="[Text]"/>
      <dgm:spPr/>
      <dgm:t>
        <a:bodyPr/>
        <a:lstStyle/>
        <a:p>
          <a:r>
            <a:rPr lang="en-US" dirty="0"/>
            <a:t>Can predict more accurate healthcare recommendations.</a:t>
          </a:r>
          <a:endParaRPr lang="en-IN" dirty="0"/>
        </a:p>
      </dgm:t>
    </dgm:pt>
    <dgm:pt modelId="{ECED09C9-DA6B-422C-A82C-1C53FE74B60B}" type="sibTrans" cxnId="{882F89EE-6AD3-4194-8F19-5EDF5CBD6D8B}">
      <dgm:prSet/>
      <dgm:spPr/>
      <dgm:t>
        <a:bodyPr/>
        <a:lstStyle/>
        <a:p>
          <a:endParaRPr lang="en-IN"/>
        </a:p>
      </dgm:t>
    </dgm:pt>
    <dgm:pt modelId="{8F6525FA-CEB3-467F-9403-75263DF32FF5}" type="parTrans" cxnId="{882F89EE-6AD3-4194-8F19-5EDF5CBD6D8B}">
      <dgm:prSet/>
      <dgm:spPr/>
      <dgm:t>
        <a:bodyPr/>
        <a:lstStyle/>
        <a:p>
          <a:endParaRPr lang="en-IN"/>
        </a:p>
      </dgm:t>
    </dgm:pt>
    <dgm:pt modelId="{05FBE17C-0E42-4590-A23A-C8DF6888B2E3}" type="pres">
      <dgm:prSet presAssocID="{2975C7CB-B9F4-4A45-9440-A6A4C3F3CA67}" presName="linearFlow" presStyleCnt="0">
        <dgm:presLayoutVars>
          <dgm:dir/>
          <dgm:animLvl val="lvl"/>
          <dgm:resizeHandles val="exact"/>
        </dgm:presLayoutVars>
      </dgm:prSet>
      <dgm:spPr/>
    </dgm:pt>
    <dgm:pt modelId="{FAD3353B-3692-4295-AB2B-A414E934464A}" type="pres">
      <dgm:prSet presAssocID="{B37625EF-F23E-40DF-BA10-83B438E3A810}" presName="composite" presStyleCnt="0"/>
      <dgm:spPr/>
    </dgm:pt>
    <dgm:pt modelId="{187BCBF2-FE4B-4C9C-B321-9BBBE1B2D5A6}" type="pres">
      <dgm:prSet presAssocID="{B37625EF-F23E-40DF-BA10-83B438E3A810}" presName="parentText" presStyleLbl="alignNode1" presStyleIdx="0" presStyleCnt="2">
        <dgm:presLayoutVars>
          <dgm:chMax val="1"/>
          <dgm:bulletEnabled val="1"/>
        </dgm:presLayoutVars>
      </dgm:prSet>
      <dgm:spPr/>
    </dgm:pt>
    <dgm:pt modelId="{A1364713-2467-499B-A72C-1DB7356E67CC}" type="pres">
      <dgm:prSet presAssocID="{B37625EF-F23E-40DF-BA10-83B438E3A810}" presName="descendantText" presStyleLbl="alignAcc1" presStyleIdx="0" presStyleCnt="2" custLinFactNeighborX="0">
        <dgm:presLayoutVars>
          <dgm:bulletEnabled val="1"/>
        </dgm:presLayoutVars>
      </dgm:prSet>
      <dgm:spPr/>
    </dgm:pt>
    <dgm:pt modelId="{A8A9EF65-24D3-4C8F-A937-51774B4E8789}" type="pres">
      <dgm:prSet presAssocID="{CD3A7830-4A37-4494-BDC3-7A9C5F07C4A2}" presName="sp" presStyleCnt="0"/>
      <dgm:spPr/>
    </dgm:pt>
    <dgm:pt modelId="{A3D32F42-A85A-4713-9C5C-C52C747DEBF6}" type="pres">
      <dgm:prSet presAssocID="{67755B77-7D5B-4599-B826-3187AA1DF45B}" presName="composite" presStyleCnt="0"/>
      <dgm:spPr/>
    </dgm:pt>
    <dgm:pt modelId="{7B932749-63B7-4AF0-8870-91A4C4742988}" type="pres">
      <dgm:prSet presAssocID="{67755B77-7D5B-4599-B826-3187AA1DF45B}" presName="parentText" presStyleLbl="alignNode1" presStyleIdx="1" presStyleCnt="2">
        <dgm:presLayoutVars>
          <dgm:chMax val="1"/>
          <dgm:bulletEnabled val="1"/>
        </dgm:presLayoutVars>
      </dgm:prSet>
      <dgm:spPr/>
    </dgm:pt>
    <dgm:pt modelId="{0A7C5D74-2253-4B33-A09A-D0819CD6D493}" type="pres">
      <dgm:prSet presAssocID="{67755B77-7D5B-4599-B826-3187AA1DF45B}" presName="descendantText" presStyleLbl="alignAcc1" presStyleIdx="1" presStyleCnt="2" custLinFactNeighborX="0">
        <dgm:presLayoutVars>
          <dgm:bulletEnabled val="1"/>
        </dgm:presLayoutVars>
      </dgm:prSet>
      <dgm:spPr/>
    </dgm:pt>
  </dgm:ptLst>
  <dgm:cxnLst>
    <dgm:cxn modelId="{DB2DCB07-BCB7-4DC5-983D-2683F64AB35F}" type="presOf" srcId="{B37625EF-F23E-40DF-BA10-83B438E3A810}" destId="{187BCBF2-FE4B-4C9C-B321-9BBBE1B2D5A6}" srcOrd="0" destOrd="0" presId="urn:microsoft.com/office/officeart/2005/8/layout/chevron2"/>
    <dgm:cxn modelId="{9D96E007-EFE6-4F00-A5EA-25A5BC0AF11A}" srcId="{67755B77-7D5B-4599-B826-3187AA1DF45B}" destId="{772859F0-ACCC-48D0-8481-1E598D8A7F0B}" srcOrd="0" destOrd="0" parTransId="{3DF7F0C2-BB51-4D26-8843-C7A3708A45FF}" sibTransId="{05F38809-E3B5-4A08-AFD1-202C3C701B88}"/>
    <dgm:cxn modelId="{F873A61A-AD3A-4CC3-9A0C-0DCB8244816A}" type="presOf" srcId="{96B7F5A1-B59E-42C7-B4F5-737D0E19E2E6}" destId="{A1364713-2467-499B-A72C-1DB7356E67CC}" srcOrd="0" destOrd="1" presId="urn:microsoft.com/office/officeart/2005/8/layout/chevron2"/>
    <dgm:cxn modelId="{CF0F6E2E-B852-4FA3-AD70-1F3CD7F72535}" type="presOf" srcId="{2975C7CB-B9F4-4A45-9440-A6A4C3F3CA67}" destId="{05FBE17C-0E42-4590-A23A-C8DF6888B2E3}" srcOrd="0" destOrd="0" presId="urn:microsoft.com/office/officeart/2005/8/layout/chevron2"/>
    <dgm:cxn modelId="{8682625F-2B3C-427B-8EBE-42E19CF3F428}" srcId="{2975C7CB-B9F4-4A45-9440-A6A4C3F3CA67}" destId="{67755B77-7D5B-4599-B826-3187AA1DF45B}" srcOrd="1" destOrd="0" parTransId="{4215D0E7-2F6F-4D03-8A37-7D1C89DC6500}" sibTransId="{2D893893-D312-4A72-A1D1-867999CA9D11}"/>
    <dgm:cxn modelId="{704D1F69-1595-43B1-8BD2-86C3274E18F2}" type="presOf" srcId="{772859F0-ACCC-48D0-8481-1E598D8A7F0B}" destId="{0A7C5D74-2253-4B33-A09A-D0819CD6D493}" srcOrd="0" destOrd="0" presId="urn:microsoft.com/office/officeart/2005/8/layout/chevron2"/>
    <dgm:cxn modelId="{079DB387-78F4-4727-A237-18BE0751AB2E}" srcId="{2975C7CB-B9F4-4A45-9440-A6A4C3F3CA67}" destId="{B37625EF-F23E-40DF-BA10-83B438E3A810}" srcOrd="0" destOrd="0" parTransId="{2C5E5056-7E0B-434C-BAF9-46E444BFD3FA}" sibTransId="{CD3A7830-4A37-4494-BDC3-7A9C5F07C4A2}"/>
    <dgm:cxn modelId="{3F73158E-6375-4B32-98D3-3711D84176B9}" srcId="{B37625EF-F23E-40DF-BA10-83B438E3A810}" destId="{CAF4E60A-84F6-4F63-8423-4351BE4A8164}" srcOrd="0" destOrd="0" parTransId="{F2F5E279-547F-4BBD-B314-3995734E8AD1}" sibTransId="{F1D7B3F3-DF23-4F65-9B43-3101CD50D656}"/>
    <dgm:cxn modelId="{FE59A5A4-710C-4B08-BF56-80619A0C010A}" type="presOf" srcId="{CAF4E60A-84F6-4F63-8423-4351BE4A8164}" destId="{A1364713-2467-499B-A72C-1DB7356E67CC}" srcOrd="0" destOrd="0" presId="urn:microsoft.com/office/officeart/2005/8/layout/chevron2"/>
    <dgm:cxn modelId="{9D9FEEE3-66FF-49C8-BAA5-D575037298B6}" type="presOf" srcId="{67755B77-7D5B-4599-B826-3187AA1DF45B}" destId="{7B932749-63B7-4AF0-8870-91A4C4742988}" srcOrd="0" destOrd="0" presId="urn:microsoft.com/office/officeart/2005/8/layout/chevron2"/>
    <dgm:cxn modelId="{882F89EE-6AD3-4194-8F19-5EDF5CBD6D8B}" srcId="{B37625EF-F23E-40DF-BA10-83B438E3A810}" destId="{96B7F5A1-B59E-42C7-B4F5-737D0E19E2E6}" srcOrd="1" destOrd="0" parTransId="{8F6525FA-CEB3-467F-9403-75263DF32FF5}" sibTransId="{ECED09C9-DA6B-422C-A82C-1C53FE74B60B}"/>
    <dgm:cxn modelId="{C6786FAF-BEF2-47DB-9F94-7371A02E4D28}" type="presParOf" srcId="{05FBE17C-0E42-4590-A23A-C8DF6888B2E3}" destId="{FAD3353B-3692-4295-AB2B-A414E934464A}" srcOrd="0" destOrd="0" presId="urn:microsoft.com/office/officeart/2005/8/layout/chevron2"/>
    <dgm:cxn modelId="{E9BB2134-CE0B-4355-AE5D-14AB1F5C5C81}" type="presParOf" srcId="{FAD3353B-3692-4295-AB2B-A414E934464A}" destId="{187BCBF2-FE4B-4C9C-B321-9BBBE1B2D5A6}" srcOrd="0" destOrd="0" presId="urn:microsoft.com/office/officeart/2005/8/layout/chevron2"/>
    <dgm:cxn modelId="{DF6D0235-6A82-458F-B396-9AF1DF33C456}" type="presParOf" srcId="{FAD3353B-3692-4295-AB2B-A414E934464A}" destId="{A1364713-2467-499B-A72C-1DB7356E67CC}" srcOrd="1" destOrd="0" presId="urn:microsoft.com/office/officeart/2005/8/layout/chevron2"/>
    <dgm:cxn modelId="{E01BC5CF-F286-43ED-A0CE-2EC96658ADFC}" type="presParOf" srcId="{05FBE17C-0E42-4590-A23A-C8DF6888B2E3}" destId="{A8A9EF65-24D3-4C8F-A937-51774B4E8789}" srcOrd="1" destOrd="0" presId="urn:microsoft.com/office/officeart/2005/8/layout/chevron2"/>
    <dgm:cxn modelId="{ECBE81DA-20B2-44BD-AAFC-FE4143205425}" type="presParOf" srcId="{05FBE17C-0E42-4590-A23A-C8DF6888B2E3}" destId="{A3D32F42-A85A-4713-9C5C-C52C747DEBF6}" srcOrd="2" destOrd="0" presId="urn:microsoft.com/office/officeart/2005/8/layout/chevron2"/>
    <dgm:cxn modelId="{2ADC04EA-E543-4193-8EC7-223CA91A4E05}" type="presParOf" srcId="{A3D32F42-A85A-4713-9C5C-C52C747DEBF6}" destId="{7B932749-63B7-4AF0-8870-91A4C4742988}" srcOrd="0" destOrd="0" presId="urn:microsoft.com/office/officeart/2005/8/layout/chevron2"/>
    <dgm:cxn modelId="{3FD13632-E953-48BB-9889-78CA5CF1F51F}" type="presParOf" srcId="{A3D32F42-A85A-4713-9C5C-C52C747DEBF6}" destId="{0A7C5D74-2253-4B33-A09A-D0819CD6D49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A6C74F2-AA33-4602-9264-2C2F1CE028F5}"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IN"/>
        </a:p>
      </dgm:t>
    </dgm:pt>
    <dgm:pt modelId="{EE80CD2D-D258-46BC-9053-40D7AD1E6357}">
      <dgm:prSet phldrT="[Text]"/>
      <dgm:spPr/>
      <dgm:t>
        <a:bodyPr/>
        <a:lstStyle/>
        <a:p>
          <a:r>
            <a:rPr lang="en-US" dirty="0"/>
            <a:t>Train the model again &amp; again with similar dataset to improve model performance.</a:t>
          </a:r>
          <a:endParaRPr lang="en-IN" dirty="0"/>
        </a:p>
      </dgm:t>
    </dgm:pt>
    <dgm:pt modelId="{921E1D0A-4C89-411F-9AFB-74E5BA129393}" type="parTrans" cxnId="{7533271C-B7CC-4C87-A5DE-1BC1ECA4A3A5}">
      <dgm:prSet/>
      <dgm:spPr/>
      <dgm:t>
        <a:bodyPr/>
        <a:lstStyle/>
        <a:p>
          <a:endParaRPr lang="en-IN"/>
        </a:p>
      </dgm:t>
    </dgm:pt>
    <dgm:pt modelId="{A317309E-E719-44AA-A807-091B1ACA08A0}" type="sibTrans" cxnId="{7533271C-B7CC-4C87-A5DE-1BC1ECA4A3A5}">
      <dgm:prSet/>
      <dgm:spPr/>
      <dgm:t>
        <a:bodyPr/>
        <a:lstStyle/>
        <a:p>
          <a:endParaRPr lang="en-IN"/>
        </a:p>
      </dgm:t>
    </dgm:pt>
    <dgm:pt modelId="{BB9B8CE5-52C7-4A29-BE35-23CC530764B8}">
      <dgm:prSet phldrT="[Text]"/>
      <dgm:spPr/>
      <dgm:t>
        <a:bodyPr/>
        <a:lstStyle/>
        <a:p>
          <a:r>
            <a:rPr lang="en-US" dirty="0"/>
            <a:t>Implementing LL Model</a:t>
          </a:r>
          <a:endParaRPr lang="en-IN" dirty="0"/>
        </a:p>
      </dgm:t>
    </dgm:pt>
    <dgm:pt modelId="{0DC60199-F6C8-4AA2-ABF0-F5B89BEA2862}" type="sibTrans" cxnId="{C739190C-1B7D-4FAC-BBE7-AC62EB152945}">
      <dgm:prSet/>
      <dgm:spPr/>
      <dgm:t>
        <a:bodyPr/>
        <a:lstStyle/>
        <a:p>
          <a:endParaRPr lang="en-IN"/>
        </a:p>
      </dgm:t>
    </dgm:pt>
    <dgm:pt modelId="{A2171BB1-A7FD-47D1-AC30-082BF05EF9E9}" type="parTrans" cxnId="{C739190C-1B7D-4FAC-BBE7-AC62EB152945}">
      <dgm:prSet/>
      <dgm:spPr/>
      <dgm:t>
        <a:bodyPr/>
        <a:lstStyle/>
        <a:p>
          <a:endParaRPr lang="en-IN"/>
        </a:p>
      </dgm:t>
    </dgm:pt>
    <dgm:pt modelId="{3368CE53-59E9-450B-B18E-61E41BF21092}" type="pres">
      <dgm:prSet presAssocID="{9A6C74F2-AA33-4602-9264-2C2F1CE028F5}" presName="Name0" presStyleCnt="0">
        <dgm:presLayoutVars>
          <dgm:dir/>
          <dgm:animLvl val="lvl"/>
          <dgm:resizeHandles/>
        </dgm:presLayoutVars>
      </dgm:prSet>
      <dgm:spPr/>
    </dgm:pt>
    <dgm:pt modelId="{FB62A5DD-B4AC-4458-B761-00DA223F8896}" type="pres">
      <dgm:prSet presAssocID="{BB9B8CE5-52C7-4A29-BE35-23CC530764B8}" presName="linNode" presStyleCnt="0"/>
      <dgm:spPr/>
    </dgm:pt>
    <dgm:pt modelId="{965A8BD6-B1B7-433F-94AE-D6C571540675}" type="pres">
      <dgm:prSet presAssocID="{BB9B8CE5-52C7-4A29-BE35-23CC530764B8}" presName="parentShp" presStyleLbl="node1" presStyleIdx="0" presStyleCnt="1">
        <dgm:presLayoutVars>
          <dgm:bulletEnabled val="1"/>
        </dgm:presLayoutVars>
      </dgm:prSet>
      <dgm:spPr/>
    </dgm:pt>
    <dgm:pt modelId="{28479CC1-9E95-4692-993B-30BC6F4BA167}" type="pres">
      <dgm:prSet presAssocID="{BB9B8CE5-52C7-4A29-BE35-23CC530764B8}" presName="childShp" presStyleLbl="bgAccFollowNode1" presStyleIdx="0" presStyleCnt="1">
        <dgm:presLayoutVars>
          <dgm:bulletEnabled val="1"/>
        </dgm:presLayoutVars>
      </dgm:prSet>
      <dgm:spPr/>
    </dgm:pt>
  </dgm:ptLst>
  <dgm:cxnLst>
    <dgm:cxn modelId="{C739190C-1B7D-4FAC-BBE7-AC62EB152945}" srcId="{9A6C74F2-AA33-4602-9264-2C2F1CE028F5}" destId="{BB9B8CE5-52C7-4A29-BE35-23CC530764B8}" srcOrd="0" destOrd="0" parTransId="{A2171BB1-A7FD-47D1-AC30-082BF05EF9E9}" sibTransId="{0DC60199-F6C8-4AA2-ABF0-F5B89BEA2862}"/>
    <dgm:cxn modelId="{0234D00E-045D-4DBD-806D-CDF1BB2B9150}" type="presOf" srcId="{9A6C74F2-AA33-4602-9264-2C2F1CE028F5}" destId="{3368CE53-59E9-450B-B18E-61E41BF21092}" srcOrd="0" destOrd="0" presId="urn:microsoft.com/office/officeart/2005/8/layout/vList6"/>
    <dgm:cxn modelId="{7533271C-B7CC-4C87-A5DE-1BC1ECA4A3A5}" srcId="{BB9B8CE5-52C7-4A29-BE35-23CC530764B8}" destId="{EE80CD2D-D258-46BC-9053-40D7AD1E6357}" srcOrd="0" destOrd="0" parTransId="{921E1D0A-4C89-411F-9AFB-74E5BA129393}" sibTransId="{A317309E-E719-44AA-A807-091B1ACA08A0}"/>
    <dgm:cxn modelId="{A9640ACD-398C-41C5-A7A5-37669758C2F9}" type="presOf" srcId="{BB9B8CE5-52C7-4A29-BE35-23CC530764B8}" destId="{965A8BD6-B1B7-433F-94AE-D6C571540675}" srcOrd="0" destOrd="0" presId="urn:microsoft.com/office/officeart/2005/8/layout/vList6"/>
    <dgm:cxn modelId="{8AB584F5-A68B-42EC-A257-E847AE0E3512}" type="presOf" srcId="{EE80CD2D-D258-46BC-9053-40D7AD1E6357}" destId="{28479CC1-9E95-4692-993B-30BC6F4BA167}" srcOrd="0" destOrd="0" presId="urn:microsoft.com/office/officeart/2005/8/layout/vList6"/>
    <dgm:cxn modelId="{29C93E8F-D43F-415F-BF8F-F76EFCD6E8DC}" type="presParOf" srcId="{3368CE53-59E9-450B-B18E-61E41BF21092}" destId="{FB62A5DD-B4AC-4458-B761-00DA223F8896}" srcOrd="0" destOrd="0" presId="urn:microsoft.com/office/officeart/2005/8/layout/vList6"/>
    <dgm:cxn modelId="{F08127CE-5AFB-4C57-8996-D88A9757F45B}" type="presParOf" srcId="{FB62A5DD-B4AC-4458-B761-00DA223F8896}" destId="{965A8BD6-B1B7-433F-94AE-D6C571540675}" srcOrd="0" destOrd="0" presId="urn:microsoft.com/office/officeart/2005/8/layout/vList6"/>
    <dgm:cxn modelId="{D5F39B88-BEF0-4C33-8E98-AD3AB7853980}" type="presParOf" srcId="{FB62A5DD-B4AC-4458-B761-00DA223F8896}" destId="{28479CC1-9E95-4692-993B-30BC6F4BA167}" srcOrd="1" destOrd="0" presId="urn:microsoft.com/office/officeart/2005/8/layout/v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A6C74F2-AA33-4602-9264-2C2F1CE028F5}"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IN"/>
        </a:p>
      </dgm:t>
    </dgm:pt>
    <dgm:pt modelId="{EE80CD2D-D258-46BC-9053-40D7AD1E6357}">
      <dgm:prSet phldrT="[Text]" custT="1"/>
      <dgm:spPr/>
      <dgm:t>
        <a:bodyPr/>
        <a:lstStyle/>
        <a:p>
          <a:r>
            <a:rPr lang="en-US" sz="2000" dirty="0"/>
            <a:t>Limit the data range to avoid high variance problems.</a:t>
          </a:r>
          <a:endParaRPr lang="en-IN" sz="2000" dirty="0"/>
        </a:p>
      </dgm:t>
    </dgm:pt>
    <dgm:pt modelId="{921E1D0A-4C89-411F-9AFB-74E5BA129393}" type="parTrans" cxnId="{7533271C-B7CC-4C87-A5DE-1BC1ECA4A3A5}">
      <dgm:prSet/>
      <dgm:spPr/>
      <dgm:t>
        <a:bodyPr/>
        <a:lstStyle/>
        <a:p>
          <a:endParaRPr lang="en-IN"/>
        </a:p>
      </dgm:t>
    </dgm:pt>
    <dgm:pt modelId="{A317309E-E719-44AA-A807-091B1ACA08A0}" type="sibTrans" cxnId="{7533271C-B7CC-4C87-A5DE-1BC1ECA4A3A5}">
      <dgm:prSet/>
      <dgm:spPr/>
      <dgm:t>
        <a:bodyPr/>
        <a:lstStyle/>
        <a:p>
          <a:endParaRPr lang="en-IN"/>
        </a:p>
      </dgm:t>
    </dgm:pt>
    <dgm:pt modelId="{391E6FA6-B244-4F37-B1A8-190578D4847A}">
      <dgm:prSet phldrT="[Text]" custT="1"/>
      <dgm:spPr/>
      <dgm:t>
        <a:bodyPr/>
        <a:lstStyle/>
        <a:p>
          <a:r>
            <a:rPr lang="en-US" sz="2000" dirty="0"/>
            <a:t>Split the whole data by 4:1 ratio.</a:t>
          </a:r>
          <a:endParaRPr lang="en-IN" sz="2000" dirty="0"/>
        </a:p>
      </dgm:t>
    </dgm:pt>
    <dgm:pt modelId="{A8D9F1E1-9FE1-4CE6-9A65-AA87D2450463}" type="sibTrans" cxnId="{186E41AC-78F1-4BC6-9A75-97D1014076E9}">
      <dgm:prSet/>
      <dgm:spPr/>
      <dgm:t>
        <a:bodyPr/>
        <a:lstStyle/>
        <a:p>
          <a:endParaRPr lang="en-IN"/>
        </a:p>
      </dgm:t>
    </dgm:pt>
    <dgm:pt modelId="{4788DB52-34A5-47FB-9506-411DE422F24D}" type="parTrans" cxnId="{186E41AC-78F1-4BC6-9A75-97D1014076E9}">
      <dgm:prSet/>
      <dgm:spPr/>
      <dgm:t>
        <a:bodyPr/>
        <a:lstStyle/>
        <a:p>
          <a:endParaRPr lang="en-IN"/>
        </a:p>
      </dgm:t>
    </dgm:pt>
    <dgm:pt modelId="{978868F8-4FFD-4821-8BCF-152845FA8F62}">
      <dgm:prSet phldrT="[Text]"/>
      <dgm:spPr/>
      <dgm:t>
        <a:bodyPr/>
        <a:lstStyle/>
        <a:p>
          <a:r>
            <a:rPr lang="en-US" dirty="0"/>
            <a:t>Train Test Split</a:t>
          </a:r>
          <a:endParaRPr lang="en-IN" dirty="0"/>
        </a:p>
      </dgm:t>
    </dgm:pt>
    <dgm:pt modelId="{2FE1DAED-341C-49F6-B09A-925E39FF0DB4}" type="sibTrans" cxnId="{65465C8B-508F-473C-9309-FA606B44D622}">
      <dgm:prSet/>
      <dgm:spPr/>
      <dgm:t>
        <a:bodyPr/>
        <a:lstStyle/>
        <a:p>
          <a:endParaRPr lang="en-IN"/>
        </a:p>
      </dgm:t>
    </dgm:pt>
    <dgm:pt modelId="{16593BA9-C95B-41AE-84E3-6360DDB8B837}" type="parTrans" cxnId="{65465C8B-508F-473C-9309-FA606B44D622}">
      <dgm:prSet/>
      <dgm:spPr/>
      <dgm:t>
        <a:bodyPr/>
        <a:lstStyle/>
        <a:p>
          <a:endParaRPr lang="en-IN"/>
        </a:p>
      </dgm:t>
    </dgm:pt>
    <dgm:pt modelId="{BB9B8CE5-52C7-4A29-BE35-23CC530764B8}">
      <dgm:prSet phldrT="[Text]"/>
      <dgm:spPr/>
      <dgm:t>
        <a:bodyPr/>
        <a:lstStyle/>
        <a:p>
          <a:r>
            <a:rPr lang="en-US" dirty="0"/>
            <a:t>Standardization</a:t>
          </a:r>
          <a:endParaRPr lang="en-IN" dirty="0"/>
        </a:p>
      </dgm:t>
    </dgm:pt>
    <dgm:pt modelId="{0DC60199-F6C8-4AA2-ABF0-F5B89BEA2862}" type="sibTrans" cxnId="{C739190C-1B7D-4FAC-BBE7-AC62EB152945}">
      <dgm:prSet/>
      <dgm:spPr/>
      <dgm:t>
        <a:bodyPr/>
        <a:lstStyle/>
        <a:p>
          <a:endParaRPr lang="en-IN"/>
        </a:p>
      </dgm:t>
    </dgm:pt>
    <dgm:pt modelId="{A2171BB1-A7FD-47D1-AC30-082BF05EF9E9}" type="parTrans" cxnId="{C739190C-1B7D-4FAC-BBE7-AC62EB152945}">
      <dgm:prSet/>
      <dgm:spPr/>
      <dgm:t>
        <a:bodyPr/>
        <a:lstStyle/>
        <a:p>
          <a:endParaRPr lang="en-IN"/>
        </a:p>
      </dgm:t>
    </dgm:pt>
    <dgm:pt modelId="{3368CE53-59E9-450B-B18E-61E41BF21092}" type="pres">
      <dgm:prSet presAssocID="{9A6C74F2-AA33-4602-9264-2C2F1CE028F5}" presName="Name0" presStyleCnt="0">
        <dgm:presLayoutVars>
          <dgm:dir/>
          <dgm:animLvl val="lvl"/>
          <dgm:resizeHandles/>
        </dgm:presLayoutVars>
      </dgm:prSet>
      <dgm:spPr/>
    </dgm:pt>
    <dgm:pt modelId="{FB62A5DD-B4AC-4458-B761-00DA223F8896}" type="pres">
      <dgm:prSet presAssocID="{BB9B8CE5-52C7-4A29-BE35-23CC530764B8}" presName="linNode" presStyleCnt="0"/>
      <dgm:spPr/>
    </dgm:pt>
    <dgm:pt modelId="{965A8BD6-B1B7-433F-94AE-D6C571540675}" type="pres">
      <dgm:prSet presAssocID="{BB9B8CE5-52C7-4A29-BE35-23CC530764B8}" presName="parentShp" presStyleLbl="node1" presStyleIdx="0" presStyleCnt="2">
        <dgm:presLayoutVars>
          <dgm:bulletEnabled val="1"/>
        </dgm:presLayoutVars>
      </dgm:prSet>
      <dgm:spPr/>
    </dgm:pt>
    <dgm:pt modelId="{28479CC1-9E95-4692-993B-30BC6F4BA167}" type="pres">
      <dgm:prSet presAssocID="{BB9B8CE5-52C7-4A29-BE35-23CC530764B8}" presName="childShp" presStyleLbl="bgAccFollowNode1" presStyleIdx="0" presStyleCnt="2">
        <dgm:presLayoutVars>
          <dgm:bulletEnabled val="1"/>
        </dgm:presLayoutVars>
      </dgm:prSet>
      <dgm:spPr/>
    </dgm:pt>
    <dgm:pt modelId="{34448979-8088-4B37-8B6A-084BDE1707DA}" type="pres">
      <dgm:prSet presAssocID="{0DC60199-F6C8-4AA2-ABF0-F5B89BEA2862}" presName="spacing" presStyleCnt="0"/>
      <dgm:spPr/>
    </dgm:pt>
    <dgm:pt modelId="{69EB92BF-028E-4E02-9156-F6883C135A08}" type="pres">
      <dgm:prSet presAssocID="{978868F8-4FFD-4821-8BCF-152845FA8F62}" presName="linNode" presStyleCnt="0"/>
      <dgm:spPr/>
    </dgm:pt>
    <dgm:pt modelId="{3D16E8F4-9142-4FAA-B80C-A71690B8EF3E}" type="pres">
      <dgm:prSet presAssocID="{978868F8-4FFD-4821-8BCF-152845FA8F62}" presName="parentShp" presStyleLbl="node1" presStyleIdx="1" presStyleCnt="2">
        <dgm:presLayoutVars>
          <dgm:bulletEnabled val="1"/>
        </dgm:presLayoutVars>
      </dgm:prSet>
      <dgm:spPr/>
    </dgm:pt>
    <dgm:pt modelId="{6EBD3BDE-673A-4F27-BD5D-3AA6438DBE14}" type="pres">
      <dgm:prSet presAssocID="{978868F8-4FFD-4821-8BCF-152845FA8F62}" presName="childShp" presStyleLbl="bgAccFollowNode1" presStyleIdx="1" presStyleCnt="2">
        <dgm:presLayoutVars>
          <dgm:bulletEnabled val="1"/>
        </dgm:presLayoutVars>
      </dgm:prSet>
      <dgm:spPr/>
    </dgm:pt>
  </dgm:ptLst>
  <dgm:cxnLst>
    <dgm:cxn modelId="{C739190C-1B7D-4FAC-BBE7-AC62EB152945}" srcId="{9A6C74F2-AA33-4602-9264-2C2F1CE028F5}" destId="{BB9B8CE5-52C7-4A29-BE35-23CC530764B8}" srcOrd="0" destOrd="0" parTransId="{A2171BB1-A7FD-47D1-AC30-082BF05EF9E9}" sibTransId="{0DC60199-F6C8-4AA2-ABF0-F5B89BEA2862}"/>
    <dgm:cxn modelId="{0234D00E-045D-4DBD-806D-CDF1BB2B9150}" type="presOf" srcId="{9A6C74F2-AA33-4602-9264-2C2F1CE028F5}" destId="{3368CE53-59E9-450B-B18E-61E41BF21092}" srcOrd="0" destOrd="0" presId="urn:microsoft.com/office/officeart/2005/8/layout/vList6"/>
    <dgm:cxn modelId="{7533271C-B7CC-4C87-A5DE-1BC1ECA4A3A5}" srcId="{BB9B8CE5-52C7-4A29-BE35-23CC530764B8}" destId="{EE80CD2D-D258-46BC-9053-40D7AD1E6357}" srcOrd="0" destOrd="0" parTransId="{921E1D0A-4C89-411F-9AFB-74E5BA129393}" sibTransId="{A317309E-E719-44AA-A807-091B1ACA08A0}"/>
    <dgm:cxn modelId="{A6DBD427-0A51-473F-997E-C8ED1260741F}" type="presOf" srcId="{978868F8-4FFD-4821-8BCF-152845FA8F62}" destId="{3D16E8F4-9142-4FAA-B80C-A71690B8EF3E}" srcOrd="0" destOrd="0" presId="urn:microsoft.com/office/officeart/2005/8/layout/vList6"/>
    <dgm:cxn modelId="{34FD6B60-A1A5-4490-9255-3ECBD89CE57B}" type="presOf" srcId="{391E6FA6-B244-4F37-B1A8-190578D4847A}" destId="{6EBD3BDE-673A-4F27-BD5D-3AA6438DBE14}" srcOrd="0" destOrd="0" presId="urn:microsoft.com/office/officeart/2005/8/layout/vList6"/>
    <dgm:cxn modelId="{65465C8B-508F-473C-9309-FA606B44D622}" srcId="{9A6C74F2-AA33-4602-9264-2C2F1CE028F5}" destId="{978868F8-4FFD-4821-8BCF-152845FA8F62}" srcOrd="1" destOrd="0" parTransId="{16593BA9-C95B-41AE-84E3-6360DDB8B837}" sibTransId="{2FE1DAED-341C-49F6-B09A-925E39FF0DB4}"/>
    <dgm:cxn modelId="{186E41AC-78F1-4BC6-9A75-97D1014076E9}" srcId="{978868F8-4FFD-4821-8BCF-152845FA8F62}" destId="{391E6FA6-B244-4F37-B1A8-190578D4847A}" srcOrd="0" destOrd="0" parTransId="{4788DB52-34A5-47FB-9506-411DE422F24D}" sibTransId="{A8D9F1E1-9FE1-4CE6-9A65-AA87D2450463}"/>
    <dgm:cxn modelId="{A9640ACD-398C-41C5-A7A5-37669758C2F9}" type="presOf" srcId="{BB9B8CE5-52C7-4A29-BE35-23CC530764B8}" destId="{965A8BD6-B1B7-433F-94AE-D6C571540675}" srcOrd="0" destOrd="0" presId="urn:microsoft.com/office/officeart/2005/8/layout/vList6"/>
    <dgm:cxn modelId="{8AB584F5-A68B-42EC-A257-E847AE0E3512}" type="presOf" srcId="{EE80CD2D-D258-46BC-9053-40D7AD1E6357}" destId="{28479CC1-9E95-4692-993B-30BC6F4BA167}" srcOrd="0" destOrd="0" presId="urn:microsoft.com/office/officeart/2005/8/layout/vList6"/>
    <dgm:cxn modelId="{29C93E8F-D43F-415F-BF8F-F76EFCD6E8DC}" type="presParOf" srcId="{3368CE53-59E9-450B-B18E-61E41BF21092}" destId="{FB62A5DD-B4AC-4458-B761-00DA223F8896}" srcOrd="0" destOrd="0" presId="urn:microsoft.com/office/officeart/2005/8/layout/vList6"/>
    <dgm:cxn modelId="{F08127CE-5AFB-4C57-8996-D88A9757F45B}" type="presParOf" srcId="{FB62A5DD-B4AC-4458-B761-00DA223F8896}" destId="{965A8BD6-B1B7-433F-94AE-D6C571540675}" srcOrd="0" destOrd="0" presId="urn:microsoft.com/office/officeart/2005/8/layout/vList6"/>
    <dgm:cxn modelId="{D5F39B88-BEF0-4C33-8E98-AD3AB7853980}" type="presParOf" srcId="{FB62A5DD-B4AC-4458-B761-00DA223F8896}" destId="{28479CC1-9E95-4692-993B-30BC6F4BA167}" srcOrd="1" destOrd="0" presId="urn:microsoft.com/office/officeart/2005/8/layout/vList6"/>
    <dgm:cxn modelId="{2D3D5367-7217-4B47-99B3-DA3054C69770}" type="presParOf" srcId="{3368CE53-59E9-450B-B18E-61E41BF21092}" destId="{34448979-8088-4B37-8B6A-084BDE1707DA}" srcOrd="1" destOrd="0" presId="urn:microsoft.com/office/officeart/2005/8/layout/vList6"/>
    <dgm:cxn modelId="{C43B56BC-38EC-4D0E-8A9F-7C626DF9C38F}" type="presParOf" srcId="{3368CE53-59E9-450B-B18E-61E41BF21092}" destId="{69EB92BF-028E-4E02-9156-F6883C135A08}" srcOrd="2" destOrd="0" presId="urn:microsoft.com/office/officeart/2005/8/layout/vList6"/>
    <dgm:cxn modelId="{742C424E-10DC-4836-983D-CA4238AE37C9}" type="presParOf" srcId="{69EB92BF-028E-4E02-9156-F6883C135A08}" destId="{3D16E8F4-9142-4FAA-B80C-A71690B8EF3E}" srcOrd="0" destOrd="0" presId="urn:microsoft.com/office/officeart/2005/8/layout/vList6"/>
    <dgm:cxn modelId="{2833E279-42E6-47B5-B0B4-D93B3ABA67C5}" type="presParOf" srcId="{69EB92BF-028E-4E02-9156-F6883C135A08}" destId="{6EBD3BDE-673A-4F27-BD5D-3AA6438DBE14}" srcOrd="1" destOrd="0" presId="urn:microsoft.com/office/officeart/2005/8/layout/vList6"/>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21BE935-54E4-46A0-874B-2E9E170B0734}"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IN"/>
        </a:p>
      </dgm:t>
    </dgm:pt>
    <dgm:pt modelId="{5F908504-F623-4A95-B54F-818382152EE4}">
      <dgm:prSet phldrT="[Text]"/>
      <dgm:spPr/>
      <dgm:t>
        <a:bodyPr/>
        <a:lstStyle/>
        <a:p>
          <a:r>
            <a:rPr lang="en-US" dirty="0"/>
            <a:t>Explainable and Transparent LL </a:t>
          </a:r>
          <a:endParaRPr lang="en-IN" dirty="0"/>
        </a:p>
      </dgm:t>
    </dgm:pt>
    <dgm:pt modelId="{B79AE9AF-A38E-4C48-B24D-85DE245B4ABC}" type="parTrans" cxnId="{7C74BA6D-BD2F-4C7E-A928-4ABF7FE85D5D}">
      <dgm:prSet/>
      <dgm:spPr/>
      <dgm:t>
        <a:bodyPr/>
        <a:lstStyle/>
        <a:p>
          <a:endParaRPr lang="en-IN"/>
        </a:p>
      </dgm:t>
    </dgm:pt>
    <dgm:pt modelId="{9646A463-9860-4EFA-A20F-08CAE6FE55E5}" type="sibTrans" cxnId="{7C74BA6D-BD2F-4C7E-A928-4ABF7FE85D5D}">
      <dgm:prSet/>
      <dgm:spPr/>
      <dgm:t>
        <a:bodyPr/>
        <a:lstStyle/>
        <a:p>
          <a:endParaRPr lang="en-IN"/>
        </a:p>
      </dgm:t>
    </dgm:pt>
    <dgm:pt modelId="{D1F100B4-6808-47E5-A44C-469639420A00}">
      <dgm:prSet phldrT="[Text]"/>
      <dgm:spPr/>
      <dgm:t>
        <a:bodyPr/>
        <a:lstStyle/>
        <a:p>
          <a:r>
            <a:rPr lang="en-US" dirty="0"/>
            <a:t>Develop algorithms that are transparent and can provide explanations for their decision-making processes.</a:t>
          </a:r>
          <a:endParaRPr lang="en-IN" dirty="0"/>
        </a:p>
      </dgm:t>
    </dgm:pt>
    <dgm:pt modelId="{B5047EED-B62D-445E-A081-FC343E92EFAD}" type="parTrans" cxnId="{7240732D-D997-415A-B339-D7FAFA1508D8}">
      <dgm:prSet/>
      <dgm:spPr/>
      <dgm:t>
        <a:bodyPr/>
        <a:lstStyle/>
        <a:p>
          <a:endParaRPr lang="en-IN"/>
        </a:p>
      </dgm:t>
    </dgm:pt>
    <dgm:pt modelId="{949150DD-BCA8-4DCA-9385-A48DE57CC842}" type="sibTrans" cxnId="{7240732D-D997-415A-B339-D7FAFA1508D8}">
      <dgm:prSet/>
      <dgm:spPr/>
      <dgm:t>
        <a:bodyPr/>
        <a:lstStyle/>
        <a:p>
          <a:endParaRPr lang="en-IN"/>
        </a:p>
      </dgm:t>
    </dgm:pt>
    <dgm:pt modelId="{8DDFEA8D-365D-4E7B-B678-4C10B0C5520C}">
      <dgm:prSet phldrT="[Text]"/>
      <dgm:spPr/>
      <dgm:t>
        <a:bodyPr/>
        <a:lstStyle/>
        <a:p>
          <a:r>
            <a:rPr lang="en-US" dirty="0"/>
            <a:t>Meta-Learning</a:t>
          </a:r>
          <a:endParaRPr lang="en-IN" dirty="0"/>
        </a:p>
      </dgm:t>
    </dgm:pt>
    <dgm:pt modelId="{D6013B0A-E9E0-4896-9F56-78DAD1853823}" type="parTrans" cxnId="{F8E6882C-DB25-4BAE-A6E3-FDCF5D6CD992}">
      <dgm:prSet/>
      <dgm:spPr/>
      <dgm:t>
        <a:bodyPr/>
        <a:lstStyle/>
        <a:p>
          <a:endParaRPr lang="en-IN"/>
        </a:p>
      </dgm:t>
    </dgm:pt>
    <dgm:pt modelId="{D3E07198-FDED-438E-AE69-88728F3772BD}" type="sibTrans" cxnId="{F8E6882C-DB25-4BAE-A6E3-FDCF5D6CD992}">
      <dgm:prSet/>
      <dgm:spPr/>
      <dgm:t>
        <a:bodyPr/>
        <a:lstStyle/>
        <a:p>
          <a:endParaRPr lang="en-IN"/>
        </a:p>
      </dgm:t>
    </dgm:pt>
    <dgm:pt modelId="{C93EBA93-9D9E-4015-B3BE-7EC4587EA453}">
      <dgm:prSet phldrT="[Text]"/>
      <dgm:spPr/>
      <dgm:t>
        <a:bodyPr/>
        <a:lstStyle/>
        <a:p>
          <a:r>
            <a:rPr lang="en-US" dirty="0"/>
            <a:t>Adapt quickly to new tasks or environment</a:t>
          </a:r>
          <a:endParaRPr lang="en-IN" dirty="0"/>
        </a:p>
      </dgm:t>
    </dgm:pt>
    <dgm:pt modelId="{C5DC3BBD-EE9B-44E2-BA5B-597C3106E6DC}" type="parTrans" cxnId="{31CAE2CA-50E4-448A-B05E-AC926CFFD49E}">
      <dgm:prSet/>
      <dgm:spPr/>
      <dgm:t>
        <a:bodyPr/>
        <a:lstStyle/>
        <a:p>
          <a:endParaRPr lang="en-IN"/>
        </a:p>
      </dgm:t>
    </dgm:pt>
    <dgm:pt modelId="{130C602C-6396-4E0F-AFD0-36B549154053}" type="sibTrans" cxnId="{31CAE2CA-50E4-448A-B05E-AC926CFFD49E}">
      <dgm:prSet/>
      <dgm:spPr/>
      <dgm:t>
        <a:bodyPr/>
        <a:lstStyle/>
        <a:p>
          <a:endParaRPr lang="en-IN"/>
        </a:p>
      </dgm:t>
    </dgm:pt>
    <dgm:pt modelId="{3A05AB71-2D9D-44ED-9900-D9012F490DE6}">
      <dgm:prSet phldrT="[Text]"/>
      <dgm:spPr/>
      <dgm:t>
        <a:bodyPr/>
        <a:lstStyle/>
        <a:p>
          <a:r>
            <a:rPr lang="en-US" dirty="0"/>
            <a:t>Hybrid Approach</a:t>
          </a:r>
          <a:endParaRPr lang="en-IN" dirty="0"/>
        </a:p>
      </dgm:t>
    </dgm:pt>
    <dgm:pt modelId="{F1745682-EBA2-4C34-95F8-3CEEBDBE0020}" type="parTrans" cxnId="{45003B67-04CE-48D7-909B-5DF03DD933EE}">
      <dgm:prSet/>
      <dgm:spPr/>
      <dgm:t>
        <a:bodyPr/>
        <a:lstStyle/>
        <a:p>
          <a:endParaRPr lang="en-IN"/>
        </a:p>
      </dgm:t>
    </dgm:pt>
    <dgm:pt modelId="{E5B75BF2-5180-4F27-88E7-7C51D250718C}" type="sibTrans" cxnId="{45003B67-04CE-48D7-909B-5DF03DD933EE}">
      <dgm:prSet/>
      <dgm:spPr/>
      <dgm:t>
        <a:bodyPr/>
        <a:lstStyle/>
        <a:p>
          <a:endParaRPr lang="en-IN"/>
        </a:p>
      </dgm:t>
    </dgm:pt>
    <dgm:pt modelId="{73C39A2D-C30B-4966-8D1A-CA7D733F8C0D}">
      <dgm:prSet phldrT="[Text]"/>
      <dgm:spPr/>
      <dgm:t>
        <a:bodyPr/>
        <a:lstStyle/>
        <a:p>
          <a:r>
            <a:rPr lang="en-US" dirty="0"/>
            <a:t>Combines different learning paradigms that lead to more efficient and effective LL systems.</a:t>
          </a:r>
          <a:endParaRPr lang="en-IN" dirty="0"/>
        </a:p>
      </dgm:t>
    </dgm:pt>
    <dgm:pt modelId="{5B1CF245-4B2B-46E8-A791-B23D34746601}" type="parTrans" cxnId="{7BACE78D-48DE-491C-9595-3FBCF0E81198}">
      <dgm:prSet/>
      <dgm:spPr/>
      <dgm:t>
        <a:bodyPr/>
        <a:lstStyle/>
        <a:p>
          <a:endParaRPr lang="en-IN"/>
        </a:p>
      </dgm:t>
    </dgm:pt>
    <dgm:pt modelId="{B03C1BCB-A61E-4374-9846-19172A521EBB}" type="sibTrans" cxnId="{7BACE78D-48DE-491C-9595-3FBCF0E81198}">
      <dgm:prSet/>
      <dgm:spPr/>
      <dgm:t>
        <a:bodyPr/>
        <a:lstStyle/>
        <a:p>
          <a:endParaRPr lang="en-IN"/>
        </a:p>
      </dgm:t>
    </dgm:pt>
    <dgm:pt modelId="{6D95193E-F629-41E7-B347-DE5318C0D480}" type="pres">
      <dgm:prSet presAssocID="{A21BE935-54E4-46A0-874B-2E9E170B0734}" presName="Name0" presStyleCnt="0">
        <dgm:presLayoutVars>
          <dgm:chMax val="11"/>
          <dgm:chPref val="11"/>
          <dgm:dir/>
          <dgm:resizeHandles/>
        </dgm:presLayoutVars>
      </dgm:prSet>
      <dgm:spPr/>
    </dgm:pt>
    <dgm:pt modelId="{D46C0328-4109-4A7B-8BC9-19DAE442CB0F}" type="pres">
      <dgm:prSet presAssocID="{3A05AB71-2D9D-44ED-9900-D9012F490DE6}" presName="Accent3" presStyleCnt="0"/>
      <dgm:spPr/>
    </dgm:pt>
    <dgm:pt modelId="{4B5EFDFE-3F28-4CED-9BEC-FB208330A21D}" type="pres">
      <dgm:prSet presAssocID="{3A05AB71-2D9D-44ED-9900-D9012F490DE6}" presName="Accent" presStyleLbl="node1" presStyleIdx="0" presStyleCnt="3"/>
      <dgm:spPr/>
    </dgm:pt>
    <dgm:pt modelId="{5F2FCFE7-BFF0-4325-BA76-71CAA471D17B}" type="pres">
      <dgm:prSet presAssocID="{3A05AB71-2D9D-44ED-9900-D9012F490DE6}" presName="ParentBackground3" presStyleCnt="0"/>
      <dgm:spPr/>
    </dgm:pt>
    <dgm:pt modelId="{EBA9AC46-3327-4756-8DE8-F4346DDFB6FB}" type="pres">
      <dgm:prSet presAssocID="{3A05AB71-2D9D-44ED-9900-D9012F490DE6}" presName="ParentBackground" presStyleLbl="fgAcc1" presStyleIdx="0" presStyleCnt="3"/>
      <dgm:spPr/>
    </dgm:pt>
    <dgm:pt modelId="{0DB5B62B-495A-4CAC-9749-6412F49D3AB7}" type="pres">
      <dgm:prSet presAssocID="{3A05AB71-2D9D-44ED-9900-D9012F490DE6}" presName="Child3" presStyleLbl="revTx" presStyleIdx="0" presStyleCnt="3">
        <dgm:presLayoutVars>
          <dgm:chMax val="0"/>
          <dgm:chPref val="0"/>
          <dgm:bulletEnabled val="1"/>
        </dgm:presLayoutVars>
      </dgm:prSet>
      <dgm:spPr/>
    </dgm:pt>
    <dgm:pt modelId="{32861A3F-67C5-4FF5-9A8A-A9313B966E78}" type="pres">
      <dgm:prSet presAssocID="{3A05AB71-2D9D-44ED-9900-D9012F490DE6}" presName="Parent3" presStyleLbl="revTx" presStyleIdx="0" presStyleCnt="3">
        <dgm:presLayoutVars>
          <dgm:chMax val="1"/>
          <dgm:chPref val="1"/>
          <dgm:bulletEnabled val="1"/>
        </dgm:presLayoutVars>
      </dgm:prSet>
      <dgm:spPr/>
    </dgm:pt>
    <dgm:pt modelId="{1248B67E-E551-4E58-9779-C5E983FF5ECC}" type="pres">
      <dgm:prSet presAssocID="{8DDFEA8D-365D-4E7B-B678-4C10B0C5520C}" presName="Accent2" presStyleCnt="0"/>
      <dgm:spPr/>
    </dgm:pt>
    <dgm:pt modelId="{17E569E4-98C8-4BA7-91E2-7BAF524B58E2}" type="pres">
      <dgm:prSet presAssocID="{8DDFEA8D-365D-4E7B-B678-4C10B0C5520C}" presName="Accent" presStyleLbl="node1" presStyleIdx="1" presStyleCnt="3"/>
      <dgm:spPr/>
    </dgm:pt>
    <dgm:pt modelId="{ADB15F4E-5699-4D0A-96E5-2DD16D1326DD}" type="pres">
      <dgm:prSet presAssocID="{8DDFEA8D-365D-4E7B-B678-4C10B0C5520C}" presName="ParentBackground2" presStyleCnt="0"/>
      <dgm:spPr/>
    </dgm:pt>
    <dgm:pt modelId="{58147323-AF72-4807-AAB9-70324C70B203}" type="pres">
      <dgm:prSet presAssocID="{8DDFEA8D-365D-4E7B-B678-4C10B0C5520C}" presName="ParentBackground" presStyleLbl="fgAcc1" presStyleIdx="1" presStyleCnt="3"/>
      <dgm:spPr/>
    </dgm:pt>
    <dgm:pt modelId="{504F79E1-9269-437F-8A86-569FF0BDF4B4}" type="pres">
      <dgm:prSet presAssocID="{8DDFEA8D-365D-4E7B-B678-4C10B0C5520C}" presName="Child2" presStyleLbl="revTx" presStyleIdx="1" presStyleCnt="3">
        <dgm:presLayoutVars>
          <dgm:chMax val="0"/>
          <dgm:chPref val="0"/>
          <dgm:bulletEnabled val="1"/>
        </dgm:presLayoutVars>
      </dgm:prSet>
      <dgm:spPr/>
    </dgm:pt>
    <dgm:pt modelId="{C9384F56-63E2-40F4-AFF1-D417FDC65E9D}" type="pres">
      <dgm:prSet presAssocID="{8DDFEA8D-365D-4E7B-B678-4C10B0C5520C}" presName="Parent2" presStyleLbl="revTx" presStyleIdx="1" presStyleCnt="3">
        <dgm:presLayoutVars>
          <dgm:chMax val="1"/>
          <dgm:chPref val="1"/>
          <dgm:bulletEnabled val="1"/>
        </dgm:presLayoutVars>
      </dgm:prSet>
      <dgm:spPr/>
    </dgm:pt>
    <dgm:pt modelId="{2FAE4564-4D3C-4BF7-9C32-8B24C263F6D9}" type="pres">
      <dgm:prSet presAssocID="{5F908504-F623-4A95-B54F-818382152EE4}" presName="Accent1" presStyleCnt="0"/>
      <dgm:spPr/>
    </dgm:pt>
    <dgm:pt modelId="{A05DC9DE-6679-42E7-8E52-A5324B4DD054}" type="pres">
      <dgm:prSet presAssocID="{5F908504-F623-4A95-B54F-818382152EE4}" presName="Accent" presStyleLbl="node1" presStyleIdx="2" presStyleCnt="3"/>
      <dgm:spPr/>
    </dgm:pt>
    <dgm:pt modelId="{46036417-850E-44C9-808D-D3434DD5DB5E}" type="pres">
      <dgm:prSet presAssocID="{5F908504-F623-4A95-B54F-818382152EE4}" presName="ParentBackground1" presStyleCnt="0"/>
      <dgm:spPr/>
    </dgm:pt>
    <dgm:pt modelId="{34E402D6-034A-45B9-B599-8B28DEC31474}" type="pres">
      <dgm:prSet presAssocID="{5F908504-F623-4A95-B54F-818382152EE4}" presName="ParentBackground" presStyleLbl="fgAcc1" presStyleIdx="2" presStyleCnt="3"/>
      <dgm:spPr/>
    </dgm:pt>
    <dgm:pt modelId="{05E113ED-AC70-4A95-8855-AAF2847E1B4F}" type="pres">
      <dgm:prSet presAssocID="{5F908504-F623-4A95-B54F-818382152EE4}" presName="Child1" presStyleLbl="revTx" presStyleIdx="2" presStyleCnt="3">
        <dgm:presLayoutVars>
          <dgm:chMax val="0"/>
          <dgm:chPref val="0"/>
          <dgm:bulletEnabled val="1"/>
        </dgm:presLayoutVars>
      </dgm:prSet>
      <dgm:spPr/>
    </dgm:pt>
    <dgm:pt modelId="{2EDB091F-07BF-463A-A74D-3FA2B6ABAB90}" type="pres">
      <dgm:prSet presAssocID="{5F908504-F623-4A95-B54F-818382152EE4}" presName="Parent1" presStyleLbl="revTx" presStyleIdx="2" presStyleCnt="3">
        <dgm:presLayoutVars>
          <dgm:chMax val="1"/>
          <dgm:chPref val="1"/>
          <dgm:bulletEnabled val="1"/>
        </dgm:presLayoutVars>
      </dgm:prSet>
      <dgm:spPr/>
    </dgm:pt>
  </dgm:ptLst>
  <dgm:cxnLst>
    <dgm:cxn modelId="{4DCAF21D-5537-44E8-9618-FC8DDAD352F4}" type="presOf" srcId="{C93EBA93-9D9E-4015-B3BE-7EC4587EA453}" destId="{504F79E1-9269-437F-8A86-569FF0BDF4B4}" srcOrd="0" destOrd="0" presId="urn:microsoft.com/office/officeart/2011/layout/CircleProcess"/>
    <dgm:cxn modelId="{BDE59325-0417-454A-988A-7300D4B842FF}" type="presOf" srcId="{8DDFEA8D-365D-4E7B-B678-4C10B0C5520C}" destId="{C9384F56-63E2-40F4-AFF1-D417FDC65E9D}" srcOrd="1" destOrd="0" presId="urn:microsoft.com/office/officeart/2011/layout/CircleProcess"/>
    <dgm:cxn modelId="{F8E6882C-DB25-4BAE-A6E3-FDCF5D6CD992}" srcId="{A21BE935-54E4-46A0-874B-2E9E170B0734}" destId="{8DDFEA8D-365D-4E7B-B678-4C10B0C5520C}" srcOrd="1" destOrd="0" parTransId="{D6013B0A-E9E0-4896-9F56-78DAD1853823}" sibTransId="{D3E07198-FDED-438E-AE69-88728F3772BD}"/>
    <dgm:cxn modelId="{7240732D-D997-415A-B339-D7FAFA1508D8}" srcId="{5F908504-F623-4A95-B54F-818382152EE4}" destId="{D1F100B4-6808-47E5-A44C-469639420A00}" srcOrd="0" destOrd="0" parTransId="{B5047EED-B62D-445E-A081-FC343E92EFAD}" sibTransId="{949150DD-BCA8-4DCA-9385-A48DE57CC842}"/>
    <dgm:cxn modelId="{25EC5E3D-9624-4C50-977A-86E8C794A8F3}" type="presOf" srcId="{5F908504-F623-4A95-B54F-818382152EE4}" destId="{2EDB091F-07BF-463A-A74D-3FA2B6ABAB90}" srcOrd="1" destOrd="0" presId="urn:microsoft.com/office/officeart/2011/layout/CircleProcess"/>
    <dgm:cxn modelId="{FBF5E35E-5EB5-4E71-BC7E-29859C65F4FE}" type="presOf" srcId="{73C39A2D-C30B-4966-8D1A-CA7D733F8C0D}" destId="{0DB5B62B-495A-4CAC-9749-6412F49D3AB7}" srcOrd="0" destOrd="0" presId="urn:microsoft.com/office/officeart/2011/layout/CircleProcess"/>
    <dgm:cxn modelId="{4BFB3365-3E61-43CA-BB7B-070F1B4D1724}" type="presOf" srcId="{3A05AB71-2D9D-44ED-9900-D9012F490DE6}" destId="{32861A3F-67C5-4FF5-9A8A-A9313B966E78}" srcOrd="1" destOrd="0" presId="urn:microsoft.com/office/officeart/2011/layout/CircleProcess"/>
    <dgm:cxn modelId="{1D1AD666-234A-4928-AA50-48A24B32DB53}" type="presOf" srcId="{3A05AB71-2D9D-44ED-9900-D9012F490DE6}" destId="{EBA9AC46-3327-4756-8DE8-F4346DDFB6FB}" srcOrd="0" destOrd="0" presId="urn:microsoft.com/office/officeart/2011/layout/CircleProcess"/>
    <dgm:cxn modelId="{45003B67-04CE-48D7-909B-5DF03DD933EE}" srcId="{A21BE935-54E4-46A0-874B-2E9E170B0734}" destId="{3A05AB71-2D9D-44ED-9900-D9012F490DE6}" srcOrd="2" destOrd="0" parTransId="{F1745682-EBA2-4C34-95F8-3CEEBDBE0020}" sibTransId="{E5B75BF2-5180-4F27-88E7-7C51D250718C}"/>
    <dgm:cxn modelId="{9172FF49-C661-48E4-A682-B20B5B4AB749}" type="presOf" srcId="{A21BE935-54E4-46A0-874B-2E9E170B0734}" destId="{6D95193E-F629-41E7-B347-DE5318C0D480}" srcOrd="0" destOrd="0" presId="urn:microsoft.com/office/officeart/2011/layout/CircleProcess"/>
    <dgm:cxn modelId="{7C74BA6D-BD2F-4C7E-A928-4ABF7FE85D5D}" srcId="{A21BE935-54E4-46A0-874B-2E9E170B0734}" destId="{5F908504-F623-4A95-B54F-818382152EE4}" srcOrd="0" destOrd="0" parTransId="{B79AE9AF-A38E-4C48-B24D-85DE245B4ABC}" sibTransId="{9646A463-9860-4EFA-A20F-08CAE6FE55E5}"/>
    <dgm:cxn modelId="{02BC3F83-D55F-4000-9995-802158442882}" type="presOf" srcId="{5F908504-F623-4A95-B54F-818382152EE4}" destId="{34E402D6-034A-45B9-B599-8B28DEC31474}" srcOrd="0" destOrd="0" presId="urn:microsoft.com/office/officeart/2011/layout/CircleProcess"/>
    <dgm:cxn modelId="{7BACE78D-48DE-491C-9595-3FBCF0E81198}" srcId="{3A05AB71-2D9D-44ED-9900-D9012F490DE6}" destId="{73C39A2D-C30B-4966-8D1A-CA7D733F8C0D}" srcOrd="0" destOrd="0" parTransId="{5B1CF245-4B2B-46E8-A791-B23D34746601}" sibTransId="{B03C1BCB-A61E-4374-9846-19172A521EBB}"/>
    <dgm:cxn modelId="{E73D8B98-FA64-4F27-A9C3-40ABD00669FB}" type="presOf" srcId="{8DDFEA8D-365D-4E7B-B678-4C10B0C5520C}" destId="{58147323-AF72-4807-AAB9-70324C70B203}" srcOrd="0" destOrd="0" presId="urn:microsoft.com/office/officeart/2011/layout/CircleProcess"/>
    <dgm:cxn modelId="{3388079B-A4CC-4879-9A70-F0D57CFF922D}" type="presOf" srcId="{D1F100B4-6808-47E5-A44C-469639420A00}" destId="{05E113ED-AC70-4A95-8855-AAF2847E1B4F}" srcOrd="0" destOrd="0" presId="urn:microsoft.com/office/officeart/2011/layout/CircleProcess"/>
    <dgm:cxn modelId="{31CAE2CA-50E4-448A-B05E-AC926CFFD49E}" srcId="{8DDFEA8D-365D-4E7B-B678-4C10B0C5520C}" destId="{C93EBA93-9D9E-4015-B3BE-7EC4587EA453}" srcOrd="0" destOrd="0" parTransId="{C5DC3BBD-EE9B-44E2-BA5B-597C3106E6DC}" sibTransId="{130C602C-6396-4E0F-AFD0-36B549154053}"/>
    <dgm:cxn modelId="{D09D7F74-08D6-467A-A0CE-A7AC3420A807}" type="presParOf" srcId="{6D95193E-F629-41E7-B347-DE5318C0D480}" destId="{D46C0328-4109-4A7B-8BC9-19DAE442CB0F}" srcOrd="0" destOrd="0" presId="urn:microsoft.com/office/officeart/2011/layout/CircleProcess"/>
    <dgm:cxn modelId="{33D0E163-1F14-4E65-A6FD-7E037F410BC2}" type="presParOf" srcId="{D46C0328-4109-4A7B-8BC9-19DAE442CB0F}" destId="{4B5EFDFE-3F28-4CED-9BEC-FB208330A21D}" srcOrd="0" destOrd="0" presId="urn:microsoft.com/office/officeart/2011/layout/CircleProcess"/>
    <dgm:cxn modelId="{97C0BC54-61B0-478A-A5A2-5E6C272FCAE2}" type="presParOf" srcId="{6D95193E-F629-41E7-B347-DE5318C0D480}" destId="{5F2FCFE7-BFF0-4325-BA76-71CAA471D17B}" srcOrd="1" destOrd="0" presId="urn:microsoft.com/office/officeart/2011/layout/CircleProcess"/>
    <dgm:cxn modelId="{3B56273F-8FB0-431F-BD2A-5B76CEC6546F}" type="presParOf" srcId="{5F2FCFE7-BFF0-4325-BA76-71CAA471D17B}" destId="{EBA9AC46-3327-4756-8DE8-F4346DDFB6FB}" srcOrd="0" destOrd="0" presId="urn:microsoft.com/office/officeart/2011/layout/CircleProcess"/>
    <dgm:cxn modelId="{649FB44D-178C-48A5-9F06-FCB6BD16FBE6}" type="presParOf" srcId="{6D95193E-F629-41E7-B347-DE5318C0D480}" destId="{0DB5B62B-495A-4CAC-9749-6412F49D3AB7}" srcOrd="2" destOrd="0" presId="urn:microsoft.com/office/officeart/2011/layout/CircleProcess"/>
    <dgm:cxn modelId="{7A94BBFA-F936-48BC-BAFB-ADEBE7ABB544}" type="presParOf" srcId="{6D95193E-F629-41E7-B347-DE5318C0D480}" destId="{32861A3F-67C5-4FF5-9A8A-A9313B966E78}" srcOrd="3" destOrd="0" presId="urn:microsoft.com/office/officeart/2011/layout/CircleProcess"/>
    <dgm:cxn modelId="{7D3F963A-51CB-4BC8-A944-E3FE5C6E8CCA}" type="presParOf" srcId="{6D95193E-F629-41E7-B347-DE5318C0D480}" destId="{1248B67E-E551-4E58-9779-C5E983FF5ECC}" srcOrd="4" destOrd="0" presId="urn:microsoft.com/office/officeart/2011/layout/CircleProcess"/>
    <dgm:cxn modelId="{F09E84E9-2FF3-4624-AF52-536758462414}" type="presParOf" srcId="{1248B67E-E551-4E58-9779-C5E983FF5ECC}" destId="{17E569E4-98C8-4BA7-91E2-7BAF524B58E2}" srcOrd="0" destOrd="0" presId="urn:microsoft.com/office/officeart/2011/layout/CircleProcess"/>
    <dgm:cxn modelId="{623890C0-1B0F-4C54-B147-C8AD375ABDB8}" type="presParOf" srcId="{6D95193E-F629-41E7-B347-DE5318C0D480}" destId="{ADB15F4E-5699-4D0A-96E5-2DD16D1326DD}" srcOrd="5" destOrd="0" presId="urn:microsoft.com/office/officeart/2011/layout/CircleProcess"/>
    <dgm:cxn modelId="{7930BA1C-7017-483F-9389-F2A09882F176}" type="presParOf" srcId="{ADB15F4E-5699-4D0A-96E5-2DD16D1326DD}" destId="{58147323-AF72-4807-AAB9-70324C70B203}" srcOrd="0" destOrd="0" presId="urn:microsoft.com/office/officeart/2011/layout/CircleProcess"/>
    <dgm:cxn modelId="{839D662D-7831-4A12-9718-F5605A353B72}" type="presParOf" srcId="{6D95193E-F629-41E7-B347-DE5318C0D480}" destId="{504F79E1-9269-437F-8A86-569FF0BDF4B4}" srcOrd="6" destOrd="0" presId="urn:microsoft.com/office/officeart/2011/layout/CircleProcess"/>
    <dgm:cxn modelId="{6E629400-3E0B-4358-908F-F0929A9B811E}" type="presParOf" srcId="{6D95193E-F629-41E7-B347-DE5318C0D480}" destId="{C9384F56-63E2-40F4-AFF1-D417FDC65E9D}" srcOrd="7" destOrd="0" presId="urn:microsoft.com/office/officeart/2011/layout/CircleProcess"/>
    <dgm:cxn modelId="{2A02C64B-193C-4486-9B43-9F8BBDC86D36}" type="presParOf" srcId="{6D95193E-F629-41E7-B347-DE5318C0D480}" destId="{2FAE4564-4D3C-4BF7-9C32-8B24C263F6D9}" srcOrd="8" destOrd="0" presId="urn:microsoft.com/office/officeart/2011/layout/CircleProcess"/>
    <dgm:cxn modelId="{214CD2D9-15A7-4011-88BC-0758E1DD922B}" type="presParOf" srcId="{2FAE4564-4D3C-4BF7-9C32-8B24C263F6D9}" destId="{A05DC9DE-6679-42E7-8E52-A5324B4DD054}" srcOrd="0" destOrd="0" presId="urn:microsoft.com/office/officeart/2011/layout/CircleProcess"/>
    <dgm:cxn modelId="{34500971-90ED-490B-BB2C-E2D8CB0A704E}" type="presParOf" srcId="{6D95193E-F629-41E7-B347-DE5318C0D480}" destId="{46036417-850E-44C9-808D-D3434DD5DB5E}" srcOrd="9" destOrd="0" presId="urn:microsoft.com/office/officeart/2011/layout/CircleProcess"/>
    <dgm:cxn modelId="{601B9740-D64B-4538-8BEE-46CF663295C9}" type="presParOf" srcId="{46036417-850E-44C9-808D-D3434DD5DB5E}" destId="{34E402D6-034A-45B9-B599-8B28DEC31474}" srcOrd="0" destOrd="0" presId="urn:microsoft.com/office/officeart/2011/layout/CircleProcess"/>
    <dgm:cxn modelId="{CDF0265F-498C-4DF7-87A0-2C5253D900CE}" type="presParOf" srcId="{6D95193E-F629-41E7-B347-DE5318C0D480}" destId="{05E113ED-AC70-4A95-8855-AAF2847E1B4F}" srcOrd="10" destOrd="0" presId="urn:microsoft.com/office/officeart/2011/layout/CircleProcess"/>
    <dgm:cxn modelId="{C422043A-48E2-4252-8CA1-13DAC8FD7EB0}" type="presParOf" srcId="{6D95193E-F629-41E7-B347-DE5318C0D480}" destId="{2EDB091F-07BF-463A-A74D-3FA2B6ABAB90}" srcOrd="11"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21BE935-54E4-46A0-874B-2E9E170B0734}"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IN"/>
        </a:p>
      </dgm:t>
    </dgm:pt>
    <dgm:pt modelId="{5F908504-F623-4A95-B54F-818382152EE4}">
      <dgm:prSet phldrT="[Text]"/>
      <dgm:spPr/>
      <dgm:t>
        <a:bodyPr/>
        <a:lstStyle/>
        <a:p>
          <a:r>
            <a:rPr lang="en-US" dirty="0"/>
            <a:t>Learning from Multi-Model Data</a:t>
          </a:r>
          <a:endParaRPr lang="en-IN" dirty="0"/>
        </a:p>
      </dgm:t>
    </dgm:pt>
    <dgm:pt modelId="{B79AE9AF-A38E-4C48-B24D-85DE245B4ABC}" type="parTrans" cxnId="{7C74BA6D-BD2F-4C7E-A928-4ABF7FE85D5D}">
      <dgm:prSet/>
      <dgm:spPr/>
      <dgm:t>
        <a:bodyPr/>
        <a:lstStyle/>
        <a:p>
          <a:endParaRPr lang="en-IN"/>
        </a:p>
      </dgm:t>
    </dgm:pt>
    <dgm:pt modelId="{9646A463-9860-4EFA-A20F-08CAE6FE55E5}" type="sibTrans" cxnId="{7C74BA6D-BD2F-4C7E-A928-4ABF7FE85D5D}">
      <dgm:prSet/>
      <dgm:spPr/>
      <dgm:t>
        <a:bodyPr/>
        <a:lstStyle/>
        <a:p>
          <a:endParaRPr lang="en-IN"/>
        </a:p>
      </dgm:t>
    </dgm:pt>
    <dgm:pt modelId="{D1F100B4-6808-47E5-A44C-469639420A00}">
      <dgm:prSet phldrT="[Text]"/>
      <dgm:spPr/>
      <dgm:t>
        <a:bodyPr/>
        <a:lstStyle/>
        <a:p>
          <a:r>
            <a:rPr lang="en-US" dirty="0"/>
            <a:t>Learn from multi-model data like text, image and audio to improve the performance and capabilities.</a:t>
          </a:r>
          <a:endParaRPr lang="en-IN" dirty="0"/>
        </a:p>
      </dgm:t>
    </dgm:pt>
    <dgm:pt modelId="{B5047EED-B62D-445E-A081-FC343E92EFAD}" type="parTrans" cxnId="{7240732D-D997-415A-B339-D7FAFA1508D8}">
      <dgm:prSet/>
      <dgm:spPr/>
      <dgm:t>
        <a:bodyPr/>
        <a:lstStyle/>
        <a:p>
          <a:endParaRPr lang="en-IN"/>
        </a:p>
      </dgm:t>
    </dgm:pt>
    <dgm:pt modelId="{949150DD-BCA8-4DCA-9385-A48DE57CC842}" type="sibTrans" cxnId="{7240732D-D997-415A-B339-D7FAFA1508D8}">
      <dgm:prSet/>
      <dgm:spPr/>
      <dgm:t>
        <a:bodyPr/>
        <a:lstStyle/>
        <a:p>
          <a:endParaRPr lang="en-IN"/>
        </a:p>
      </dgm:t>
    </dgm:pt>
    <dgm:pt modelId="{8DDFEA8D-365D-4E7B-B678-4C10B0C5520C}">
      <dgm:prSet phldrT="[Text]"/>
      <dgm:spPr/>
      <dgm:t>
        <a:bodyPr/>
        <a:lstStyle/>
        <a:p>
          <a:r>
            <a:rPr lang="en-US" dirty="0"/>
            <a:t>Collaborative LL</a:t>
          </a:r>
          <a:endParaRPr lang="en-IN" dirty="0"/>
        </a:p>
      </dgm:t>
    </dgm:pt>
    <dgm:pt modelId="{D6013B0A-E9E0-4896-9F56-78DAD1853823}" type="parTrans" cxnId="{F8E6882C-DB25-4BAE-A6E3-FDCF5D6CD992}">
      <dgm:prSet/>
      <dgm:spPr/>
      <dgm:t>
        <a:bodyPr/>
        <a:lstStyle/>
        <a:p>
          <a:endParaRPr lang="en-IN"/>
        </a:p>
      </dgm:t>
    </dgm:pt>
    <dgm:pt modelId="{D3E07198-FDED-438E-AE69-88728F3772BD}" type="sibTrans" cxnId="{F8E6882C-DB25-4BAE-A6E3-FDCF5D6CD992}">
      <dgm:prSet/>
      <dgm:spPr/>
      <dgm:t>
        <a:bodyPr/>
        <a:lstStyle/>
        <a:p>
          <a:endParaRPr lang="en-IN"/>
        </a:p>
      </dgm:t>
    </dgm:pt>
    <dgm:pt modelId="{C93EBA93-9D9E-4015-B3BE-7EC4587EA453}">
      <dgm:prSet phldrT="[Text]"/>
      <dgm:spPr/>
      <dgm:t>
        <a:bodyPr/>
        <a:lstStyle/>
        <a:p>
          <a:r>
            <a:rPr lang="en-US" dirty="0"/>
            <a:t>Involve multiple systems learning and sharing knowledge with each other to lead efficiency in complex and dynamic environment</a:t>
          </a:r>
          <a:endParaRPr lang="en-IN" dirty="0"/>
        </a:p>
      </dgm:t>
    </dgm:pt>
    <dgm:pt modelId="{C5DC3BBD-EE9B-44E2-BA5B-597C3106E6DC}" type="parTrans" cxnId="{31CAE2CA-50E4-448A-B05E-AC926CFFD49E}">
      <dgm:prSet/>
      <dgm:spPr/>
      <dgm:t>
        <a:bodyPr/>
        <a:lstStyle/>
        <a:p>
          <a:endParaRPr lang="en-IN"/>
        </a:p>
      </dgm:t>
    </dgm:pt>
    <dgm:pt modelId="{130C602C-6396-4E0F-AFD0-36B549154053}" type="sibTrans" cxnId="{31CAE2CA-50E4-448A-B05E-AC926CFFD49E}">
      <dgm:prSet/>
      <dgm:spPr/>
      <dgm:t>
        <a:bodyPr/>
        <a:lstStyle/>
        <a:p>
          <a:endParaRPr lang="en-IN"/>
        </a:p>
      </dgm:t>
    </dgm:pt>
    <dgm:pt modelId="{6D95193E-F629-41E7-B347-DE5318C0D480}" type="pres">
      <dgm:prSet presAssocID="{A21BE935-54E4-46A0-874B-2E9E170B0734}" presName="Name0" presStyleCnt="0">
        <dgm:presLayoutVars>
          <dgm:chMax val="11"/>
          <dgm:chPref val="11"/>
          <dgm:dir/>
          <dgm:resizeHandles/>
        </dgm:presLayoutVars>
      </dgm:prSet>
      <dgm:spPr/>
    </dgm:pt>
    <dgm:pt modelId="{1248B67E-E551-4E58-9779-C5E983FF5ECC}" type="pres">
      <dgm:prSet presAssocID="{8DDFEA8D-365D-4E7B-B678-4C10B0C5520C}" presName="Accent2" presStyleCnt="0"/>
      <dgm:spPr/>
    </dgm:pt>
    <dgm:pt modelId="{17E569E4-98C8-4BA7-91E2-7BAF524B58E2}" type="pres">
      <dgm:prSet presAssocID="{8DDFEA8D-365D-4E7B-B678-4C10B0C5520C}" presName="Accent" presStyleLbl="node1" presStyleIdx="0" presStyleCnt="2"/>
      <dgm:spPr/>
    </dgm:pt>
    <dgm:pt modelId="{ADB15F4E-5699-4D0A-96E5-2DD16D1326DD}" type="pres">
      <dgm:prSet presAssocID="{8DDFEA8D-365D-4E7B-B678-4C10B0C5520C}" presName="ParentBackground2" presStyleCnt="0"/>
      <dgm:spPr/>
    </dgm:pt>
    <dgm:pt modelId="{58147323-AF72-4807-AAB9-70324C70B203}" type="pres">
      <dgm:prSet presAssocID="{8DDFEA8D-365D-4E7B-B678-4C10B0C5520C}" presName="ParentBackground" presStyleLbl="fgAcc1" presStyleIdx="0" presStyleCnt="2"/>
      <dgm:spPr/>
    </dgm:pt>
    <dgm:pt modelId="{504F79E1-9269-437F-8A86-569FF0BDF4B4}" type="pres">
      <dgm:prSet presAssocID="{8DDFEA8D-365D-4E7B-B678-4C10B0C5520C}" presName="Child2" presStyleLbl="revTx" presStyleIdx="0" presStyleCnt="2">
        <dgm:presLayoutVars>
          <dgm:chMax val="0"/>
          <dgm:chPref val="0"/>
          <dgm:bulletEnabled val="1"/>
        </dgm:presLayoutVars>
      </dgm:prSet>
      <dgm:spPr/>
    </dgm:pt>
    <dgm:pt modelId="{C9384F56-63E2-40F4-AFF1-D417FDC65E9D}" type="pres">
      <dgm:prSet presAssocID="{8DDFEA8D-365D-4E7B-B678-4C10B0C5520C}" presName="Parent2" presStyleLbl="revTx" presStyleIdx="0" presStyleCnt="2">
        <dgm:presLayoutVars>
          <dgm:chMax val="1"/>
          <dgm:chPref val="1"/>
          <dgm:bulletEnabled val="1"/>
        </dgm:presLayoutVars>
      </dgm:prSet>
      <dgm:spPr/>
    </dgm:pt>
    <dgm:pt modelId="{2FAE4564-4D3C-4BF7-9C32-8B24C263F6D9}" type="pres">
      <dgm:prSet presAssocID="{5F908504-F623-4A95-B54F-818382152EE4}" presName="Accent1" presStyleCnt="0"/>
      <dgm:spPr/>
    </dgm:pt>
    <dgm:pt modelId="{A05DC9DE-6679-42E7-8E52-A5324B4DD054}" type="pres">
      <dgm:prSet presAssocID="{5F908504-F623-4A95-B54F-818382152EE4}" presName="Accent" presStyleLbl="node1" presStyleIdx="1" presStyleCnt="2"/>
      <dgm:spPr/>
    </dgm:pt>
    <dgm:pt modelId="{46036417-850E-44C9-808D-D3434DD5DB5E}" type="pres">
      <dgm:prSet presAssocID="{5F908504-F623-4A95-B54F-818382152EE4}" presName="ParentBackground1" presStyleCnt="0"/>
      <dgm:spPr/>
    </dgm:pt>
    <dgm:pt modelId="{34E402D6-034A-45B9-B599-8B28DEC31474}" type="pres">
      <dgm:prSet presAssocID="{5F908504-F623-4A95-B54F-818382152EE4}" presName="ParentBackground" presStyleLbl="fgAcc1" presStyleIdx="1" presStyleCnt="2"/>
      <dgm:spPr/>
    </dgm:pt>
    <dgm:pt modelId="{05E113ED-AC70-4A95-8855-AAF2847E1B4F}" type="pres">
      <dgm:prSet presAssocID="{5F908504-F623-4A95-B54F-818382152EE4}" presName="Child1" presStyleLbl="revTx" presStyleIdx="1" presStyleCnt="2">
        <dgm:presLayoutVars>
          <dgm:chMax val="0"/>
          <dgm:chPref val="0"/>
          <dgm:bulletEnabled val="1"/>
        </dgm:presLayoutVars>
      </dgm:prSet>
      <dgm:spPr/>
    </dgm:pt>
    <dgm:pt modelId="{2EDB091F-07BF-463A-A74D-3FA2B6ABAB90}" type="pres">
      <dgm:prSet presAssocID="{5F908504-F623-4A95-B54F-818382152EE4}" presName="Parent1" presStyleLbl="revTx" presStyleIdx="1" presStyleCnt="2">
        <dgm:presLayoutVars>
          <dgm:chMax val="1"/>
          <dgm:chPref val="1"/>
          <dgm:bulletEnabled val="1"/>
        </dgm:presLayoutVars>
      </dgm:prSet>
      <dgm:spPr/>
    </dgm:pt>
  </dgm:ptLst>
  <dgm:cxnLst>
    <dgm:cxn modelId="{4DCAF21D-5537-44E8-9618-FC8DDAD352F4}" type="presOf" srcId="{C93EBA93-9D9E-4015-B3BE-7EC4587EA453}" destId="{504F79E1-9269-437F-8A86-569FF0BDF4B4}" srcOrd="0" destOrd="0" presId="urn:microsoft.com/office/officeart/2011/layout/CircleProcess"/>
    <dgm:cxn modelId="{BDE59325-0417-454A-988A-7300D4B842FF}" type="presOf" srcId="{8DDFEA8D-365D-4E7B-B678-4C10B0C5520C}" destId="{C9384F56-63E2-40F4-AFF1-D417FDC65E9D}" srcOrd="1" destOrd="0" presId="urn:microsoft.com/office/officeart/2011/layout/CircleProcess"/>
    <dgm:cxn modelId="{F8E6882C-DB25-4BAE-A6E3-FDCF5D6CD992}" srcId="{A21BE935-54E4-46A0-874B-2E9E170B0734}" destId="{8DDFEA8D-365D-4E7B-B678-4C10B0C5520C}" srcOrd="1" destOrd="0" parTransId="{D6013B0A-E9E0-4896-9F56-78DAD1853823}" sibTransId="{D3E07198-FDED-438E-AE69-88728F3772BD}"/>
    <dgm:cxn modelId="{7240732D-D997-415A-B339-D7FAFA1508D8}" srcId="{5F908504-F623-4A95-B54F-818382152EE4}" destId="{D1F100B4-6808-47E5-A44C-469639420A00}" srcOrd="0" destOrd="0" parTransId="{B5047EED-B62D-445E-A081-FC343E92EFAD}" sibTransId="{949150DD-BCA8-4DCA-9385-A48DE57CC842}"/>
    <dgm:cxn modelId="{25EC5E3D-9624-4C50-977A-86E8C794A8F3}" type="presOf" srcId="{5F908504-F623-4A95-B54F-818382152EE4}" destId="{2EDB091F-07BF-463A-A74D-3FA2B6ABAB90}" srcOrd="1" destOrd="0" presId="urn:microsoft.com/office/officeart/2011/layout/CircleProcess"/>
    <dgm:cxn modelId="{9172FF49-C661-48E4-A682-B20B5B4AB749}" type="presOf" srcId="{A21BE935-54E4-46A0-874B-2E9E170B0734}" destId="{6D95193E-F629-41E7-B347-DE5318C0D480}" srcOrd="0" destOrd="0" presId="urn:microsoft.com/office/officeart/2011/layout/CircleProcess"/>
    <dgm:cxn modelId="{7C74BA6D-BD2F-4C7E-A928-4ABF7FE85D5D}" srcId="{A21BE935-54E4-46A0-874B-2E9E170B0734}" destId="{5F908504-F623-4A95-B54F-818382152EE4}" srcOrd="0" destOrd="0" parTransId="{B79AE9AF-A38E-4C48-B24D-85DE245B4ABC}" sibTransId="{9646A463-9860-4EFA-A20F-08CAE6FE55E5}"/>
    <dgm:cxn modelId="{02BC3F83-D55F-4000-9995-802158442882}" type="presOf" srcId="{5F908504-F623-4A95-B54F-818382152EE4}" destId="{34E402D6-034A-45B9-B599-8B28DEC31474}" srcOrd="0" destOrd="0" presId="urn:microsoft.com/office/officeart/2011/layout/CircleProcess"/>
    <dgm:cxn modelId="{E73D8B98-FA64-4F27-A9C3-40ABD00669FB}" type="presOf" srcId="{8DDFEA8D-365D-4E7B-B678-4C10B0C5520C}" destId="{58147323-AF72-4807-AAB9-70324C70B203}" srcOrd="0" destOrd="0" presId="urn:microsoft.com/office/officeart/2011/layout/CircleProcess"/>
    <dgm:cxn modelId="{3388079B-A4CC-4879-9A70-F0D57CFF922D}" type="presOf" srcId="{D1F100B4-6808-47E5-A44C-469639420A00}" destId="{05E113ED-AC70-4A95-8855-AAF2847E1B4F}" srcOrd="0" destOrd="0" presId="urn:microsoft.com/office/officeart/2011/layout/CircleProcess"/>
    <dgm:cxn modelId="{31CAE2CA-50E4-448A-B05E-AC926CFFD49E}" srcId="{8DDFEA8D-365D-4E7B-B678-4C10B0C5520C}" destId="{C93EBA93-9D9E-4015-B3BE-7EC4587EA453}" srcOrd="0" destOrd="0" parTransId="{C5DC3BBD-EE9B-44E2-BA5B-597C3106E6DC}" sibTransId="{130C602C-6396-4E0F-AFD0-36B549154053}"/>
    <dgm:cxn modelId="{7D3F963A-51CB-4BC8-A944-E3FE5C6E8CCA}" type="presParOf" srcId="{6D95193E-F629-41E7-B347-DE5318C0D480}" destId="{1248B67E-E551-4E58-9779-C5E983FF5ECC}" srcOrd="0" destOrd="0" presId="urn:microsoft.com/office/officeart/2011/layout/CircleProcess"/>
    <dgm:cxn modelId="{F09E84E9-2FF3-4624-AF52-536758462414}" type="presParOf" srcId="{1248B67E-E551-4E58-9779-C5E983FF5ECC}" destId="{17E569E4-98C8-4BA7-91E2-7BAF524B58E2}" srcOrd="0" destOrd="0" presId="urn:microsoft.com/office/officeart/2011/layout/CircleProcess"/>
    <dgm:cxn modelId="{623890C0-1B0F-4C54-B147-C8AD375ABDB8}" type="presParOf" srcId="{6D95193E-F629-41E7-B347-DE5318C0D480}" destId="{ADB15F4E-5699-4D0A-96E5-2DD16D1326DD}" srcOrd="1" destOrd="0" presId="urn:microsoft.com/office/officeart/2011/layout/CircleProcess"/>
    <dgm:cxn modelId="{7930BA1C-7017-483F-9389-F2A09882F176}" type="presParOf" srcId="{ADB15F4E-5699-4D0A-96E5-2DD16D1326DD}" destId="{58147323-AF72-4807-AAB9-70324C70B203}" srcOrd="0" destOrd="0" presId="urn:microsoft.com/office/officeart/2011/layout/CircleProcess"/>
    <dgm:cxn modelId="{839D662D-7831-4A12-9718-F5605A353B72}" type="presParOf" srcId="{6D95193E-F629-41E7-B347-DE5318C0D480}" destId="{504F79E1-9269-437F-8A86-569FF0BDF4B4}" srcOrd="2" destOrd="0" presId="urn:microsoft.com/office/officeart/2011/layout/CircleProcess"/>
    <dgm:cxn modelId="{6E629400-3E0B-4358-908F-F0929A9B811E}" type="presParOf" srcId="{6D95193E-F629-41E7-B347-DE5318C0D480}" destId="{C9384F56-63E2-40F4-AFF1-D417FDC65E9D}" srcOrd="3" destOrd="0" presId="urn:microsoft.com/office/officeart/2011/layout/CircleProcess"/>
    <dgm:cxn modelId="{2A02C64B-193C-4486-9B43-9F8BBDC86D36}" type="presParOf" srcId="{6D95193E-F629-41E7-B347-DE5318C0D480}" destId="{2FAE4564-4D3C-4BF7-9C32-8B24C263F6D9}" srcOrd="4" destOrd="0" presId="urn:microsoft.com/office/officeart/2011/layout/CircleProcess"/>
    <dgm:cxn modelId="{214CD2D9-15A7-4011-88BC-0758E1DD922B}" type="presParOf" srcId="{2FAE4564-4D3C-4BF7-9C32-8B24C263F6D9}" destId="{A05DC9DE-6679-42E7-8E52-A5324B4DD054}" srcOrd="0" destOrd="0" presId="urn:microsoft.com/office/officeart/2011/layout/CircleProcess"/>
    <dgm:cxn modelId="{34500971-90ED-490B-BB2C-E2D8CB0A704E}" type="presParOf" srcId="{6D95193E-F629-41E7-B347-DE5318C0D480}" destId="{46036417-850E-44C9-808D-D3434DD5DB5E}" srcOrd="5" destOrd="0" presId="urn:microsoft.com/office/officeart/2011/layout/CircleProcess"/>
    <dgm:cxn modelId="{601B9740-D64B-4538-8BEE-46CF663295C9}" type="presParOf" srcId="{46036417-850E-44C9-808D-D3434DD5DB5E}" destId="{34E402D6-034A-45B9-B599-8B28DEC31474}" srcOrd="0" destOrd="0" presId="urn:microsoft.com/office/officeart/2011/layout/CircleProcess"/>
    <dgm:cxn modelId="{CDF0265F-498C-4DF7-87A0-2C5253D900CE}" type="presParOf" srcId="{6D95193E-F629-41E7-B347-DE5318C0D480}" destId="{05E113ED-AC70-4A95-8855-AAF2847E1B4F}" srcOrd="6" destOrd="0" presId="urn:microsoft.com/office/officeart/2011/layout/CircleProcess"/>
    <dgm:cxn modelId="{C422043A-48E2-4252-8CA1-13DAC8FD7EB0}" type="presParOf" srcId="{6D95193E-F629-41E7-B347-DE5318C0D480}" destId="{2EDB091F-07BF-463A-A74D-3FA2B6ABAB90}" srcOrd="7"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75C7CB-B9F4-4A45-9440-A6A4C3F3CA67}" type="doc">
      <dgm:prSet loTypeId="urn:microsoft.com/office/officeart/2005/8/layout/chevron2" loCatId="list" qsTypeId="urn:microsoft.com/office/officeart/2005/8/quickstyle/3d1" qsCatId="3D" csTypeId="urn:microsoft.com/office/officeart/2005/8/colors/colorful5" csCatId="colorful" phldr="1"/>
      <dgm:spPr/>
      <dgm:t>
        <a:bodyPr/>
        <a:lstStyle/>
        <a:p>
          <a:endParaRPr lang="en-IN"/>
        </a:p>
      </dgm:t>
    </dgm:pt>
    <dgm:pt modelId="{B37625EF-F23E-40DF-BA10-83B438E3A810}">
      <dgm:prSet phldrT="[Text]"/>
      <dgm:spPr/>
      <dgm:t>
        <a:bodyPr/>
        <a:lstStyle/>
        <a:p>
          <a:r>
            <a:rPr lang="en-US" dirty="0"/>
            <a:t>Autonomous Vehicles</a:t>
          </a:r>
          <a:endParaRPr lang="en-IN" dirty="0"/>
        </a:p>
      </dgm:t>
    </dgm:pt>
    <dgm:pt modelId="{2C5E5056-7E0B-434C-BAF9-46E444BFD3FA}" type="parTrans" cxnId="{079DB387-78F4-4727-A237-18BE0751AB2E}">
      <dgm:prSet/>
      <dgm:spPr/>
      <dgm:t>
        <a:bodyPr/>
        <a:lstStyle/>
        <a:p>
          <a:endParaRPr lang="en-IN"/>
        </a:p>
      </dgm:t>
    </dgm:pt>
    <dgm:pt modelId="{CD3A7830-4A37-4494-BDC3-7A9C5F07C4A2}" type="sibTrans" cxnId="{079DB387-78F4-4727-A237-18BE0751AB2E}">
      <dgm:prSet/>
      <dgm:spPr/>
      <dgm:t>
        <a:bodyPr/>
        <a:lstStyle/>
        <a:p>
          <a:endParaRPr lang="en-IN"/>
        </a:p>
      </dgm:t>
    </dgm:pt>
    <dgm:pt modelId="{CAF4E60A-84F6-4F63-8423-4351BE4A8164}">
      <dgm:prSet phldrT="[Text]"/>
      <dgm:spPr/>
      <dgm:t>
        <a:bodyPr/>
        <a:lstStyle/>
        <a:p>
          <a:r>
            <a:rPr lang="en-US" dirty="0"/>
            <a:t>Improve performance and safety of autonomous vehicles by learning the scenarios and adapting to changes of road conditions.</a:t>
          </a:r>
          <a:endParaRPr lang="en-IN" dirty="0"/>
        </a:p>
      </dgm:t>
    </dgm:pt>
    <dgm:pt modelId="{F2F5E279-547F-4BBD-B314-3995734E8AD1}" type="parTrans" cxnId="{3F73158E-6375-4B32-98D3-3711D84176B9}">
      <dgm:prSet/>
      <dgm:spPr/>
      <dgm:t>
        <a:bodyPr/>
        <a:lstStyle/>
        <a:p>
          <a:endParaRPr lang="en-IN"/>
        </a:p>
      </dgm:t>
    </dgm:pt>
    <dgm:pt modelId="{F1D7B3F3-DF23-4F65-9B43-3101CD50D656}" type="sibTrans" cxnId="{3F73158E-6375-4B32-98D3-3711D84176B9}">
      <dgm:prSet/>
      <dgm:spPr/>
      <dgm:t>
        <a:bodyPr/>
        <a:lstStyle/>
        <a:p>
          <a:endParaRPr lang="en-IN"/>
        </a:p>
      </dgm:t>
    </dgm:pt>
    <dgm:pt modelId="{67755B77-7D5B-4599-B826-3187AA1DF45B}">
      <dgm:prSet phldrT="[Text]"/>
      <dgm:spPr/>
      <dgm:t>
        <a:bodyPr/>
        <a:lstStyle/>
        <a:p>
          <a:r>
            <a:rPr lang="en-US" dirty="0"/>
            <a:t>Customer Service</a:t>
          </a:r>
          <a:endParaRPr lang="en-IN" dirty="0"/>
        </a:p>
      </dgm:t>
    </dgm:pt>
    <dgm:pt modelId="{4215D0E7-2F6F-4D03-8A37-7D1C89DC6500}" type="parTrans" cxnId="{8682625F-2B3C-427B-8EBE-42E19CF3F428}">
      <dgm:prSet/>
      <dgm:spPr/>
      <dgm:t>
        <a:bodyPr/>
        <a:lstStyle/>
        <a:p>
          <a:endParaRPr lang="en-IN"/>
        </a:p>
      </dgm:t>
    </dgm:pt>
    <dgm:pt modelId="{2D893893-D312-4A72-A1D1-867999CA9D11}" type="sibTrans" cxnId="{8682625F-2B3C-427B-8EBE-42E19CF3F428}">
      <dgm:prSet/>
      <dgm:spPr/>
      <dgm:t>
        <a:bodyPr/>
        <a:lstStyle/>
        <a:p>
          <a:endParaRPr lang="en-IN"/>
        </a:p>
      </dgm:t>
    </dgm:pt>
    <dgm:pt modelId="{772859F0-ACCC-48D0-8481-1E598D8A7F0B}">
      <dgm:prSet phldrT="[Text]"/>
      <dgm:spPr/>
      <dgm:t>
        <a:bodyPr/>
        <a:lstStyle/>
        <a:p>
          <a:r>
            <a:rPr lang="en-US" dirty="0"/>
            <a:t>Interaction with customers and feedback becomes easy and efficient.</a:t>
          </a:r>
          <a:endParaRPr lang="en-IN" dirty="0"/>
        </a:p>
      </dgm:t>
    </dgm:pt>
    <dgm:pt modelId="{3DF7F0C2-BB51-4D26-8843-C7A3708A45FF}" type="parTrans" cxnId="{9D96E007-EFE6-4F00-A5EA-25A5BC0AF11A}">
      <dgm:prSet/>
      <dgm:spPr/>
      <dgm:t>
        <a:bodyPr/>
        <a:lstStyle/>
        <a:p>
          <a:endParaRPr lang="en-IN"/>
        </a:p>
      </dgm:t>
    </dgm:pt>
    <dgm:pt modelId="{05F38809-E3B5-4A08-AFD1-202C3C701B88}" type="sibTrans" cxnId="{9D96E007-EFE6-4F00-A5EA-25A5BC0AF11A}">
      <dgm:prSet/>
      <dgm:spPr/>
      <dgm:t>
        <a:bodyPr/>
        <a:lstStyle/>
        <a:p>
          <a:endParaRPr lang="en-IN"/>
        </a:p>
      </dgm:t>
    </dgm:pt>
    <dgm:pt modelId="{273AABBE-4EFA-42FD-BD57-A94F05183605}">
      <dgm:prSet phldrT="[Text]"/>
      <dgm:spPr/>
      <dgm:t>
        <a:bodyPr/>
        <a:lstStyle/>
        <a:p>
          <a:r>
            <a:rPr lang="en-US" dirty="0"/>
            <a:t>Easy to understand customers’ needs and preferences.</a:t>
          </a:r>
          <a:endParaRPr lang="en-IN" dirty="0"/>
        </a:p>
      </dgm:t>
    </dgm:pt>
    <dgm:pt modelId="{BFD5F752-748D-4279-9F32-238F13A2353A}" type="parTrans" cxnId="{519FC17C-D048-439C-B22F-255DA498901C}">
      <dgm:prSet/>
      <dgm:spPr/>
      <dgm:t>
        <a:bodyPr/>
        <a:lstStyle/>
        <a:p>
          <a:endParaRPr lang="en-IN"/>
        </a:p>
      </dgm:t>
    </dgm:pt>
    <dgm:pt modelId="{863A822F-1479-4255-AA18-94591C12ADEB}" type="sibTrans" cxnId="{519FC17C-D048-439C-B22F-255DA498901C}">
      <dgm:prSet/>
      <dgm:spPr/>
      <dgm:t>
        <a:bodyPr/>
        <a:lstStyle/>
        <a:p>
          <a:endParaRPr lang="en-IN"/>
        </a:p>
      </dgm:t>
    </dgm:pt>
    <dgm:pt modelId="{05FBE17C-0E42-4590-A23A-C8DF6888B2E3}" type="pres">
      <dgm:prSet presAssocID="{2975C7CB-B9F4-4A45-9440-A6A4C3F3CA67}" presName="linearFlow" presStyleCnt="0">
        <dgm:presLayoutVars>
          <dgm:dir/>
          <dgm:animLvl val="lvl"/>
          <dgm:resizeHandles val="exact"/>
        </dgm:presLayoutVars>
      </dgm:prSet>
      <dgm:spPr/>
    </dgm:pt>
    <dgm:pt modelId="{FAD3353B-3692-4295-AB2B-A414E934464A}" type="pres">
      <dgm:prSet presAssocID="{B37625EF-F23E-40DF-BA10-83B438E3A810}" presName="composite" presStyleCnt="0"/>
      <dgm:spPr/>
    </dgm:pt>
    <dgm:pt modelId="{187BCBF2-FE4B-4C9C-B321-9BBBE1B2D5A6}" type="pres">
      <dgm:prSet presAssocID="{B37625EF-F23E-40DF-BA10-83B438E3A810}" presName="parentText" presStyleLbl="alignNode1" presStyleIdx="0" presStyleCnt="2">
        <dgm:presLayoutVars>
          <dgm:chMax val="1"/>
          <dgm:bulletEnabled val="1"/>
        </dgm:presLayoutVars>
      </dgm:prSet>
      <dgm:spPr/>
    </dgm:pt>
    <dgm:pt modelId="{A1364713-2467-499B-A72C-1DB7356E67CC}" type="pres">
      <dgm:prSet presAssocID="{B37625EF-F23E-40DF-BA10-83B438E3A810}" presName="descendantText" presStyleLbl="alignAcc1" presStyleIdx="0" presStyleCnt="2" custLinFactNeighborX="630" custLinFactNeighborY="-6388">
        <dgm:presLayoutVars>
          <dgm:bulletEnabled val="1"/>
        </dgm:presLayoutVars>
      </dgm:prSet>
      <dgm:spPr/>
    </dgm:pt>
    <dgm:pt modelId="{A8A9EF65-24D3-4C8F-A937-51774B4E8789}" type="pres">
      <dgm:prSet presAssocID="{CD3A7830-4A37-4494-BDC3-7A9C5F07C4A2}" presName="sp" presStyleCnt="0"/>
      <dgm:spPr/>
    </dgm:pt>
    <dgm:pt modelId="{A3D32F42-A85A-4713-9C5C-C52C747DEBF6}" type="pres">
      <dgm:prSet presAssocID="{67755B77-7D5B-4599-B826-3187AA1DF45B}" presName="composite" presStyleCnt="0"/>
      <dgm:spPr/>
    </dgm:pt>
    <dgm:pt modelId="{7B932749-63B7-4AF0-8870-91A4C4742988}" type="pres">
      <dgm:prSet presAssocID="{67755B77-7D5B-4599-B826-3187AA1DF45B}" presName="parentText" presStyleLbl="alignNode1" presStyleIdx="1" presStyleCnt="2">
        <dgm:presLayoutVars>
          <dgm:chMax val="1"/>
          <dgm:bulletEnabled val="1"/>
        </dgm:presLayoutVars>
      </dgm:prSet>
      <dgm:spPr/>
    </dgm:pt>
    <dgm:pt modelId="{0A7C5D74-2253-4B33-A09A-D0819CD6D493}" type="pres">
      <dgm:prSet presAssocID="{67755B77-7D5B-4599-B826-3187AA1DF45B}" presName="descendantText" presStyleLbl="alignAcc1" presStyleIdx="1" presStyleCnt="2" custLinFactNeighborX="0">
        <dgm:presLayoutVars>
          <dgm:bulletEnabled val="1"/>
        </dgm:presLayoutVars>
      </dgm:prSet>
      <dgm:spPr/>
    </dgm:pt>
  </dgm:ptLst>
  <dgm:cxnLst>
    <dgm:cxn modelId="{DB2DCB07-BCB7-4DC5-983D-2683F64AB35F}" type="presOf" srcId="{B37625EF-F23E-40DF-BA10-83B438E3A810}" destId="{187BCBF2-FE4B-4C9C-B321-9BBBE1B2D5A6}" srcOrd="0" destOrd="0" presId="urn:microsoft.com/office/officeart/2005/8/layout/chevron2"/>
    <dgm:cxn modelId="{9D96E007-EFE6-4F00-A5EA-25A5BC0AF11A}" srcId="{67755B77-7D5B-4599-B826-3187AA1DF45B}" destId="{772859F0-ACCC-48D0-8481-1E598D8A7F0B}" srcOrd="0" destOrd="0" parTransId="{3DF7F0C2-BB51-4D26-8843-C7A3708A45FF}" sibTransId="{05F38809-E3B5-4A08-AFD1-202C3C701B88}"/>
    <dgm:cxn modelId="{CF0F6E2E-B852-4FA3-AD70-1F3CD7F72535}" type="presOf" srcId="{2975C7CB-B9F4-4A45-9440-A6A4C3F3CA67}" destId="{05FBE17C-0E42-4590-A23A-C8DF6888B2E3}" srcOrd="0" destOrd="0" presId="urn:microsoft.com/office/officeart/2005/8/layout/chevron2"/>
    <dgm:cxn modelId="{8682625F-2B3C-427B-8EBE-42E19CF3F428}" srcId="{2975C7CB-B9F4-4A45-9440-A6A4C3F3CA67}" destId="{67755B77-7D5B-4599-B826-3187AA1DF45B}" srcOrd="1" destOrd="0" parTransId="{4215D0E7-2F6F-4D03-8A37-7D1C89DC6500}" sibTransId="{2D893893-D312-4A72-A1D1-867999CA9D11}"/>
    <dgm:cxn modelId="{704D1F69-1595-43B1-8BD2-86C3274E18F2}" type="presOf" srcId="{772859F0-ACCC-48D0-8481-1E598D8A7F0B}" destId="{0A7C5D74-2253-4B33-A09A-D0819CD6D493}" srcOrd="0" destOrd="0" presId="urn:microsoft.com/office/officeart/2005/8/layout/chevron2"/>
    <dgm:cxn modelId="{82830A71-891E-4F40-8841-25070007EC7D}" type="presOf" srcId="{273AABBE-4EFA-42FD-BD57-A94F05183605}" destId="{0A7C5D74-2253-4B33-A09A-D0819CD6D493}" srcOrd="0" destOrd="1" presId="urn:microsoft.com/office/officeart/2005/8/layout/chevron2"/>
    <dgm:cxn modelId="{519FC17C-D048-439C-B22F-255DA498901C}" srcId="{67755B77-7D5B-4599-B826-3187AA1DF45B}" destId="{273AABBE-4EFA-42FD-BD57-A94F05183605}" srcOrd="1" destOrd="0" parTransId="{BFD5F752-748D-4279-9F32-238F13A2353A}" sibTransId="{863A822F-1479-4255-AA18-94591C12ADEB}"/>
    <dgm:cxn modelId="{079DB387-78F4-4727-A237-18BE0751AB2E}" srcId="{2975C7CB-B9F4-4A45-9440-A6A4C3F3CA67}" destId="{B37625EF-F23E-40DF-BA10-83B438E3A810}" srcOrd="0" destOrd="0" parTransId="{2C5E5056-7E0B-434C-BAF9-46E444BFD3FA}" sibTransId="{CD3A7830-4A37-4494-BDC3-7A9C5F07C4A2}"/>
    <dgm:cxn modelId="{3F73158E-6375-4B32-98D3-3711D84176B9}" srcId="{B37625EF-F23E-40DF-BA10-83B438E3A810}" destId="{CAF4E60A-84F6-4F63-8423-4351BE4A8164}" srcOrd="0" destOrd="0" parTransId="{F2F5E279-547F-4BBD-B314-3995734E8AD1}" sibTransId="{F1D7B3F3-DF23-4F65-9B43-3101CD50D656}"/>
    <dgm:cxn modelId="{FE59A5A4-710C-4B08-BF56-80619A0C010A}" type="presOf" srcId="{CAF4E60A-84F6-4F63-8423-4351BE4A8164}" destId="{A1364713-2467-499B-A72C-1DB7356E67CC}" srcOrd="0" destOrd="0" presId="urn:microsoft.com/office/officeart/2005/8/layout/chevron2"/>
    <dgm:cxn modelId="{9D9FEEE3-66FF-49C8-BAA5-D575037298B6}" type="presOf" srcId="{67755B77-7D5B-4599-B826-3187AA1DF45B}" destId="{7B932749-63B7-4AF0-8870-91A4C4742988}" srcOrd="0" destOrd="0" presId="urn:microsoft.com/office/officeart/2005/8/layout/chevron2"/>
    <dgm:cxn modelId="{C6786FAF-BEF2-47DB-9F94-7371A02E4D28}" type="presParOf" srcId="{05FBE17C-0E42-4590-A23A-C8DF6888B2E3}" destId="{FAD3353B-3692-4295-AB2B-A414E934464A}" srcOrd="0" destOrd="0" presId="urn:microsoft.com/office/officeart/2005/8/layout/chevron2"/>
    <dgm:cxn modelId="{E9BB2134-CE0B-4355-AE5D-14AB1F5C5C81}" type="presParOf" srcId="{FAD3353B-3692-4295-AB2B-A414E934464A}" destId="{187BCBF2-FE4B-4C9C-B321-9BBBE1B2D5A6}" srcOrd="0" destOrd="0" presId="urn:microsoft.com/office/officeart/2005/8/layout/chevron2"/>
    <dgm:cxn modelId="{DF6D0235-6A82-458F-B396-9AF1DF33C456}" type="presParOf" srcId="{FAD3353B-3692-4295-AB2B-A414E934464A}" destId="{A1364713-2467-499B-A72C-1DB7356E67CC}" srcOrd="1" destOrd="0" presId="urn:microsoft.com/office/officeart/2005/8/layout/chevron2"/>
    <dgm:cxn modelId="{E01BC5CF-F286-43ED-A0CE-2EC96658ADFC}" type="presParOf" srcId="{05FBE17C-0E42-4590-A23A-C8DF6888B2E3}" destId="{A8A9EF65-24D3-4C8F-A937-51774B4E8789}" srcOrd="1" destOrd="0" presId="urn:microsoft.com/office/officeart/2005/8/layout/chevron2"/>
    <dgm:cxn modelId="{ECBE81DA-20B2-44BD-AAFC-FE4143205425}" type="presParOf" srcId="{05FBE17C-0E42-4590-A23A-C8DF6888B2E3}" destId="{A3D32F42-A85A-4713-9C5C-C52C747DEBF6}" srcOrd="2" destOrd="0" presId="urn:microsoft.com/office/officeart/2005/8/layout/chevron2"/>
    <dgm:cxn modelId="{2ADC04EA-E543-4193-8EC7-223CA91A4E05}" type="presParOf" srcId="{A3D32F42-A85A-4713-9C5C-C52C747DEBF6}" destId="{7B932749-63B7-4AF0-8870-91A4C4742988}" srcOrd="0" destOrd="0" presId="urn:microsoft.com/office/officeart/2005/8/layout/chevron2"/>
    <dgm:cxn modelId="{3FD13632-E953-48BB-9889-78CA5CF1F51F}" type="presParOf" srcId="{A3D32F42-A85A-4713-9C5C-C52C747DEBF6}" destId="{0A7C5D74-2253-4B33-A09A-D0819CD6D49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D8FC860-A433-4DA4-9520-7ED4898C0672}" type="doc">
      <dgm:prSet loTypeId="urn:microsoft.com/office/officeart/2005/8/layout/hList6" loCatId="list" qsTypeId="urn:microsoft.com/office/officeart/2005/8/quickstyle/3d1" qsCatId="3D" csTypeId="urn:microsoft.com/office/officeart/2005/8/colors/colorful2" csCatId="colorful" phldr="1"/>
      <dgm:spPr/>
      <dgm:t>
        <a:bodyPr/>
        <a:lstStyle/>
        <a:p>
          <a:endParaRPr lang="en-IN"/>
        </a:p>
      </dgm:t>
    </dgm:pt>
    <dgm:pt modelId="{E4AF8523-38D9-4DDB-A211-08ACEEC1FE11}">
      <dgm:prSet phldrT="[Text]"/>
      <dgm:spPr/>
      <dgm:t>
        <a:bodyPr/>
        <a:lstStyle/>
        <a:p>
          <a:r>
            <a:rPr lang="en-US" u="sng" dirty="0"/>
            <a:t>Catastrophic Forgetting</a:t>
          </a:r>
          <a:endParaRPr lang="en-IN" u="sng" dirty="0"/>
        </a:p>
      </dgm:t>
    </dgm:pt>
    <dgm:pt modelId="{7786CAC5-37CA-4D39-B173-1BB2A20CE9D2}" type="parTrans" cxnId="{2A2EE019-9D6C-4C60-9647-DAA9B8F46E43}">
      <dgm:prSet/>
      <dgm:spPr/>
      <dgm:t>
        <a:bodyPr/>
        <a:lstStyle/>
        <a:p>
          <a:endParaRPr lang="en-IN"/>
        </a:p>
      </dgm:t>
    </dgm:pt>
    <dgm:pt modelId="{92F240CB-DA3E-49A4-BFDB-E2D779BF74C9}" type="sibTrans" cxnId="{2A2EE019-9D6C-4C60-9647-DAA9B8F46E43}">
      <dgm:prSet/>
      <dgm:spPr/>
      <dgm:t>
        <a:bodyPr/>
        <a:lstStyle/>
        <a:p>
          <a:endParaRPr lang="en-IN"/>
        </a:p>
      </dgm:t>
    </dgm:pt>
    <dgm:pt modelId="{FA796861-46D0-437F-9937-70A6447A78FD}">
      <dgm:prSet phldrT="[Text]"/>
      <dgm:spPr/>
      <dgm:t>
        <a:bodyPr/>
        <a:lstStyle/>
        <a:p>
          <a:r>
            <a:rPr lang="en-US" dirty="0"/>
            <a:t>System forget previously learned information while trained by new data.</a:t>
          </a:r>
          <a:endParaRPr lang="en-IN" dirty="0"/>
        </a:p>
      </dgm:t>
    </dgm:pt>
    <dgm:pt modelId="{F6D77559-0CC5-487E-A961-8482712B578C}" type="parTrans" cxnId="{4E71BD33-4F3E-4DB7-81E8-94DE7D687600}">
      <dgm:prSet/>
      <dgm:spPr/>
      <dgm:t>
        <a:bodyPr/>
        <a:lstStyle/>
        <a:p>
          <a:endParaRPr lang="en-IN"/>
        </a:p>
      </dgm:t>
    </dgm:pt>
    <dgm:pt modelId="{04A3969F-2BE8-4060-B51F-296A258CED21}" type="sibTrans" cxnId="{4E71BD33-4F3E-4DB7-81E8-94DE7D687600}">
      <dgm:prSet/>
      <dgm:spPr/>
      <dgm:t>
        <a:bodyPr/>
        <a:lstStyle/>
        <a:p>
          <a:endParaRPr lang="en-IN"/>
        </a:p>
      </dgm:t>
    </dgm:pt>
    <dgm:pt modelId="{60D23C8E-4596-430D-B3C6-5FA1CF6EAC3E}">
      <dgm:prSet phldrT="[Text]"/>
      <dgm:spPr/>
      <dgm:t>
        <a:bodyPr/>
        <a:lstStyle/>
        <a:p>
          <a:r>
            <a:rPr lang="en-US" dirty="0"/>
            <a:t>Limit system ability to adopt to new situations and make accurate predictions</a:t>
          </a:r>
          <a:endParaRPr lang="en-IN" dirty="0"/>
        </a:p>
      </dgm:t>
    </dgm:pt>
    <dgm:pt modelId="{55D1342A-82BE-4AAB-9FC0-2B57F22F5949}" type="parTrans" cxnId="{545CA891-12C0-4585-BED3-37B78111A5C5}">
      <dgm:prSet/>
      <dgm:spPr/>
      <dgm:t>
        <a:bodyPr/>
        <a:lstStyle/>
        <a:p>
          <a:endParaRPr lang="en-IN"/>
        </a:p>
      </dgm:t>
    </dgm:pt>
    <dgm:pt modelId="{C115100D-5791-43A8-86C7-82D0EA1E74C8}" type="sibTrans" cxnId="{545CA891-12C0-4585-BED3-37B78111A5C5}">
      <dgm:prSet/>
      <dgm:spPr/>
      <dgm:t>
        <a:bodyPr/>
        <a:lstStyle/>
        <a:p>
          <a:endParaRPr lang="en-IN"/>
        </a:p>
      </dgm:t>
    </dgm:pt>
    <dgm:pt modelId="{EFB1375C-834C-4CCF-8BC9-F84B8E010374}">
      <dgm:prSet phldrT="[Text]"/>
      <dgm:spPr/>
      <dgm:t>
        <a:bodyPr/>
        <a:lstStyle/>
        <a:p>
          <a:r>
            <a:rPr lang="en-US" u="sng" dirty="0"/>
            <a:t>Bias</a:t>
          </a:r>
          <a:endParaRPr lang="en-IN" u="sng" dirty="0"/>
        </a:p>
      </dgm:t>
    </dgm:pt>
    <dgm:pt modelId="{12C945E4-0FDE-4DF5-8749-94BCE47CB731}" type="parTrans" cxnId="{D306E190-6FC4-4461-BEE9-B1E7B0A0C9E3}">
      <dgm:prSet/>
      <dgm:spPr/>
      <dgm:t>
        <a:bodyPr/>
        <a:lstStyle/>
        <a:p>
          <a:endParaRPr lang="en-IN"/>
        </a:p>
      </dgm:t>
    </dgm:pt>
    <dgm:pt modelId="{EDE85253-A319-4F34-91E5-CAD356349FF6}" type="sibTrans" cxnId="{D306E190-6FC4-4461-BEE9-B1E7B0A0C9E3}">
      <dgm:prSet/>
      <dgm:spPr/>
      <dgm:t>
        <a:bodyPr/>
        <a:lstStyle/>
        <a:p>
          <a:endParaRPr lang="en-IN"/>
        </a:p>
      </dgm:t>
    </dgm:pt>
    <dgm:pt modelId="{40E54B7C-D3B4-4FE1-AAD2-7C2A6E8C4FAB}">
      <dgm:prSet phldrT="[Text]"/>
      <dgm:spPr/>
      <dgm:t>
        <a:bodyPr/>
        <a:lstStyle/>
        <a:p>
          <a:r>
            <a:rPr lang="en-US" dirty="0"/>
            <a:t>Impact the model’s ability to make accurate predictions or recommendations.</a:t>
          </a:r>
          <a:endParaRPr lang="en-IN" dirty="0"/>
        </a:p>
      </dgm:t>
    </dgm:pt>
    <dgm:pt modelId="{B6849D20-9A01-47D5-8AC9-41ADC8FC788F}" type="parTrans" cxnId="{4787C3AF-49DC-41D7-B725-F6A17D031139}">
      <dgm:prSet/>
      <dgm:spPr/>
      <dgm:t>
        <a:bodyPr/>
        <a:lstStyle/>
        <a:p>
          <a:endParaRPr lang="en-IN"/>
        </a:p>
      </dgm:t>
    </dgm:pt>
    <dgm:pt modelId="{889AD0B0-47A2-4ADC-9EE5-2B748BA149AC}" type="sibTrans" cxnId="{4787C3AF-49DC-41D7-B725-F6A17D031139}">
      <dgm:prSet/>
      <dgm:spPr/>
      <dgm:t>
        <a:bodyPr/>
        <a:lstStyle/>
        <a:p>
          <a:endParaRPr lang="en-IN"/>
        </a:p>
      </dgm:t>
    </dgm:pt>
    <dgm:pt modelId="{51F2050A-4C1D-4B2C-A68A-085FC0C5AB4B}" type="pres">
      <dgm:prSet presAssocID="{AD8FC860-A433-4DA4-9520-7ED4898C0672}" presName="Name0" presStyleCnt="0">
        <dgm:presLayoutVars>
          <dgm:dir/>
          <dgm:resizeHandles val="exact"/>
        </dgm:presLayoutVars>
      </dgm:prSet>
      <dgm:spPr/>
    </dgm:pt>
    <dgm:pt modelId="{190CEAF1-BCF2-4D0F-B8E3-3ADB8BD539D8}" type="pres">
      <dgm:prSet presAssocID="{E4AF8523-38D9-4DDB-A211-08ACEEC1FE11}" presName="node" presStyleLbl="node1" presStyleIdx="0" presStyleCnt="2">
        <dgm:presLayoutVars>
          <dgm:bulletEnabled val="1"/>
        </dgm:presLayoutVars>
      </dgm:prSet>
      <dgm:spPr/>
    </dgm:pt>
    <dgm:pt modelId="{12F50D74-9B5E-475A-8436-E001C46CD938}" type="pres">
      <dgm:prSet presAssocID="{92F240CB-DA3E-49A4-BFDB-E2D779BF74C9}" presName="sibTrans" presStyleCnt="0"/>
      <dgm:spPr/>
    </dgm:pt>
    <dgm:pt modelId="{08433302-E39D-4C8A-852F-E9169C498857}" type="pres">
      <dgm:prSet presAssocID="{EFB1375C-834C-4CCF-8BC9-F84B8E010374}" presName="node" presStyleLbl="node1" presStyleIdx="1" presStyleCnt="2">
        <dgm:presLayoutVars>
          <dgm:bulletEnabled val="1"/>
        </dgm:presLayoutVars>
      </dgm:prSet>
      <dgm:spPr/>
    </dgm:pt>
  </dgm:ptLst>
  <dgm:cxnLst>
    <dgm:cxn modelId="{2A2EE019-9D6C-4C60-9647-DAA9B8F46E43}" srcId="{AD8FC860-A433-4DA4-9520-7ED4898C0672}" destId="{E4AF8523-38D9-4DDB-A211-08ACEEC1FE11}" srcOrd="0" destOrd="0" parTransId="{7786CAC5-37CA-4D39-B173-1BB2A20CE9D2}" sibTransId="{92F240CB-DA3E-49A4-BFDB-E2D779BF74C9}"/>
    <dgm:cxn modelId="{FF99C52E-8335-4207-A621-3CCB52A60049}" type="presOf" srcId="{E4AF8523-38D9-4DDB-A211-08ACEEC1FE11}" destId="{190CEAF1-BCF2-4D0F-B8E3-3ADB8BD539D8}" srcOrd="0" destOrd="0" presId="urn:microsoft.com/office/officeart/2005/8/layout/hList6"/>
    <dgm:cxn modelId="{4E71BD33-4F3E-4DB7-81E8-94DE7D687600}" srcId="{E4AF8523-38D9-4DDB-A211-08ACEEC1FE11}" destId="{FA796861-46D0-437F-9937-70A6447A78FD}" srcOrd="0" destOrd="0" parTransId="{F6D77559-0CC5-487E-A961-8482712B578C}" sibTransId="{04A3969F-2BE8-4060-B51F-296A258CED21}"/>
    <dgm:cxn modelId="{4ECA3237-FD45-41FA-A02D-39C2EF715473}" type="presOf" srcId="{EFB1375C-834C-4CCF-8BC9-F84B8E010374}" destId="{08433302-E39D-4C8A-852F-E9169C498857}" srcOrd="0" destOrd="0" presId="urn:microsoft.com/office/officeart/2005/8/layout/hList6"/>
    <dgm:cxn modelId="{F8E63A41-C6A9-4D7B-BBF5-FF235F1F42F1}" type="presOf" srcId="{FA796861-46D0-437F-9937-70A6447A78FD}" destId="{190CEAF1-BCF2-4D0F-B8E3-3ADB8BD539D8}" srcOrd="0" destOrd="1" presId="urn:microsoft.com/office/officeart/2005/8/layout/hList6"/>
    <dgm:cxn modelId="{33850047-B3F0-4F95-AAE8-5F6EEF26001D}" type="presOf" srcId="{AD8FC860-A433-4DA4-9520-7ED4898C0672}" destId="{51F2050A-4C1D-4B2C-A68A-085FC0C5AB4B}" srcOrd="0" destOrd="0" presId="urn:microsoft.com/office/officeart/2005/8/layout/hList6"/>
    <dgm:cxn modelId="{3A6AD06B-8B02-4EF1-840F-0D29D0B67AA2}" type="presOf" srcId="{60D23C8E-4596-430D-B3C6-5FA1CF6EAC3E}" destId="{190CEAF1-BCF2-4D0F-B8E3-3ADB8BD539D8}" srcOrd="0" destOrd="2" presId="urn:microsoft.com/office/officeart/2005/8/layout/hList6"/>
    <dgm:cxn modelId="{EB5E176C-0E15-4B19-8D75-030E4F63115A}" type="presOf" srcId="{40E54B7C-D3B4-4FE1-AAD2-7C2A6E8C4FAB}" destId="{08433302-E39D-4C8A-852F-E9169C498857}" srcOrd="0" destOrd="1" presId="urn:microsoft.com/office/officeart/2005/8/layout/hList6"/>
    <dgm:cxn modelId="{D306E190-6FC4-4461-BEE9-B1E7B0A0C9E3}" srcId="{AD8FC860-A433-4DA4-9520-7ED4898C0672}" destId="{EFB1375C-834C-4CCF-8BC9-F84B8E010374}" srcOrd="1" destOrd="0" parTransId="{12C945E4-0FDE-4DF5-8749-94BCE47CB731}" sibTransId="{EDE85253-A319-4F34-91E5-CAD356349FF6}"/>
    <dgm:cxn modelId="{545CA891-12C0-4585-BED3-37B78111A5C5}" srcId="{E4AF8523-38D9-4DDB-A211-08ACEEC1FE11}" destId="{60D23C8E-4596-430D-B3C6-5FA1CF6EAC3E}" srcOrd="1" destOrd="0" parTransId="{55D1342A-82BE-4AAB-9FC0-2B57F22F5949}" sibTransId="{C115100D-5791-43A8-86C7-82D0EA1E74C8}"/>
    <dgm:cxn modelId="{4787C3AF-49DC-41D7-B725-F6A17D031139}" srcId="{EFB1375C-834C-4CCF-8BC9-F84B8E010374}" destId="{40E54B7C-D3B4-4FE1-AAD2-7C2A6E8C4FAB}" srcOrd="0" destOrd="0" parTransId="{B6849D20-9A01-47D5-8AC9-41ADC8FC788F}" sibTransId="{889AD0B0-47A2-4ADC-9EE5-2B748BA149AC}"/>
    <dgm:cxn modelId="{989E56EF-E3AE-4603-BFE5-2526F67AFE02}" type="presParOf" srcId="{51F2050A-4C1D-4B2C-A68A-085FC0C5AB4B}" destId="{190CEAF1-BCF2-4D0F-B8E3-3ADB8BD539D8}" srcOrd="0" destOrd="0" presId="urn:microsoft.com/office/officeart/2005/8/layout/hList6"/>
    <dgm:cxn modelId="{DFF13EC8-A26B-40D0-87E1-333AB888CEEB}" type="presParOf" srcId="{51F2050A-4C1D-4B2C-A68A-085FC0C5AB4B}" destId="{12F50D74-9B5E-475A-8436-E001C46CD938}" srcOrd="1" destOrd="0" presId="urn:microsoft.com/office/officeart/2005/8/layout/hList6"/>
    <dgm:cxn modelId="{5313FCD5-5FD8-4BFF-8902-4A40A0CE5E2D}" type="presParOf" srcId="{51F2050A-4C1D-4B2C-A68A-085FC0C5AB4B}" destId="{08433302-E39D-4C8A-852F-E9169C498857}" srcOrd="2"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0D27FA1-7C4F-40FA-821C-C960F3EEA90D}" type="doc">
      <dgm:prSet loTypeId="urn:microsoft.com/office/officeart/2005/8/layout/process1" loCatId="process" qsTypeId="urn:microsoft.com/office/officeart/2005/8/quickstyle/simple1" qsCatId="simple" csTypeId="urn:microsoft.com/office/officeart/2005/8/colors/accent1_2" csCatId="accent1" phldr="1"/>
      <dgm:spPr/>
    </dgm:pt>
    <dgm:pt modelId="{C4C7EC7F-B16F-48B3-987F-07F060BB7B51}">
      <dgm:prSet phldrT="[Text]"/>
      <dgm:spPr/>
      <dgm:t>
        <a:bodyPr/>
        <a:lstStyle/>
        <a:p>
          <a:r>
            <a:rPr lang="en-IN" b="1" u="sng" dirty="0"/>
            <a:t>Aspect Extraction</a:t>
          </a:r>
        </a:p>
        <a:p>
          <a:r>
            <a:rPr lang="en-IN" dirty="0"/>
            <a:t>(discovers the entity and entity attributes/features)</a:t>
          </a:r>
        </a:p>
      </dgm:t>
    </dgm:pt>
    <dgm:pt modelId="{EF02824B-6418-498A-AFB6-B565FBE501B0}" type="parTrans" cxnId="{99C81467-856C-43CF-9D6E-954D496A321D}">
      <dgm:prSet/>
      <dgm:spPr/>
      <dgm:t>
        <a:bodyPr/>
        <a:lstStyle/>
        <a:p>
          <a:endParaRPr lang="en-IN"/>
        </a:p>
      </dgm:t>
    </dgm:pt>
    <dgm:pt modelId="{CDC80B8F-4F07-41D4-8E34-17465EDA54D8}" type="sibTrans" cxnId="{99C81467-856C-43CF-9D6E-954D496A321D}">
      <dgm:prSet/>
      <dgm:spPr/>
      <dgm:t>
        <a:bodyPr/>
        <a:lstStyle/>
        <a:p>
          <a:endParaRPr lang="en-IN"/>
        </a:p>
      </dgm:t>
    </dgm:pt>
    <dgm:pt modelId="{D425E950-7851-4ED8-8E1C-3111586714CD}">
      <dgm:prSet phldrT="[Text]"/>
      <dgm:spPr/>
      <dgm:t>
        <a:bodyPr/>
        <a:lstStyle/>
        <a:p>
          <a:r>
            <a:rPr lang="en-IN" dirty="0"/>
            <a:t>Determining whether the opinion about aspect is positive, negative or neutral.</a:t>
          </a:r>
        </a:p>
      </dgm:t>
    </dgm:pt>
    <dgm:pt modelId="{A7E0B6A9-C3BC-48F6-8965-3346C9A65626}" type="parTrans" cxnId="{79860CB5-47AB-4FF1-A666-DDC743852D76}">
      <dgm:prSet/>
      <dgm:spPr/>
      <dgm:t>
        <a:bodyPr/>
        <a:lstStyle/>
        <a:p>
          <a:endParaRPr lang="en-IN"/>
        </a:p>
      </dgm:t>
    </dgm:pt>
    <dgm:pt modelId="{3667D768-C5F3-42BD-9168-6867EAF0D403}" type="sibTrans" cxnId="{79860CB5-47AB-4FF1-A666-DDC743852D76}">
      <dgm:prSet/>
      <dgm:spPr/>
      <dgm:t>
        <a:bodyPr/>
        <a:lstStyle/>
        <a:p>
          <a:endParaRPr lang="en-IN"/>
        </a:p>
      </dgm:t>
    </dgm:pt>
    <dgm:pt modelId="{1F38FEF4-F058-4AC8-9C87-D47C7F36AFB9}" type="pres">
      <dgm:prSet presAssocID="{90D27FA1-7C4F-40FA-821C-C960F3EEA90D}" presName="Name0" presStyleCnt="0">
        <dgm:presLayoutVars>
          <dgm:dir/>
          <dgm:resizeHandles val="exact"/>
        </dgm:presLayoutVars>
      </dgm:prSet>
      <dgm:spPr/>
    </dgm:pt>
    <dgm:pt modelId="{73B911BA-BE4C-4E21-A569-4F91E5408E0A}" type="pres">
      <dgm:prSet presAssocID="{C4C7EC7F-B16F-48B3-987F-07F060BB7B51}" presName="node" presStyleLbl="node1" presStyleIdx="0" presStyleCnt="2" custScaleX="34730" custScaleY="20285" custLinFactNeighborX="75663" custLinFactNeighborY="-14368">
        <dgm:presLayoutVars>
          <dgm:bulletEnabled val="1"/>
        </dgm:presLayoutVars>
      </dgm:prSet>
      <dgm:spPr/>
    </dgm:pt>
    <dgm:pt modelId="{2DCE4C09-F92F-405D-BA71-CC9972A6317D}" type="pres">
      <dgm:prSet presAssocID="{CDC80B8F-4F07-41D4-8E34-17465EDA54D8}" presName="sibTrans" presStyleLbl="sibTrans2D1" presStyleIdx="0" presStyleCnt="1" custScaleX="158525" custScaleY="56969" custLinFactNeighborX="9426" custLinFactNeighborY="-1839"/>
      <dgm:spPr/>
    </dgm:pt>
    <dgm:pt modelId="{E93C9E3E-6AB2-4292-9918-D51167F07EB5}" type="pres">
      <dgm:prSet presAssocID="{CDC80B8F-4F07-41D4-8E34-17465EDA54D8}" presName="connectorText" presStyleLbl="sibTrans2D1" presStyleIdx="0" presStyleCnt="1"/>
      <dgm:spPr/>
    </dgm:pt>
    <dgm:pt modelId="{D12631EE-838E-4E37-BAE1-FDC15065070E}" type="pres">
      <dgm:prSet presAssocID="{D425E950-7851-4ED8-8E1C-3111586714CD}" presName="node" presStyleLbl="node1" presStyleIdx="1" presStyleCnt="2" custScaleX="35136" custScaleY="21524" custLinFactNeighborX="51342" custLinFactNeighborY="-12676">
        <dgm:presLayoutVars>
          <dgm:bulletEnabled val="1"/>
        </dgm:presLayoutVars>
      </dgm:prSet>
      <dgm:spPr/>
    </dgm:pt>
  </dgm:ptLst>
  <dgm:cxnLst>
    <dgm:cxn modelId="{9CE3A12C-6D85-4A2D-ACB8-F03DDE700B6D}" type="presOf" srcId="{D425E950-7851-4ED8-8E1C-3111586714CD}" destId="{D12631EE-838E-4E37-BAE1-FDC15065070E}" srcOrd="0" destOrd="0" presId="urn:microsoft.com/office/officeart/2005/8/layout/process1"/>
    <dgm:cxn modelId="{2668E33F-92FC-4C0C-A6CB-5DD588DFE1D7}" type="presOf" srcId="{CDC80B8F-4F07-41D4-8E34-17465EDA54D8}" destId="{E93C9E3E-6AB2-4292-9918-D51167F07EB5}" srcOrd="1" destOrd="0" presId="urn:microsoft.com/office/officeart/2005/8/layout/process1"/>
    <dgm:cxn modelId="{99C81467-856C-43CF-9D6E-954D496A321D}" srcId="{90D27FA1-7C4F-40FA-821C-C960F3EEA90D}" destId="{C4C7EC7F-B16F-48B3-987F-07F060BB7B51}" srcOrd="0" destOrd="0" parTransId="{EF02824B-6418-498A-AFB6-B565FBE501B0}" sibTransId="{CDC80B8F-4F07-41D4-8E34-17465EDA54D8}"/>
    <dgm:cxn modelId="{C6B3428A-16BC-4776-B034-380AC62CC0CE}" type="presOf" srcId="{CDC80B8F-4F07-41D4-8E34-17465EDA54D8}" destId="{2DCE4C09-F92F-405D-BA71-CC9972A6317D}" srcOrd="0" destOrd="0" presId="urn:microsoft.com/office/officeart/2005/8/layout/process1"/>
    <dgm:cxn modelId="{79860CB5-47AB-4FF1-A666-DDC743852D76}" srcId="{90D27FA1-7C4F-40FA-821C-C960F3EEA90D}" destId="{D425E950-7851-4ED8-8E1C-3111586714CD}" srcOrd="1" destOrd="0" parTransId="{A7E0B6A9-C3BC-48F6-8965-3346C9A65626}" sibTransId="{3667D768-C5F3-42BD-9168-6867EAF0D403}"/>
    <dgm:cxn modelId="{6EE096DC-99B6-4207-9E39-BB12D0886B3C}" type="presOf" srcId="{90D27FA1-7C4F-40FA-821C-C960F3EEA90D}" destId="{1F38FEF4-F058-4AC8-9C87-D47C7F36AFB9}" srcOrd="0" destOrd="0" presId="urn:microsoft.com/office/officeart/2005/8/layout/process1"/>
    <dgm:cxn modelId="{736C16FE-B2DB-4AFC-8D0C-B3D0F4E7E3A5}" type="presOf" srcId="{C4C7EC7F-B16F-48B3-987F-07F060BB7B51}" destId="{73B911BA-BE4C-4E21-A569-4F91E5408E0A}" srcOrd="0" destOrd="0" presId="urn:microsoft.com/office/officeart/2005/8/layout/process1"/>
    <dgm:cxn modelId="{6E1B9C84-6B65-4830-9931-C8B22BECBF0B}" type="presParOf" srcId="{1F38FEF4-F058-4AC8-9C87-D47C7F36AFB9}" destId="{73B911BA-BE4C-4E21-A569-4F91E5408E0A}" srcOrd="0" destOrd="0" presId="urn:microsoft.com/office/officeart/2005/8/layout/process1"/>
    <dgm:cxn modelId="{9E2CA950-4571-4389-91DC-B7ED37DFE6AA}" type="presParOf" srcId="{1F38FEF4-F058-4AC8-9C87-D47C7F36AFB9}" destId="{2DCE4C09-F92F-405D-BA71-CC9972A6317D}" srcOrd="1" destOrd="0" presId="urn:microsoft.com/office/officeart/2005/8/layout/process1"/>
    <dgm:cxn modelId="{E7F5D130-F78E-4E40-96DF-F3527127A4E9}" type="presParOf" srcId="{2DCE4C09-F92F-405D-BA71-CC9972A6317D}" destId="{E93C9E3E-6AB2-4292-9918-D51167F07EB5}" srcOrd="0" destOrd="0" presId="urn:microsoft.com/office/officeart/2005/8/layout/process1"/>
    <dgm:cxn modelId="{238859AB-F614-419E-9EF5-C8019E1FD72C}" type="presParOf" srcId="{1F38FEF4-F058-4AC8-9C87-D47C7F36AFB9}" destId="{D12631EE-838E-4E37-BAE1-FDC15065070E}"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EFB0511-41B8-4897-A9F9-551FB0DD10CB}" type="doc">
      <dgm:prSet loTypeId="urn:diagrams.loki3.com/BracketList" loCatId="list" qsTypeId="urn:microsoft.com/office/officeart/2005/8/quickstyle/simple1" qsCatId="simple" csTypeId="urn:microsoft.com/office/officeart/2005/8/colors/accent1_2" csCatId="accent1" phldr="1"/>
      <dgm:spPr/>
      <dgm:t>
        <a:bodyPr/>
        <a:lstStyle/>
        <a:p>
          <a:endParaRPr lang="en-IN"/>
        </a:p>
      </dgm:t>
    </dgm:pt>
    <dgm:pt modelId="{FD798ACE-EFD1-4D0D-8B81-22E501742304}">
      <dgm:prSet phldrT="[Text]"/>
      <dgm:spPr/>
      <dgm:t>
        <a:bodyPr/>
        <a:lstStyle/>
        <a:p>
          <a:r>
            <a:rPr lang="en-IN" b="1" u="sng" dirty="0"/>
            <a:t>Rule-based Approach</a:t>
          </a:r>
          <a:r>
            <a:rPr lang="en-IN" b="1" u="none" dirty="0"/>
            <a:t>    		                                                                </a:t>
          </a:r>
          <a:r>
            <a:rPr lang="en-IN" b="0" u="none" dirty="0"/>
            <a:t>It is very hard to write rules to cover all possible scenarios on the road</a:t>
          </a:r>
          <a:endParaRPr lang="en-IN" b="1" u="sng" dirty="0"/>
        </a:p>
      </dgm:t>
    </dgm:pt>
    <dgm:pt modelId="{2B941FD2-285C-4ECB-AEBA-990DE12A014D}" type="parTrans" cxnId="{84D9294C-2D46-4B07-B522-7CAF0B09837A}">
      <dgm:prSet/>
      <dgm:spPr/>
      <dgm:t>
        <a:bodyPr/>
        <a:lstStyle/>
        <a:p>
          <a:endParaRPr lang="en-IN"/>
        </a:p>
      </dgm:t>
    </dgm:pt>
    <dgm:pt modelId="{AA5414FA-1E0B-437A-97B0-A8BB259D6C45}" type="sibTrans" cxnId="{84D9294C-2D46-4B07-B522-7CAF0B09837A}">
      <dgm:prSet/>
      <dgm:spPr/>
      <dgm:t>
        <a:bodyPr/>
        <a:lstStyle/>
        <a:p>
          <a:endParaRPr lang="en-IN"/>
        </a:p>
      </dgm:t>
    </dgm:pt>
    <dgm:pt modelId="{07E072C7-F58A-4EA4-A1DA-CDB1E3243C51}">
      <dgm:prSet phldrT="[Text]"/>
      <dgm:spPr/>
      <dgm:t>
        <a:bodyPr/>
        <a:lstStyle/>
        <a:p>
          <a:r>
            <a:rPr lang="en-IN" dirty="0"/>
            <a:t> </a:t>
          </a:r>
        </a:p>
      </dgm:t>
    </dgm:pt>
    <dgm:pt modelId="{8C72C1B2-90B7-4C39-B3AB-B97658FA476B}" type="parTrans" cxnId="{DEA264E7-0CC7-4631-AF92-9B5DB664F6FB}">
      <dgm:prSet/>
      <dgm:spPr/>
      <dgm:t>
        <a:bodyPr/>
        <a:lstStyle/>
        <a:p>
          <a:endParaRPr lang="en-IN"/>
        </a:p>
      </dgm:t>
    </dgm:pt>
    <dgm:pt modelId="{84C49B1E-8276-4321-828E-B90B6AE7957F}" type="sibTrans" cxnId="{DEA264E7-0CC7-4631-AF92-9B5DB664F6FB}">
      <dgm:prSet/>
      <dgm:spPr/>
      <dgm:t>
        <a:bodyPr/>
        <a:lstStyle/>
        <a:p>
          <a:endParaRPr lang="en-IN"/>
        </a:p>
      </dgm:t>
    </dgm:pt>
    <dgm:pt modelId="{3021AE32-F542-4F8B-A9A3-24CD422EAE42}">
      <dgm:prSet phldrT="[Text]"/>
      <dgm:spPr/>
      <dgm:t>
        <a:bodyPr/>
        <a:lstStyle/>
        <a:p>
          <a:r>
            <a:rPr lang="en-IN" b="1" u="sng" dirty="0"/>
            <a:t>Learning-based Approach </a:t>
          </a:r>
          <a:r>
            <a:rPr lang="en-IN" b="0" u="none" dirty="0"/>
            <a:t>                                                                             It also have similar issue because the road environment is highly dynamic and complex.</a:t>
          </a:r>
          <a:endParaRPr lang="en-IN" b="1" u="sng" dirty="0"/>
        </a:p>
      </dgm:t>
    </dgm:pt>
    <dgm:pt modelId="{467B4108-FB66-45E9-9B6A-AA4C63B01D4A}" type="parTrans" cxnId="{3816A66A-4E03-46D8-9FB8-87C27EF64D5E}">
      <dgm:prSet/>
      <dgm:spPr/>
      <dgm:t>
        <a:bodyPr/>
        <a:lstStyle/>
        <a:p>
          <a:endParaRPr lang="en-IN"/>
        </a:p>
      </dgm:t>
    </dgm:pt>
    <dgm:pt modelId="{848CC278-E1BB-4752-823B-E7149BFCFD7C}" type="sibTrans" cxnId="{3816A66A-4E03-46D8-9FB8-87C27EF64D5E}">
      <dgm:prSet/>
      <dgm:spPr/>
      <dgm:t>
        <a:bodyPr/>
        <a:lstStyle/>
        <a:p>
          <a:endParaRPr lang="en-IN"/>
        </a:p>
      </dgm:t>
    </dgm:pt>
    <dgm:pt modelId="{A9790CFA-602F-4EB0-9F32-7D327B28FED0}">
      <dgm:prSet phldrT="[Text]"/>
      <dgm:spPr/>
      <dgm:t>
        <a:bodyPr/>
        <a:lstStyle/>
        <a:p>
          <a:r>
            <a:rPr lang="en-IN" dirty="0"/>
            <a:t> </a:t>
          </a:r>
        </a:p>
      </dgm:t>
    </dgm:pt>
    <dgm:pt modelId="{CFD316D3-D359-4ED6-82D7-F727D36314C6}" type="sibTrans" cxnId="{CBD6CB38-BCC2-489C-9E9B-DE68679917E6}">
      <dgm:prSet/>
      <dgm:spPr/>
      <dgm:t>
        <a:bodyPr/>
        <a:lstStyle/>
        <a:p>
          <a:endParaRPr lang="en-IN"/>
        </a:p>
      </dgm:t>
    </dgm:pt>
    <dgm:pt modelId="{C94919AF-1286-4122-979E-C31D783C09DD}" type="parTrans" cxnId="{CBD6CB38-BCC2-489C-9E9B-DE68679917E6}">
      <dgm:prSet/>
      <dgm:spPr/>
      <dgm:t>
        <a:bodyPr/>
        <a:lstStyle/>
        <a:p>
          <a:endParaRPr lang="en-IN"/>
        </a:p>
      </dgm:t>
    </dgm:pt>
    <dgm:pt modelId="{7E2F222C-ADC7-4076-AFAC-F650C7A57BDD}" type="pres">
      <dgm:prSet presAssocID="{FEFB0511-41B8-4897-A9F9-551FB0DD10CB}" presName="Name0" presStyleCnt="0">
        <dgm:presLayoutVars>
          <dgm:dir/>
          <dgm:animLvl val="lvl"/>
          <dgm:resizeHandles val="exact"/>
        </dgm:presLayoutVars>
      </dgm:prSet>
      <dgm:spPr/>
    </dgm:pt>
    <dgm:pt modelId="{D14D4292-5A53-4951-94B6-8FBD82D1C16D}" type="pres">
      <dgm:prSet presAssocID="{A9790CFA-602F-4EB0-9F32-7D327B28FED0}" presName="linNode" presStyleCnt="0"/>
      <dgm:spPr/>
    </dgm:pt>
    <dgm:pt modelId="{6B082563-3126-4898-B1E1-4145BD7703B5}" type="pres">
      <dgm:prSet presAssocID="{A9790CFA-602F-4EB0-9F32-7D327B28FED0}" presName="parTx" presStyleLbl="revTx" presStyleIdx="0" presStyleCnt="2">
        <dgm:presLayoutVars>
          <dgm:chMax val="1"/>
          <dgm:bulletEnabled val="1"/>
        </dgm:presLayoutVars>
      </dgm:prSet>
      <dgm:spPr/>
    </dgm:pt>
    <dgm:pt modelId="{2E3BA312-2011-465C-B17E-517E87020943}" type="pres">
      <dgm:prSet presAssocID="{A9790CFA-602F-4EB0-9F32-7D327B28FED0}" presName="bracket" presStyleLbl="parChTrans1D1" presStyleIdx="0" presStyleCnt="2" custScaleY="5560" custLinFactX="-112857" custLinFactNeighborX="-200000" custLinFactNeighborY="10659"/>
      <dgm:spPr/>
    </dgm:pt>
    <dgm:pt modelId="{9A05BF1F-6DCE-4BD9-ACC4-3EE3155EEBF9}" type="pres">
      <dgm:prSet presAssocID="{A9790CFA-602F-4EB0-9F32-7D327B28FED0}" presName="spH" presStyleCnt="0"/>
      <dgm:spPr/>
    </dgm:pt>
    <dgm:pt modelId="{101CBA16-C020-4C85-A2C4-8164D1A0CC15}" type="pres">
      <dgm:prSet presAssocID="{A9790CFA-602F-4EB0-9F32-7D327B28FED0}" presName="desTx" presStyleLbl="node1" presStyleIdx="0" presStyleCnt="2" custScaleY="6194" custLinFactX="-11570" custLinFactNeighborX="-100000" custLinFactNeighborY="10667">
        <dgm:presLayoutVars>
          <dgm:bulletEnabled val="1"/>
        </dgm:presLayoutVars>
      </dgm:prSet>
      <dgm:spPr/>
    </dgm:pt>
    <dgm:pt modelId="{4B596472-9C52-4CCB-84C4-D6626CF81BBA}" type="pres">
      <dgm:prSet presAssocID="{CFD316D3-D359-4ED6-82D7-F727D36314C6}" presName="spV" presStyleCnt="0"/>
      <dgm:spPr/>
    </dgm:pt>
    <dgm:pt modelId="{36052706-8EA2-4623-B7A0-78517A8CEED7}" type="pres">
      <dgm:prSet presAssocID="{07E072C7-F58A-4EA4-A1DA-CDB1E3243C51}" presName="linNode" presStyleCnt="0"/>
      <dgm:spPr/>
    </dgm:pt>
    <dgm:pt modelId="{6BF5B32F-EFEB-48F3-BFF0-56D615EFB6FA}" type="pres">
      <dgm:prSet presAssocID="{07E072C7-F58A-4EA4-A1DA-CDB1E3243C51}" presName="parTx" presStyleLbl="revTx" presStyleIdx="1" presStyleCnt="2">
        <dgm:presLayoutVars>
          <dgm:chMax val="1"/>
          <dgm:bulletEnabled val="1"/>
        </dgm:presLayoutVars>
      </dgm:prSet>
      <dgm:spPr/>
    </dgm:pt>
    <dgm:pt modelId="{F4B16517-06E2-43B0-A51E-95622FE305C2}" type="pres">
      <dgm:prSet presAssocID="{07E072C7-F58A-4EA4-A1DA-CDB1E3243C51}" presName="bracket" presStyleLbl="parChTrans1D1" presStyleIdx="1" presStyleCnt="2" custScaleY="4466" custLinFactX="-117449" custLinFactNeighborX="-200000" custLinFactNeighborY="2821"/>
      <dgm:spPr/>
    </dgm:pt>
    <dgm:pt modelId="{ABFB82DC-2863-48F1-9175-339792F7115D}" type="pres">
      <dgm:prSet presAssocID="{07E072C7-F58A-4EA4-A1DA-CDB1E3243C51}" presName="spH" presStyleCnt="0"/>
      <dgm:spPr/>
    </dgm:pt>
    <dgm:pt modelId="{8D891C61-121D-497E-BEBF-B1CFDA5D531C}" type="pres">
      <dgm:prSet presAssocID="{07E072C7-F58A-4EA4-A1DA-CDB1E3243C51}" presName="desTx" presStyleLbl="node1" presStyleIdx="1" presStyleCnt="2" custScaleY="6157" custLinFactX="-11578" custLinFactNeighborX="-100000" custLinFactNeighborY="3017">
        <dgm:presLayoutVars>
          <dgm:bulletEnabled val="1"/>
        </dgm:presLayoutVars>
      </dgm:prSet>
      <dgm:spPr/>
    </dgm:pt>
  </dgm:ptLst>
  <dgm:cxnLst>
    <dgm:cxn modelId="{C6038009-E054-4007-BDF7-B1FCD7F485C1}" type="presOf" srcId="{3021AE32-F542-4F8B-A9A3-24CD422EAE42}" destId="{8D891C61-121D-497E-BEBF-B1CFDA5D531C}" srcOrd="0" destOrd="0" presId="urn:diagrams.loki3.com/BracketList"/>
    <dgm:cxn modelId="{76867F37-5D6D-461F-B443-3BD2201FF376}" type="presOf" srcId="{FEFB0511-41B8-4897-A9F9-551FB0DD10CB}" destId="{7E2F222C-ADC7-4076-AFAC-F650C7A57BDD}" srcOrd="0" destOrd="0" presId="urn:diagrams.loki3.com/BracketList"/>
    <dgm:cxn modelId="{CBD6CB38-BCC2-489C-9E9B-DE68679917E6}" srcId="{FEFB0511-41B8-4897-A9F9-551FB0DD10CB}" destId="{A9790CFA-602F-4EB0-9F32-7D327B28FED0}" srcOrd="0" destOrd="0" parTransId="{C94919AF-1286-4122-979E-C31D783C09DD}" sibTransId="{CFD316D3-D359-4ED6-82D7-F727D36314C6}"/>
    <dgm:cxn modelId="{24DFE461-09DB-4382-B1E3-5C5A420F6A66}" type="presOf" srcId="{07E072C7-F58A-4EA4-A1DA-CDB1E3243C51}" destId="{6BF5B32F-EFEB-48F3-BFF0-56D615EFB6FA}" srcOrd="0" destOrd="0" presId="urn:diagrams.loki3.com/BracketList"/>
    <dgm:cxn modelId="{3816A66A-4E03-46D8-9FB8-87C27EF64D5E}" srcId="{07E072C7-F58A-4EA4-A1DA-CDB1E3243C51}" destId="{3021AE32-F542-4F8B-A9A3-24CD422EAE42}" srcOrd="0" destOrd="0" parTransId="{467B4108-FB66-45E9-9B6A-AA4C63B01D4A}" sibTransId="{848CC278-E1BB-4752-823B-E7149BFCFD7C}"/>
    <dgm:cxn modelId="{84D9294C-2D46-4B07-B522-7CAF0B09837A}" srcId="{A9790CFA-602F-4EB0-9F32-7D327B28FED0}" destId="{FD798ACE-EFD1-4D0D-8B81-22E501742304}" srcOrd="0" destOrd="0" parTransId="{2B941FD2-285C-4ECB-AEBA-990DE12A014D}" sibTransId="{AA5414FA-1E0B-437A-97B0-A8BB259D6C45}"/>
    <dgm:cxn modelId="{AB127E72-7665-4BE1-970A-BB95EB9E78A0}" type="presOf" srcId="{FD798ACE-EFD1-4D0D-8B81-22E501742304}" destId="{101CBA16-C020-4C85-A2C4-8164D1A0CC15}" srcOrd="0" destOrd="0" presId="urn:diagrams.loki3.com/BracketList"/>
    <dgm:cxn modelId="{3F23D6C7-4CD2-42AA-AA37-6D369F64D26D}" type="presOf" srcId="{A9790CFA-602F-4EB0-9F32-7D327B28FED0}" destId="{6B082563-3126-4898-B1E1-4145BD7703B5}" srcOrd="0" destOrd="0" presId="urn:diagrams.loki3.com/BracketList"/>
    <dgm:cxn modelId="{DEA264E7-0CC7-4631-AF92-9B5DB664F6FB}" srcId="{FEFB0511-41B8-4897-A9F9-551FB0DD10CB}" destId="{07E072C7-F58A-4EA4-A1DA-CDB1E3243C51}" srcOrd="1" destOrd="0" parTransId="{8C72C1B2-90B7-4C39-B3AB-B97658FA476B}" sibTransId="{84C49B1E-8276-4321-828E-B90B6AE7957F}"/>
    <dgm:cxn modelId="{6C50336B-1D0C-4349-A76C-EBB4F0394A18}" type="presParOf" srcId="{7E2F222C-ADC7-4076-AFAC-F650C7A57BDD}" destId="{D14D4292-5A53-4951-94B6-8FBD82D1C16D}" srcOrd="0" destOrd="0" presId="urn:diagrams.loki3.com/BracketList"/>
    <dgm:cxn modelId="{03247A8A-A2A6-49F0-929B-1C777D51A001}" type="presParOf" srcId="{D14D4292-5A53-4951-94B6-8FBD82D1C16D}" destId="{6B082563-3126-4898-B1E1-4145BD7703B5}" srcOrd="0" destOrd="0" presId="urn:diagrams.loki3.com/BracketList"/>
    <dgm:cxn modelId="{11ECB86F-26B9-4122-A549-0D72CAD5165C}" type="presParOf" srcId="{D14D4292-5A53-4951-94B6-8FBD82D1C16D}" destId="{2E3BA312-2011-465C-B17E-517E87020943}" srcOrd="1" destOrd="0" presId="urn:diagrams.loki3.com/BracketList"/>
    <dgm:cxn modelId="{88A97E19-854A-40DA-9EEF-F7E4A994A55A}" type="presParOf" srcId="{D14D4292-5A53-4951-94B6-8FBD82D1C16D}" destId="{9A05BF1F-6DCE-4BD9-ACC4-3EE3155EEBF9}" srcOrd="2" destOrd="0" presId="urn:diagrams.loki3.com/BracketList"/>
    <dgm:cxn modelId="{4A90EC73-2E64-4218-853D-0E3411CAF1D2}" type="presParOf" srcId="{D14D4292-5A53-4951-94B6-8FBD82D1C16D}" destId="{101CBA16-C020-4C85-A2C4-8164D1A0CC15}" srcOrd="3" destOrd="0" presId="urn:diagrams.loki3.com/BracketList"/>
    <dgm:cxn modelId="{AFCF22A7-B984-4D8C-81E4-BA72E9F5BF52}" type="presParOf" srcId="{7E2F222C-ADC7-4076-AFAC-F650C7A57BDD}" destId="{4B596472-9C52-4CCB-84C4-D6626CF81BBA}" srcOrd="1" destOrd="0" presId="urn:diagrams.loki3.com/BracketList"/>
    <dgm:cxn modelId="{04296028-D845-4602-973A-4127D82CC59A}" type="presParOf" srcId="{7E2F222C-ADC7-4076-AFAC-F650C7A57BDD}" destId="{36052706-8EA2-4623-B7A0-78517A8CEED7}" srcOrd="2" destOrd="0" presId="urn:diagrams.loki3.com/BracketList"/>
    <dgm:cxn modelId="{D81ED87F-8840-48CF-84E6-4F9807439B3C}" type="presParOf" srcId="{36052706-8EA2-4623-B7A0-78517A8CEED7}" destId="{6BF5B32F-EFEB-48F3-BFF0-56D615EFB6FA}" srcOrd="0" destOrd="0" presId="urn:diagrams.loki3.com/BracketList"/>
    <dgm:cxn modelId="{499E372C-2706-46E3-9BD2-414948160C4A}" type="presParOf" srcId="{36052706-8EA2-4623-B7A0-78517A8CEED7}" destId="{F4B16517-06E2-43B0-A51E-95622FE305C2}" srcOrd="1" destOrd="0" presId="urn:diagrams.loki3.com/BracketList"/>
    <dgm:cxn modelId="{C6243E2D-0F4A-45FD-AAF5-EB355441471E}" type="presParOf" srcId="{36052706-8EA2-4623-B7A0-78517A8CEED7}" destId="{ABFB82DC-2863-48F1-9175-339792F7115D}" srcOrd="2" destOrd="0" presId="urn:diagrams.loki3.com/BracketList"/>
    <dgm:cxn modelId="{4F778E21-13C5-4F2D-BFFF-4ADF8E6ED984}" type="presParOf" srcId="{36052706-8EA2-4623-B7A0-78517A8CEED7}" destId="{8D891C61-121D-497E-BEBF-B1CFDA5D531C}" srcOrd="3" destOrd="0" presId="urn:diagrams.loki3.com/Bracket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A06E9D8-8C39-40CB-9DE2-05E687372A9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2B44A31-CA0F-495C-970C-7CD10813A587}">
      <dgm:prSet phldrT="[Text]"/>
      <dgm:spPr/>
      <dgm:t>
        <a:bodyPr/>
        <a:lstStyle/>
        <a:p>
          <a:r>
            <a:rPr lang="en-IN" dirty="0"/>
            <a:t>We need to ensure that it learns new knowledge during the conversation.</a:t>
          </a:r>
        </a:p>
      </dgm:t>
    </dgm:pt>
    <dgm:pt modelId="{0BBBCAA1-446E-46E1-A7BA-BF869B489F60}" type="parTrans" cxnId="{6DB8788B-C262-4171-B073-EEC212EF4102}">
      <dgm:prSet/>
      <dgm:spPr/>
      <dgm:t>
        <a:bodyPr/>
        <a:lstStyle/>
        <a:p>
          <a:endParaRPr lang="en-IN"/>
        </a:p>
      </dgm:t>
    </dgm:pt>
    <dgm:pt modelId="{F9132205-AF47-42A8-B227-347D1D5B53E0}" type="sibTrans" cxnId="{6DB8788B-C262-4171-B073-EEC212EF4102}">
      <dgm:prSet/>
      <dgm:spPr/>
      <dgm:t>
        <a:bodyPr/>
        <a:lstStyle/>
        <a:p>
          <a:endParaRPr lang="en-IN"/>
        </a:p>
      </dgm:t>
    </dgm:pt>
    <dgm:pt modelId="{CADEFCAD-8D11-405D-BD9C-F7811EE7479F}">
      <dgm:prSet phldrT="[Text]"/>
      <dgm:spPr/>
      <dgm:t>
        <a:bodyPr/>
        <a:lstStyle/>
        <a:p>
          <a:endParaRPr lang="en-IN" dirty="0"/>
        </a:p>
      </dgm:t>
    </dgm:pt>
    <dgm:pt modelId="{AA59C74F-52A3-4585-9624-8B54F95A0BBA}" type="parTrans" cxnId="{DD6926FA-8BC4-4B39-9F8F-3A210A8883CE}">
      <dgm:prSet/>
      <dgm:spPr/>
      <dgm:t>
        <a:bodyPr/>
        <a:lstStyle/>
        <a:p>
          <a:endParaRPr lang="en-IN"/>
        </a:p>
      </dgm:t>
    </dgm:pt>
    <dgm:pt modelId="{02EE02EB-75D1-4AD2-B59A-8793C2A76037}" type="sibTrans" cxnId="{DD6926FA-8BC4-4B39-9F8F-3A210A8883CE}">
      <dgm:prSet/>
      <dgm:spPr/>
      <dgm:t>
        <a:bodyPr/>
        <a:lstStyle/>
        <a:p>
          <a:endParaRPr lang="en-IN"/>
        </a:p>
      </dgm:t>
    </dgm:pt>
    <dgm:pt modelId="{ECC26BDB-F4BD-452B-ADBF-E0CA41B0BF91}" type="pres">
      <dgm:prSet presAssocID="{EA06E9D8-8C39-40CB-9DE2-05E687372A93}" presName="linear" presStyleCnt="0">
        <dgm:presLayoutVars>
          <dgm:animLvl val="lvl"/>
          <dgm:resizeHandles val="exact"/>
        </dgm:presLayoutVars>
      </dgm:prSet>
      <dgm:spPr/>
    </dgm:pt>
    <dgm:pt modelId="{44C7F7EB-D5E0-4488-8742-8F7C43826A80}" type="pres">
      <dgm:prSet presAssocID="{F2B44A31-CA0F-495C-970C-7CD10813A587}" presName="parentText" presStyleLbl="node1" presStyleIdx="0" presStyleCnt="1" custScaleX="81555" custScaleY="9326" custLinFactY="31703" custLinFactNeighborX="11464" custLinFactNeighborY="100000">
        <dgm:presLayoutVars>
          <dgm:chMax val="0"/>
          <dgm:bulletEnabled val="1"/>
        </dgm:presLayoutVars>
      </dgm:prSet>
      <dgm:spPr/>
    </dgm:pt>
    <dgm:pt modelId="{77850BAA-FFCC-479E-B99B-80F00CBF7C4D}" type="pres">
      <dgm:prSet presAssocID="{F2B44A31-CA0F-495C-970C-7CD10813A587}" presName="childText" presStyleLbl="revTx" presStyleIdx="0" presStyleCnt="1">
        <dgm:presLayoutVars>
          <dgm:bulletEnabled val="1"/>
        </dgm:presLayoutVars>
      </dgm:prSet>
      <dgm:spPr/>
    </dgm:pt>
  </dgm:ptLst>
  <dgm:cxnLst>
    <dgm:cxn modelId="{F8999A42-D5FE-4292-8E65-74199B709DC2}" type="presOf" srcId="{CADEFCAD-8D11-405D-BD9C-F7811EE7479F}" destId="{77850BAA-FFCC-479E-B99B-80F00CBF7C4D}" srcOrd="0" destOrd="0" presId="urn:microsoft.com/office/officeart/2005/8/layout/vList2"/>
    <dgm:cxn modelId="{6DB8788B-C262-4171-B073-EEC212EF4102}" srcId="{EA06E9D8-8C39-40CB-9DE2-05E687372A93}" destId="{F2B44A31-CA0F-495C-970C-7CD10813A587}" srcOrd="0" destOrd="0" parTransId="{0BBBCAA1-446E-46E1-A7BA-BF869B489F60}" sibTransId="{F9132205-AF47-42A8-B227-347D1D5B53E0}"/>
    <dgm:cxn modelId="{94B606B1-206A-4576-A509-175D1E27DA77}" type="presOf" srcId="{F2B44A31-CA0F-495C-970C-7CD10813A587}" destId="{44C7F7EB-D5E0-4488-8742-8F7C43826A80}" srcOrd="0" destOrd="0" presId="urn:microsoft.com/office/officeart/2005/8/layout/vList2"/>
    <dgm:cxn modelId="{45C58CCF-B5BD-486C-8F47-BF734FCBA63D}" type="presOf" srcId="{EA06E9D8-8C39-40CB-9DE2-05E687372A93}" destId="{ECC26BDB-F4BD-452B-ADBF-E0CA41B0BF91}" srcOrd="0" destOrd="0" presId="urn:microsoft.com/office/officeart/2005/8/layout/vList2"/>
    <dgm:cxn modelId="{DD6926FA-8BC4-4B39-9F8F-3A210A8883CE}" srcId="{F2B44A31-CA0F-495C-970C-7CD10813A587}" destId="{CADEFCAD-8D11-405D-BD9C-F7811EE7479F}" srcOrd="0" destOrd="0" parTransId="{AA59C74F-52A3-4585-9624-8B54F95A0BBA}" sibTransId="{02EE02EB-75D1-4AD2-B59A-8793C2A76037}"/>
    <dgm:cxn modelId="{7E751B81-82D8-4C8C-9A23-077F05DAEE5A}" type="presParOf" srcId="{ECC26BDB-F4BD-452B-ADBF-E0CA41B0BF91}" destId="{44C7F7EB-D5E0-4488-8742-8F7C43826A80}" srcOrd="0" destOrd="0" presId="urn:microsoft.com/office/officeart/2005/8/layout/vList2"/>
    <dgm:cxn modelId="{203DFCDC-9D0F-4CAC-A858-33306FCAB0E0}" type="presParOf" srcId="{ECC26BDB-F4BD-452B-ADBF-E0CA41B0BF91}" destId="{77850BAA-FFCC-479E-B99B-80F00CBF7C4D}" srcOrd="1"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A6C74F2-AA33-4602-9264-2C2F1CE028F5}"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IN"/>
        </a:p>
      </dgm:t>
    </dgm:pt>
    <dgm:pt modelId="{BB9B8CE5-52C7-4A29-BE35-23CC530764B8}">
      <dgm:prSet phldrT="[Text]"/>
      <dgm:spPr/>
      <dgm:t>
        <a:bodyPr/>
        <a:lstStyle/>
        <a:p>
          <a:r>
            <a:rPr lang="en-US" dirty="0"/>
            <a:t>Collect Dataset</a:t>
          </a:r>
          <a:endParaRPr lang="en-IN" dirty="0"/>
        </a:p>
      </dgm:t>
    </dgm:pt>
    <dgm:pt modelId="{A2171BB1-A7FD-47D1-AC30-082BF05EF9E9}" type="parTrans" cxnId="{C739190C-1B7D-4FAC-BBE7-AC62EB152945}">
      <dgm:prSet/>
      <dgm:spPr/>
      <dgm:t>
        <a:bodyPr/>
        <a:lstStyle/>
        <a:p>
          <a:endParaRPr lang="en-IN"/>
        </a:p>
      </dgm:t>
    </dgm:pt>
    <dgm:pt modelId="{0DC60199-F6C8-4AA2-ABF0-F5B89BEA2862}" type="sibTrans" cxnId="{C739190C-1B7D-4FAC-BBE7-AC62EB152945}">
      <dgm:prSet/>
      <dgm:spPr/>
      <dgm:t>
        <a:bodyPr/>
        <a:lstStyle/>
        <a:p>
          <a:endParaRPr lang="en-IN"/>
        </a:p>
      </dgm:t>
    </dgm:pt>
    <dgm:pt modelId="{EE80CD2D-D258-46BC-9053-40D7AD1E6357}">
      <dgm:prSet phldrT="[Text]" custT="1"/>
      <dgm:spPr/>
      <dgm:t>
        <a:bodyPr/>
        <a:lstStyle/>
        <a:p>
          <a:r>
            <a:rPr lang="en-US" sz="1600" dirty="0"/>
            <a:t>Collects diabetes data of fixed-width file format from </a:t>
          </a:r>
          <a:r>
            <a:rPr lang="en-IN" sz="1600" dirty="0"/>
            <a:t>‘</a:t>
          </a:r>
          <a:r>
            <a:rPr lang="en-IN" sz="1600" u="sng" dirty="0"/>
            <a:t>https://archive.ics.uci.edu/ml/datasets/Diabetes</a:t>
          </a:r>
          <a:r>
            <a:rPr lang="en-IN" sz="1600" dirty="0"/>
            <a:t>’</a:t>
          </a:r>
        </a:p>
      </dgm:t>
    </dgm:pt>
    <dgm:pt modelId="{921E1D0A-4C89-411F-9AFB-74E5BA129393}" type="parTrans" cxnId="{7533271C-B7CC-4C87-A5DE-1BC1ECA4A3A5}">
      <dgm:prSet/>
      <dgm:spPr/>
      <dgm:t>
        <a:bodyPr/>
        <a:lstStyle/>
        <a:p>
          <a:endParaRPr lang="en-IN"/>
        </a:p>
      </dgm:t>
    </dgm:pt>
    <dgm:pt modelId="{A317309E-E719-44AA-A807-091B1ACA08A0}" type="sibTrans" cxnId="{7533271C-B7CC-4C87-A5DE-1BC1ECA4A3A5}">
      <dgm:prSet/>
      <dgm:spPr/>
      <dgm:t>
        <a:bodyPr/>
        <a:lstStyle/>
        <a:p>
          <a:endParaRPr lang="en-IN"/>
        </a:p>
      </dgm:t>
    </dgm:pt>
    <dgm:pt modelId="{978868F8-4FFD-4821-8BCF-152845FA8F62}">
      <dgm:prSet phldrT="[Text]"/>
      <dgm:spPr/>
      <dgm:t>
        <a:bodyPr/>
        <a:lstStyle/>
        <a:p>
          <a:r>
            <a:rPr lang="en-US" dirty="0"/>
            <a:t>Dataset to Data frame</a:t>
          </a:r>
          <a:endParaRPr lang="en-IN" dirty="0"/>
        </a:p>
      </dgm:t>
    </dgm:pt>
    <dgm:pt modelId="{16593BA9-C95B-41AE-84E3-6360DDB8B837}" type="parTrans" cxnId="{65465C8B-508F-473C-9309-FA606B44D622}">
      <dgm:prSet/>
      <dgm:spPr/>
      <dgm:t>
        <a:bodyPr/>
        <a:lstStyle/>
        <a:p>
          <a:endParaRPr lang="en-IN"/>
        </a:p>
      </dgm:t>
    </dgm:pt>
    <dgm:pt modelId="{2FE1DAED-341C-49F6-B09A-925E39FF0DB4}" type="sibTrans" cxnId="{65465C8B-508F-473C-9309-FA606B44D622}">
      <dgm:prSet/>
      <dgm:spPr/>
      <dgm:t>
        <a:bodyPr/>
        <a:lstStyle/>
        <a:p>
          <a:endParaRPr lang="en-IN"/>
        </a:p>
      </dgm:t>
    </dgm:pt>
    <dgm:pt modelId="{391E6FA6-B244-4F37-B1A8-190578D4847A}">
      <dgm:prSet phldrT="[Text]" custT="1"/>
      <dgm:spPr/>
      <dgm:t>
        <a:bodyPr/>
        <a:lstStyle/>
        <a:p>
          <a:r>
            <a:rPr lang="en-US" sz="2000" dirty="0"/>
            <a:t>Using ‘read_fwf’ function of Pandas library.</a:t>
          </a:r>
          <a:endParaRPr lang="en-IN" sz="2000" dirty="0"/>
        </a:p>
      </dgm:t>
    </dgm:pt>
    <dgm:pt modelId="{4788DB52-34A5-47FB-9506-411DE422F24D}" type="parTrans" cxnId="{186E41AC-78F1-4BC6-9A75-97D1014076E9}">
      <dgm:prSet/>
      <dgm:spPr/>
      <dgm:t>
        <a:bodyPr/>
        <a:lstStyle/>
        <a:p>
          <a:endParaRPr lang="en-IN"/>
        </a:p>
      </dgm:t>
    </dgm:pt>
    <dgm:pt modelId="{A8D9F1E1-9FE1-4CE6-9A65-AA87D2450463}" type="sibTrans" cxnId="{186E41AC-78F1-4BC6-9A75-97D1014076E9}">
      <dgm:prSet/>
      <dgm:spPr/>
      <dgm:t>
        <a:bodyPr/>
        <a:lstStyle/>
        <a:p>
          <a:endParaRPr lang="en-IN"/>
        </a:p>
      </dgm:t>
    </dgm:pt>
    <dgm:pt modelId="{3368CE53-59E9-450B-B18E-61E41BF21092}" type="pres">
      <dgm:prSet presAssocID="{9A6C74F2-AA33-4602-9264-2C2F1CE028F5}" presName="Name0" presStyleCnt="0">
        <dgm:presLayoutVars>
          <dgm:dir/>
          <dgm:animLvl val="lvl"/>
          <dgm:resizeHandles/>
        </dgm:presLayoutVars>
      </dgm:prSet>
      <dgm:spPr/>
    </dgm:pt>
    <dgm:pt modelId="{FB62A5DD-B4AC-4458-B761-00DA223F8896}" type="pres">
      <dgm:prSet presAssocID="{BB9B8CE5-52C7-4A29-BE35-23CC530764B8}" presName="linNode" presStyleCnt="0"/>
      <dgm:spPr/>
    </dgm:pt>
    <dgm:pt modelId="{965A8BD6-B1B7-433F-94AE-D6C571540675}" type="pres">
      <dgm:prSet presAssocID="{BB9B8CE5-52C7-4A29-BE35-23CC530764B8}" presName="parentShp" presStyleLbl="node1" presStyleIdx="0" presStyleCnt="2">
        <dgm:presLayoutVars>
          <dgm:bulletEnabled val="1"/>
        </dgm:presLayoutVars>
      </dgm:prSet>
      <dgm:spPr/>
    </dgm:pt>
    <dgm:pt modelId="{28479CC1-9E95-4692-993B-30BC6F4BA167}" type="pres">
      <dgm:prSet presAssocID="{BB9B8CE5-52C7-4A29-BE35-23CC530764B8}" presName="childShp" presStyleLbl="bgAccFollowNode1" presStyleIdx="0" presStyleCnt="2">
        <dgm:presLayoutVars>
          <dgm:bulletEnabled val="1"/>
        </dgm:presLayoutVars>
      </dgm:prSet>
      <dgm:spPr/>
    </dgm:pt>
    <dgm:pt modelId="{34448979-8088-4B37-8B6A-084BDE1707DA}" type="pres">
      <dgm:prSet presAssocID="{0DC60199-F6C8-4AA2-ABF0-F5B89BEA2862}" presName="spacing" presStyleCnt="0"/>
      <dgm:spPr/>
    </dgm:pt>
    <dgm:pt modelId="{69EB92BF-028E-4E02-9156-F6883C135A08}" type="pres">
      <dgm:prSet presAssocID="{978868F8-4FFD-4821-8BCF-152845FA8F62}" presName="linNode" presStyleCnt="0"/>
      <dgm:spPr/>
    </dgm:pt>
    <dgm:pt modelId="{3D16E8F4-9142-4FAA-B80C-A71690B8EF3E}" type="pres">
      <dgm:prSet presAssocID="{978868F8-4FFD-4821-8BCF-152845FA8F62}" presName="parentShp" presStyleLbl="node1" presStyleIdx="1" presStyleCnt="2">
        <dgm:presLayoutVars>
          <dgm:bulletEnabled val="1"/>
        </dgm:presLayoutVars>
      </dgm:prSet>
      <dgm:spPr/>
    </dgm:pt>
    <dgm:pt modelId="{6EBD3BDE-673A-4F27-BD5D-3AA6438DBE14}" type="pres">
      <dgm:prSet presAssocID="{978868F8-4FFD-4821-8BCF-152845FA8F62}" presName="childShp" presStyleLbl="bgAccFollowNode1" presStyleIdx="1" presStyleCnt="2">
        <dgm:presLayoutVars>
          <dgm:bulletEnabled val="1"/>
        </dgm:presLayoutVars>
      </dgm:prSet>
      <dgm:spPr/>
    </dgm:pt>
  </dgm:ptLst>
  <dgm:cxnLst>
    <dgm:cxn modelId="{C739190C-1B7D-4FAC-BBE7-AC62EB152945}" srcId="{9A6C74F2-AA33-4602-9264-2C2F1CE028F5}" destId="{BB9B8CE5-52C7-4A29-BE35-23CC530764B8}" srcOrd="0" destOrd="0" parTransId="{A2171BB1-A7FD-47D1-AC30-082BF05EF9E9}" sibTransId="{0DC60199-F6C8-4AA2-ABF0-F5B89BEA2862}"/>
    <dgm:cxn modelId="{0234D00E-045D-4DBD-806D-CDF1BB2B9150}" type="presOf" srcId="{9A6C74F2-AA33-4602-9264-2C2F1CE028F5}" destId="{3368CE53-59E9-450B-B18E-61E41BF21092}" srcOrd="0" destOrd="0" presId="urn:microsoft.com/office/officeart/2005/8/layout/vList6"/>
    <dgm:cxn modelId="{7533271C-B7CC-4C87-A5DE-1BC1ECA4A3A5}" srcId="{BB9B8CE5-52C7-4A29-BE35-23CC530764B8}" destId="{EE80CD2D-D258-46BC-9053-40D7AD1E6357}" srcOrd="0" destOrd="0" parTransId="{921E1D0A-4C89-411F-9AFB-74E5BA129393}" sibTransId="{A317309E-E719-44AA-A807-091B1ACA08A0}"/>
    <dgm:cxn modelId="{A6DBD427-0A51-473F-997E-C8ED1260741F}" type="presOf" srcId="{978868F8-4FFD-4821-8BCF-152845FA8F62}" destId="{3D16E8F4-9142-4FAA-B80C-A71690B8EF3E}" srcOrd="0" destOrd="0" presId="urn:microsoft.com/office/officeart/2005/8/layout/vList6"/>
    <dgm:cxn modelId="{34FD6B60-A1A5-4490-9255-3ECBD89CE57B}" type="presOf" srcId="{391E6FA6-B244-4F37-B1A8-190578D4847A}" destId="{6EBD3BDE-673A-4F27-BD5D-3AA6438DBE14}" srcOrd="0" destOrd="0" presId="urn:microsoft.com/office/officeart/2005/8/layout/vList6"/>
    <dgm:cxn modelId="{65465C8B-508F-473C-9309-FA606B44D622}" srcId="{9A6C74F2-AA33-4602-9264-2C2F1CE028F5}" destId="{978868F8-4FFD-4821-8BCF-152845FA8F62}" srcOrd="1" destOrd="0" parTransId="{16593BA9-C95B-41AE-84E3-6360DDB8B837}" sibTransId="{2FE1DAED-341C-49F6-B09A-925E39FF0DB4}"/>
    <dgm:cxn modelId="{186E41AC-78F1-4BC6-9A75-97D1014076E9}" srcId="{978868F8-4FFD-4821-8BCF-152845FA8F62}" destId="{391E6FA6-B244-4F37-B1A8-190578D4847A}" srcOrd="0" destOrd="0" parTransId="{4788DB52-34A5-47FB-9506-411DE422F24D}" sibTransId="{A8D9F1E1-9FE1-4CE6-9A65-AA87D2450463}"/>
    <dgm:cxn modelId="{A9640ACD-398C-41C5-A7A5-37669758C2F9}" type="presOf" srcId="{BB9B8CE5-52C7-4A29-BE35-23CC530764B8}" destId="{965A8BD6-B1B7-433F-94AE-D6C571540675}" srcOrd="0" destOrd="0" presId="urn:microsoft.com/office/officeart/2005/8/layout/vList6"/>
    <dgm:cxn modelId="{8AB584F5-A68B-42EC-A257-E847AE0E3512}" type="presOf" srcId="{EE80CD2D-D258-46BC-9053-40D7AD1E6357}" destId="{28479CC1-9E95-4692-993B-30BC6F4BA167}" srcOrd="0" destOrd="0" presId="urn:microsoft.com/office/officeart/2005/8/layout/vList6"/>
    <dgm:cxn modelId="{29C93E8F-D43F-415F-BF8F-F76EFCD6E8DC}" type="presParOf" srcId="{3368CE53-59E9-450B-B18E-61E41BF21092}" destId="{FB62A5DD-B4AC-4458-B761-00DA223F8896}" srcOrd="0" destOrd="0" presId="urn:microsoft.com/office/officeart/2005/8/layout/vList6"/>
    <dgm:cxn modelId="{F08127CE-5AFB-4C57-8996-D88A9757F45B}" type="presParOf" srcId="{FB62A5DD-B4AC-4458-B761-00DA223F8896}" destId="{965A8BD6-B1B7-433F-94AE-D6C571540675}" srcOrd="0" destOrd="0" presId="urn:microsoft.com/office/officeart/2005/8/layout/vList6"/>
    <dgm:cxn modelId="{D5F39B88-BEF0-4C33-8E98-AD3AB7853980}" type="presParOf" srcId="{FB62A5DD-B4AC-4458-B761-00DA223F8896}" destId="{28479CC1-9E95-4692-993B-30BC6F4BA167}" srcOrd="1" destOrd="0" presId="urn:microsoft.com/office/officeart/2005/8/layout/vList6"/>
    <dgm:cxn modelId="{2D3D5367-7217-4B47-99B3-DA3054C69770}" type="presParOf" srcId="{3368CE53-59E9-450B-B18E-61E41BF21092}" destId="{34448979-8088-4B37-8B6A-084BDE1707DA}" srcOrd="1" destOrd="0" presId="urn:microsoft.com/office/officeart/2005/8/layout/vList6"/>
    <dgm:cxn modelId="{C43B56BC-38EC-4D0E-8A9F-7C626DF9C38F}" type="presParOf" srcId="{3368CE53-59E9-450B-B18E-61E41BF21092}" destId="{69EB92BF-028E-4E02-9156-F6883C135A08}" srcOrd="2" destOrd="0" presId="urn:microsoft.com/office/officeart/2005/8/layout/vList6"/>
    <dgm:cxn modelId="{742C424E-10DC-4836-983D-CA4238AE37C9}" type="presParOf" srcId="{69EB92BF-028E-4E02-9156-F6883C135A08}" destId="{3D16E8F4-9142-4FAA-B80C-A71690B8EF3E}" srcOrd="0" destOrd="0" presId="urn:microsoft.com/office/officeart/2005/8/layout/vList6"/>
    <dgm:cxn modelId="{2833E279-42E6-47B5-B0B4-D93B3ABA67C5}" type="presParOf" srcId="{69EB92BF-028E-4E02-9156-F6883C135A08}" destId="{6EBD3BDE-673A-4F27-BD5D-3AA6438DBE14}"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A6C74F2-AA33-4602-9264-2C2F1CE028F5}"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IN"/>
        </a:p>
      </dgm:t>
    </dgm:pt>
    <dgm:pt modelId="{BB9B8CE5-52C7-4A29-BE35-23CC530764B8}">
      <dgm:prSet phldrT="[Text]"/>
      <dgm:spPr/>
      <dgm:t>
        <a:bodyPr/>
        <a:lstStyle/>
        <a:p>
          <a:r>
            <a:rPr lang="en-US" dirty="0"/>
            <a:t>Data Analysis</a:t>
          </a:r>
          <a:endParaRPr lang="en-IN" dirty="0"/>
        </a:p>
      </dgm:t>
    </dgm:pt>
    <dgm:pt modelId="{A2171BB1-A7FD-47D1-AC30-082BF05EF9E9}" type="parTrans" cxnId="{C739190C-1B7D-4FAC-BBE7-AC62EB152945}">
      <dgm:prSet/>
      <dgm:spPr/>
      <dgm:t>
        <a:bodyPr/>
        <a:lstStyle/>
        <a:p>
          <a:endParaRPr lang="en-IN"/>
        </a:p>
      </dgm:t>
    </dgm:pt>
    <dgm:pt modelId="{0DC60199-F6C8-4AA2-ABF0-F5B89BEA2862}" type="sibTrans" cxnId="{C739190C-1B7D-4FAC-BBE7-AC62EB152945}">
      <dgm:prSet/>
      <dgm:spPr/>
      <dgm:t>
        <a:bodyPr/>
        <a:lstStyle/>
        <a:p>
          <a:endParaRPr lang="en-IN"/>
        </a:p>
      </dgm:t>
    </dgm:pt>
    <dgm:pt modelId="{EE80CD2D-D258-46BC-9053-40D7AD1E6357}">
      <dgm:prSet phldrT="[Text]" custT="1"/>
      <dgm:spPr/>
      <dgm:t>
        <a:bodyPr/>
        <a:lstStyle/>
        <a:p>
          <a:r>
            <a:rPr lang="en-US" sz="2000" dirty="0"/>
            <a:t>Arrange the dataset using feature selection method as per model design.</a:t>
          </a:r>
          <a:endParaRPr lang="en-IN" sz="2000" dirty="0"/>
        </a:p>
      </dgm:t>
    </dgm:pt>
    <dgm:pt modelId="{921E1D0A-4C89-411F-9AFB-74E5BA129393}" type="parTrans" cxnId="{7533271C-B7CC-4C87-A5DE-1BC1ECA4A3A5}">
      <dgm:prSet/>
      <dgm:spPr/>
      <dgm:t>
        <a:bodyPr/>
        <a:lstStyle/>
        <a:p>
          <a:endParaRPr lang="en-IN"/>
        </a:p>
      </dgm:t>
    </dgm:pt>
    <dgm:pt modelId="{A317309E-E719-44AA-A807-091B1ACA08A0}" type="sibTrans" cxnId="{7533271C-B7CC-4C87-A5DE-1BC1ECA4A3A5}">
      <dgm:prSet/>
      <dgm:spPr/>
      <dgm:t>
        <a:bodyPr/>
        <a:lstStyle/>
        <a:p>
          <a:endParaRPr lang="en-IN"/>
        </a:p>
      </dgm:t>
    </dgm:pt>
    <dgm:pt modelId="{978868F8-4FFD-4821-8BCF-152845FA8F62}">
      <dgm:prSet phldrT="[Text]"/>
      <dgm:spPr/>
      <dgm:t>
        <a:bodyPr/>
        <a:lstStyle/>
        <a:p>
          <a:r>
            <a:rPr lang="en-US" dirty="0"/>
            <a:t>Features Splitting</a:t>
          </a:r>
          <a:endParaRPr lang="en-IN" dirty="0"/>
        </a:p>
      </dgm:t>
    </dgm:pt>
    <dgm:pt modelId="{16593BA9-C95B-41AE-84E3-6360DDB8B837}" type="parTrans" cxnId="{65465C8B-508F-473C-9309-FA606B44D622}">
      <dgm:prSet/>
      <dgm:spPr/>
      <dgm:t>
        <a:bodyPr/>
        <a:lstStyle/>
        <a:p>
          <a:endParaRPr lang="en-IN"/>
        </a:p>
      </dgm:t>
    </dgm:pt>
    <dgm:pt modelId="{2FE1DAED-341C-49F6-B09A-925E39FF0DB4}" type="sibTrans" cxnId="{65465C8B-508F-473C-9309-FA606B44D622}">
      <dgm:prSet/>
      <dgm:spPr/>
      <dgm:t>
        <a:bodyPr/>
        <a:lstStyle/>
        <a:p>
          <a:endParaRPr lang="en-IN"/>
        </a:p>
      </dgm:t>
    </dgm:pt>
    <dgm:pt modelId="{391E6FA6-B244-4F37-B1A8-190578D4847A}">
      <dgm:prSet phldrT="[Text]" custT="1"/>
      <dgm:spPr/>
      <dgm:t>
        <a:bodyPr/>
        <a:lstStyle/>
        <a:p>
          <a:r>
            <a:rPr lang="en-US" sz="2000" dirty="0"/>
            <a:t>Split the target and corelated features in the dataset.</a:t>
          </a:r>
          <a:endParaRPr lang="en-IN" sz="2000" dirty="0"/>
        </a:p>
      </dgm:t>
    </dgm:pt>
    <dgm:pt modelId="{4788DB52-34A5-47FB-9506-411DE422F24D}" type="parTrans" cxnId="{186E41AC-78F1-4BC6-9A75-97D1014076E9}">
      <dgm:prSet/>
      <dgm:spPr/>
      <dgm:t>
        <a:bodyPr/>
        <a:lstStyle/>
        <a:p>
          <a:endParaRPr lang="en-IN"/>
        </a:p>
      </dgm:t>
    </dgm:pt>
    <dgm:pt modelId="{A8D9F1E1-9FE1-4CE6-9A65-AA87D2450463}" type="sibTrans" cxnId="{186E41AC-78F1-4BC6-9A75-97D1014076E9}">
      <dgm:prSet/>
      <dgm:spPr/>
      <dgm:t>
        <a:bodyPr/>
        <a:lstStyle/>
        <a:p>
          <a:endParaRPr lang="en-IN"/>
        </a:p>
      </dgm:t>
    </dgm:pt>
    <dgm:pt modelId="{3368CE53-59E9-450B-B18E-61E41BF21092}" type="pres">
      <dgm:prSet presAssocID="{9A6C74F2-AA33-4602-9264-2C2F1CE028F5}" presName="Name0" presStyleCnt="0">
        <dgm:presLayoutVars>
          <dgm:dir/>
          <dgm:animLvl val="lvl"/>
          <dgm:resizeHandles/>
        </dgm:presLayoutVars>
      </dgm:prSet>
      <dgm:spPr/>
    </dgm:pt>
    <dgm:pt modelId="{FB62A5DD-B4AC-4458-B761-00DA223F8896}" type="pres">
      <dgm:prSet presAssocID="{BB9B8CE5-52C7-4A29-BE35-23CC530764B8}" presName="linNode" presStyleCnt="0"/>
      <dgm:spPr/>
    </dgm:pt>
    <dgm:pt modelId="{965A8BD6-B1B7-433F-94AE-D6C571540675}" type="pres">
      <dgm:prSet presAssocID="{BB9B8CE5-52C7-4A29-BE35-23CC530764B8}" presName="parentShp" presStyleLbl="node1" presStyleIdx="0" presStyleCnt="2">
        <dgm:presLayoutVars>
          <dgm:bulletEnabled val="1"/>
        </dgm:presLayoutVars>
      </dgm:prSet>
      <dgm:spPr/>
    </dgm:pt>
    <dgm:pt modelId="{28479CC1-9E95-4692-993B-30BC6F4BA167}" type="pres">
      <dgm:prSet presAssocID="{BB9B8CE5-52C7-4A29-BE35-23CC530764B8}" presName="childShp" presStyleLbl="bgAccFollowNode1" presStyleIdx="0" presStyleCnt="2">
        <dgm:presLayoutVars>
          <dgm:bulletEnabled val="1"/>
        </dgm:presLayoutVars>
      </dgm:prSet>
      <dgm:spPr/>
    </dgm:pt>
    <dgm:pt modelId="{34448979-8088-4B37-8B6A-084BDE1707DA}" type="pres">
      <dgm:prSet presAssocID="{0DC60199-F6C8-4AA2-ABF0-F5B89BEA2862}" presName="spacing" presStyleCnt="0"/>
      <dgm:spPr/>
    </dgm:pt>
    <dgm:pt modelId="{69EB92BF-028E-4E02-9156-F6883C135A08}" type="pres">
      <dgm:prSet presAssocID="{978868F8-4FFD-4821-8BCF-152845FA8F62}" presName="linNode" presStyleCnt="0"/>
      <dgm:spPr/>
    </dgm:pt>
    <dgm:pt modelId="{3D16E8F4-9142-4FAA-B80C-A71690B8EF3E}" type="pres">
      <dgm:prSet presAssocID="{978868F8-4FFD-4821-8BCF-152845FA8F62}" presName="parentShp" presStyleLbl="node1" presStyleIdx="1" presStyleCnt="2">
        <dgm:presLayoutVars>
          <dgm:bulletEnabled val="1"/>
        </dgm:presLayoutVars>
      </dgm:prSet>
      <dgm:spPr/>
    </dgm:pt>
    <dgm:pt modelId="{6EBD3BDE-673A-4F27-BD5D-3AA6438DBE14}" type="pres">
      <dgm:prSet presAssocID="{978868F8-4FFD-4821-8BCF-152845FA8F62}" presName="childShp" presStyleLbl="bgAccFollowNode1" presStyleIdx="1" presStyleCnt="2">
        <dgm:presLayoutVars>
          <dgm:bulletEnabled val="1"/>
        </dgm:presLayoutVars>
      </dgm:prSet>
      <dgm:spPr/>
    </dgm:pt>
  </dgm:ptLst>
  <dgm:cxnLst>
    <dgm:cxn modelId="{C739190C-1B7D-4FAC-BBE7-AC62EB152945}" srcId="{9A6C74F2-AA33-4602-9264-2C2F1CE028F5}" destId="{BB9B8CE5-52C7-4A29-BE35-23CC530764B8}" srcOrd="0" destOrd="0" parTransId="{A2171BB1-A7FD-47D1-AC30-082BF05EF9E9}" sibTransId="{0DC60199-F6C8-4AA2-ABF0-F5B89BEA2862}"/>
    <dgm:cxn modelId="{0234D00E-045D-4DBD-806D-CDF1BB2B9150}" type="presOf" srcId="{9A6C74F2-AA33-4602-9264-2C2F1CE028F5}" destId="{3368CE53-59E9-450B-B18E-61E41BF21092}" srcOrd="0" destOrd="0" presId="urn:microsoft.com/office/officeart/2005/8/layout/vList6"/>
    <dgm:cxn modelId="{7533271C-B7CC-4C87-A5DE-1BC1ECA4A3A5}" srcId="{BB9B8CE5-52C7-4A29-BE35-23CC530764B8}" destId="{EE80CD2D-D258-46BC-9053-40D7AD1E6357}" srcOrd="0" destOrd="0" parTransId="{921E1D0A-4C89-411F-9AFB-74E5BA129393}" sibTransId="{A317309E-E719-44AA-A807-091B1ACA08A0}"/>
    <dgm:cxn modelId="{A6DBD427-0A51-473F-997E-C8ED1260741F}" type="presOf" srcId="{978868F8-4FFD-4821-8BCF-152845FA8F62}" destId="{3D16E8F4-9142-4FAA-B80C-A71690B8EF3E}" srcOrd="0" destOrd="0" presId="urn:microsoft.com/office/officeart/2005/8/layout/vList6"/>
    <dgm:cxn modelId="{34FD6B60-A1A5-4490-9255-3ECBD89CE57B}" type="presOf" srcId="{391E6FA6-B244-4F37-B1A8-190578D4847A}" destId="{6EBD3BDE-673A-4F27-BD5D-3AA6438DBE14}" srcOrd="0" destOrd="0" presId="urn:microsoft.com/office/officeart/2005/8/layout/vList6"/>
    <dgm:cxn modelId="{65465C8B-508F-473C-9309-FA606B44D622}" srcId="{9A6C74F2-AA33-4602-9264-2C2F1CE028F5}" destId="{978868F8-4FFD-4821-8BCF-152845FA8F62}" srcOrd="1" destOrd="0" parTransId="{16593BA9-C95B-41AE-84E3-6360DDB8B837}" sibTransId="{2FE1DAED-341C-49F6-B09A-925E39FF0DB4}"/>
    <dgm:cxn modelId="{186E41AC-78F1-4BC6-9A75-97D1014076E9}" srcId="{978868F8-4FFD-4821-8BCF-152845FA8F62}" destId="{391E6FA6-B244-4F37-B1A8-190578D4847A}" srcOrd="0" destOrd="0" parTransId="{4788DB52-34A5-47FB-9506-411DE422F24D}" sibTransId="{A8D9F1E1-9FE1-4CE6-9A65-AA87D2450463}"/>
    <dgm:cxn modelId="{A9640ACD-398C-41C5-A7A5-37669758C2F9}" type="presOf" srcId="{BB9B8CE5-52C7-4A29-BE35-23CC530764B8}" destId="{965A8BD6-B1B7-433F-94AE-D6C571540675}" srcOrd="0" destOrd="0" presId="urn:microsoft.com/office/officeart/2005/8/layout/vList6"/>
    <dgm:cxn modelId="{8AB584F5-A68B-42EC-A257-E847AE0E3512}" type="presOf" srcId="{EE80CD2D-D258-46BC-9053-40D7AD1E6357}" destId="{28479CC1-9E95-4692-993B-30BC6F4BA167}" srcOrd="0" destOrd="0" presId="urn:microsoft.com/office/officeart/2005/8/layout/vList6"/>
    <dgm:cxn modelId="{29C93E8F-D43F-415F-BF8F-F76EFCD6E8DC}" type="presParOf" srcId="{3368CE53-59E9-450B-B18E-61E41BF21092}" destId="{FB62A5DD-B4AC-4458-B761-00DA223F8896}" srcOrd="0" destOrd="0" presId="urn:microsoft.com/office/officeart/2005/8/layout/vList6"/>
    <dgm:cxn modelId="{F08127CE-5AFB-4C57-8996-D88A9757F45B}" type="presParOf" srcId="{FB62A5DD-B4AC-4458-B761-00DA223F8896}" destId="{965A8BD6-B1B7-433F-94AE-D6C571540675}" srcOrd="0" destOrd="0" presId="urn:microsoft.com/office/officeart/2005/8/layout/vList6"/>
    <dgm:cxn modelId="{D5F39B88-BEF0-4C33-8E98-AD3AB7853980}" type="presParOf" srcId="{FB62A5DD-B4AC-4458-B761-00DA223F8896}" destId="{28479CC1-9E95-4692-993B-30BC6F4BA167}" srcOrd="1" destOrd="0" presId="urn:microsoft.com/office/officeart/2005/8/layout/vList6"/>
    <dgm:cxn modelId="{2D3D5367-7217-4B47-99B3-DA3054C69770}" type="presParOf" srcId="{3368CE53-59E9-450B-B18E-61E41BF21092}" destId="{34448979-8088-4B37-8B6A-084BDE1707DA}" srcOrd="1" destOrd="0" presId="urn:microsoft.com/office/officeart/2005/8/layout/vList6"/>
    <dgm:cxn modelId="{C43B56BC-38EC-4D0E-8A9F-7C626DF9C38F}" type="presParOf" srcId="{3368CE53-59E9-450B-B18E-61E41BF21092}" destId="{69EB92BF-028E-4E02-9156-F6883C135A08}" srcOrd="2" destOrd="0" presId="urn:microsoft.com/office/officeart/2005/8/layout/vList6"/>
    <dgm:cxn modelId="{742C424E-10DC-4836-983D-CA4238AE37C9}" type="presParOf" srcId="{69EB92BF-028E-4E02-9156-F6883C135A08}" destId="{3D16E8F4-9142-4FAA-B80C-A71690B8EF3E}" srcOrd="0" destOrd="0" presId="urn:microsoft.com/office/officeart/2005/8/layout/vList6"/>
    <dgm:cxn modelId="{2833E279-42E6-47B5-B0B4-D93B3ABA67C5}" type="presParOf" srcId="{69EB92BF-028E-4E02-9156-F6883C135A08}" destId="{6EBD3BDE-673A-4F27-BD5D-3AA6438DBE14}" srcOrd="1" destOrd="0" presId="urn:microsoft.com/office/officeart/2005/8/layout/v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A6C74F2-AA33-4602-9264-2C2F1CE028F5}"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IN"/>
        </a:p>
      </dgm:t>
    </dgm:pt>
    <dgm:pt modelId="{EE80CD2D-D258-46BC-9053-40D7AD1E6357}">
      <dgm:prSet phldrT="[Text]" custT="1"/>
      <dgm:spPr/>
      <dgm:t>
        <a:bodyPr/>
        <a:lstStyle/>
        <a:p>
          <a:r>
            <a:rPr lang="en-US" sz="2000" dirty="0"/>
            <a:t>Using ‘SGD Regression’.</a:t>
          </a:r>
          <a:endParaRPr lang="en-IN" sz="2000" dirty="0"/>
        </a:p>
      </dgm:t>
    </dgm:pt>
    <dgm:pt modelId="{921E1D0A-4C89-411F-9AFB-74E5BA129393}" type="parTrans" cxnId="{7533271C-B7CC-4C87-A5DE-1BC1ECA4A3A5}">
      <dgm:prSet/>
      <dgm:spPr/>
      <dgm:t>
        <a:bodyPr/>
        <a:lstStyle/>
        <a:p>
          <a:endParaRPr lang="en-IN"/>
        </a:p>
      </dgm:t>
    </dgm:pt>
    <dgm:pt modelId="{A317309E-E719-44AA-A807-091B1ACA08A0}" type="sibTrans" cxnId="{7533271C-B7CC-4C87-A5DE-1BC1ECA4A3A5}">
      <dgm:prSet/>
      <dgm:spPr/>
      <dgm:t>
        <a:bodyPr/>
        <a:lstStyle/>
        <a:p>
          <a:endParaRPr lang="en-IN"/>
        </a:p>
      </dgm:t>
    </dgm:pt>
    <dgm:pt modelId="{391E6FA6-B244-4F37-B1A8-190578D4847A}">
      <dgm:prSet phldrT="[Text]" custT="1"/>
      <dgm:spPr/>
      <dgm:t>
        <a:bodyPr/>
        <a:lstStyle/>
        <a:p>
          <a:r>
            <a:rPr lang="en-IN" sz="2000" dirty="0"/>
            <a:t>Calculated by R2 score.</a:t>
          </a:r>
        </a:p>
      </dgm:t>
    </dgm:pt>
    <dgm:pt modelId="{A8D9F1E1-9FE1-4CE6-9A65-AA87D2450463}" type="sibTrans" cxnId="{186E41AC-78F1-4BC6-9A75-97D1014076E9}">
      <dgm:prSet/>
      <dgm:spPr/>
      <dgm:t>
        <a:bodyPr/>
        <a:lstStyle/>
        <a:p>
          <a:endParaRPr lang="en-IN"/>
        </a:p>
      </dgm:t>
    </dgm:pt>
    <dgm:pt modelId="{4788DB52-34A5-47FB-9506-411DE422F24D}" type="parTrans" cxnId="{186E41AC-78F1-4BC6-9A75-97D1014076E9}">
      <dgm:prSet/>
      <dgm:spPr/>
      <dgm:t>
        <a:bodyPr/>
        <a:lstStyle/>
        <a:p>
          <a:endParaRPr lang="en-IN"/>
        </a:p>
      </dgm:t>
    </dgm:pt>
    <dgm:pt modelId="{978868F8-4FFD-4821-8BCF-152845FA8F62}">
      <dgm:prSet phldrT="[Text]"/>
      <dgm:spPr/>
      <dgm:t>
        <a:bodyPr/>
        <a:lstStyle/>
        <a:p>
          <a:r>
            <a:rPr lang="en-US" dirty="0"/>
            <a:t>Accuracy Calculation</a:t>
          </a:r>
          <a:endParaRPr lang="en-IN" dirty="0"/>
        </a:p>
      </dgm:t>
    </dgm:pt>
    <dgm:pt modelId="{2FE1DAED-341C-49F6-B09A-925E39FF0DB4}" type="sibTrans" cxnId="{65465C8B-508F-473C-9309-FA606B44D622}">
      <dgm:prSet/>
      <dgm:spPr/>
      <dgm:t>
        <a:bodyPr/>
        <a:lstStyle/>
        <a:p>
          <a:endParaRPr lang="en-IN"/>
        </a:p>
      </dgm:t>
    </dgm:pt>
    <dgm:pt modelId="{16593BA9-C95B-41AE-84E3-6360DDB8B837}" type="parTrans" cxnId="{65465C8B-508F-473C-9309-FA606B44D622}">
      <dgm:prSet/>
      <dgm:spPr/>
      <dgm:t>
        <a:bodyPr/>
        <a:lstStyle/>
        <a:p>
          <a:endParaRPr lang="en-IN"/>
        </a:p>
      </dgm:t>
    </dgm:pt>
    <dgm:pt modelId="{BB9B8CE5-52C7-4A29-BE35-23CC530764B8}">
      <dgm:prSet phldrT="[Text]"/>
      <dgm:spPr/>
      <dgm:t>
        <a:bodyPr/>
        <a:lstStyle/>
        <a:p>
          <a:r>
            <a:rPr lang="en-US" dirty="0"/>
            <a:t>Model Training</a:t>
          </a:r>
          <a:endParaRPr lang="en-IN" dirty="0"/>
        </a:p>
      </dgm:t>
    </dgm:pt>
    <dgm:pt modelId="{0DC60199-F6C8-4AA2-ABF0-F5B89BEA2862}" type="sibTrans" cxnId="{C739190C-1B7D-4FAC-BBE7-AC62EB152945}">
      <dgm:prSet/>
      <dgm:spPr/>
      <dgm:t>
        <a:bodyPr/>
        <a:lstStyle/>
        <a:p>
          <a:endParaRPr lang="en-IN"/>
        </a:p>
      </dgm:t>
    </dgm:pt>
    <dgm:pt modelId="{A2171BB1-A7FD-47D1-AC30-082BF05EF9E9}" type="parTrans" cxnId="{C739190C-1B7D-4FAC-BBE7-AC62EB152945}">
      <dgm:prSet/>
      <dgm:spPr/>
      <dgm:t>
        <a:bodyPr/>
        <a:lstStyle/>
        <a:p>
          <a:endParaRPr lang="en-IN"/>
        </a:p>
      </dgm:t>
    </dgm:pt>
    <dgm:pt modelId="{3368CE53-59E9-450B-B18E-61E41BF21092}" type="pres">
      <dgm:prSet presAssocID="{9A6C74F2-AA33-4602-9264-2C2F1CE028F5}" presName="Name0" presStyleCnt="0">
        <dgm:presLayoutVars>
          <dgm:dir/>
          <dgm:animLvl val="lvl"/>
          <dgm:resizeHandles/>
        </dgm:presLayoutVars>
      </dgm:prSet>
      <dgm:spPr/>
    </dgm:pt>
    <dgm:pt modelId="{FB62A5DD-B4AC-4458-B761-00DA223F8896}" type="pres">
      <dgm:prSet presAssocID="{BB9B8CE5-52C7-4A29-BE35-23CC530764B8}" presName="linNode" presStyleCnt="0"/>
      <dgm:spPr/>
    </dgm:pt>
    <dgm:pt modelId="{965A8BD6-B1B7-433F-94AE-D6C571540675}" type="pres">
      <dgm:prSet presAssocID="{BB9B8CE5-52C7-4A29-BE35-23CC530764B8}" presName="parentShp" presStyleLbl="node1" presStyleIdx="0" presStyleCnt="2">
        <dgm:presLayoutVars>
          <dgm:bulletEnabled val="1"/>
        </dgm:presLayoutVars>
      </dgm:prSet>
      <dgm:spPr/>
    </dgm:pt>
    <dgm:pt modelId="{28479CC1-9E95-4692-993B-30BC6F4BA167}" type="pres">
      <dgm:prSet presAssocID="{BB9B8CE5-52C7-4A29-BE35-23CC530764B8}" presName="childShp" presStyleLbl="bgAccFollowNode1" presStyleIdx="0" presStyleCnt="2">
        <dgm:presLayoutVars>
          <dgm:bulletEnabled val="1"/>
        </dgm:presLayoutVars>
      </dgm:prSet>
      <dgm:spPr/>
    </dgm:pt>
    <dgm:pt modelId="{34448979-8088-4B37-8B6A-084BDE1707DA}" type="pres">
      <dgm:prSet presAssocID="{0DC60199-F6C8-4AA2-ABF0-F5B89BEA2862}" presName="spacing" presStyleCnt="0"/>
      <dgm:spPr/>
    </dgm:pt>
    <dgm:pt modelId="{69EB92BF-028E-4E02-9156-F6883C135A08}" type="pres">
      <dgm:prSet presAssocID="{978868F8-4FFD-4821-8BCF-152845FA8F62}" presName="linNode" presStyleCnt="0"/>
      <dgm:spPr/>
    </dgm:pt>
    <dgm:pt modelId="{3D16E8F4-9142-4FAA-B80C-A71690B8EF3E}" type="pres">
      <dgm:prSet presAssocID="{978868F8-4FFD-4821-8BCF-152845FA8F62}" presName="parentShp" presStyleLbl="node1" presStyleIdx="1" presStyleCnt="2">
        <dgm:presLayoutVars>
          <dgm:bulletEnabled val="1"/>
        </dgm:presLayoutVars>
      </dgm:prSet>
      <dgm:spPr/>
    </dgm:pt>
    <dgm:pt modelId="{6EBD3BDE-673A-4F27-BD5D-3AA6438DBE14}" type="pres">
      <dgm:prSet presAssocID="{978868F8-4FFD-4821-8BCF-152845FA8F62}" presName="childShp" presStyleLbl="bgAccFollowNode1" presStyleIdx="1" presStyleCnt="2">
        <dgm:presLayoutVars>
          <dgm:bulletEnabled val="1"/>
        </dgm:presLayoutVars>
      </dgm:prSet>
      <dgm:spPr/>
    </dgm:pt>
  </dgm:ptLst>
  <dgm:cxnLst>
    <dgm:cxn modelId="{C739190C-1B7D-4FAC-BBE7-AC62EB152945}" srcId="{9A6C74F2-AA33-4602-9264-2C2F1CE028F5}" destId="{BB9B8CE5-52C7-4A29-BE35-23CC530764B8}" srcOrd="0" destOrd="0" parTransId="{A2171BB1-A7FD-47D1-AC30-082BF05EF9E9}" sibTransId="{0DC60199-F6C8-4AA2-ABF0-F5B89BEA2862}"/>
    <dgm:cxn modelId="{0234D00E-045D-4DBD-806D-CDF1BB2B9150}" type="presOf" srcId="{9A6C74F2-AA33-4602-9264-2C2F1CE028F5}" destId="{3368CE53-59E9-450B-B18E-61E41BF21092}" srcOrd="0" destOrd="0" presId="urn:microsoft.com/office/officeart/2005/8/layout/vList6"/>
    <dgm:cxn modelId="{7533271C-B7CC-4C87-A5DE-1BC1ECA4A3A5}" srcId="{BB9B8CE5-52C7-4A29-BE35-23CC530764B8}" destId="{EE80CD2D-D258-46BC-9053-40D7AD1E6357}" srcOrd="0" destOrd="0" parTransId="{921E1D0A-4C89-411F-9AFB-74E5BA129393}" sibTransId="{A317309E-E719-44AA-A807-091B1ACA08A0}"/>
    <dgm:cxn modelId="{A6DBD427-0A51-473F-997E-C8ED1260741F}" type="presOf" srcId="{978868F8-4FFD-4821-8BCF-152845FA8F62}" destId="{3D16E8F4-9142-4FAA-B80C-A71690B8EF3E}" srcOrd="0" destOrd="0" presId="urn:microsoft.com/office/officeart/2005/8/layout/vList6"/>
    <dgm:cxn modelId="{34FD6B60-A1A5-4490-9255-3ECBD89CE57B}" type="presOf" srcId="{391E6FA6-B244-4F37-B1A8-190578D4847A}" destId="{6EBD3BDE-673A-4F27-BD5D-3AA6438DBE14}" srcOrd="0" destOrd="0" presId="urn:microsoft.com/office/officeart/2005/8/layout/vList6"/>
    <dgm:cxn modelId="{65465C8B-508F-473C-9309-FA606B44D622}" srcId="{9A6C74F2-AA33-4602-9264-2C2F1CE028F5}" destId="{978868F8-4FFD-4821-8BCF-152845FA8F62}" srcOrd="1" destOrd="0" parTransId="{16593BA9-C95B-41AE-84E3-6360DDB8B837}" sibTransId="{2FE1DAED-341C-49F6-B09A-925E39FF0DB4}"/>
    <dgm:cxn modelId="{186E41AC-78F1-4BC6-9A75-97D1014076E9}" srcId="{978868F8-4FFD-4821-8BCF-152845FA8F62}" destId="{391E6FA6-B244-4F37-B1A8-190578D4847A}" srcOrd="0" destOrd="0" parTransId="{4788DB52-34A5-47FB-9506-411DE422F24D}" sibTransId="{A8D9F1E1-9FE1-4CE6-9A65-AA87D2450463}"/>
    <dgm:cxn modelId="{A9640ACD-398C-41C5-A7A5-37669758C2F9}" type="presOf" srcId="{BB9B8CE5-52C7-4A29-BE35-23CC530764B8}" destId="{965A8BD6-B1B7-433F-94AE-D6C571540675}" srcOrd="0" destOrd="0" presId="urn:microsoft.com/office/officeart/2005/8/layout/vList6"/>
    <dgm:cxn modelId="{8AB584F5-A68B-42EC-A257-E847AE0E3512}" type="presOf" srcId="{EE80CD2D-D258-46BC-9053-40D7AD1E6357}" destId="{28479CC1-9E95-4692-993B-30BC6F4BA167}" srcOrd="0" destOrd="0" presId="urn:microsoft.com/office/officeart/2005/8/layout/vList6"/>
    <dgm:cxn modelId="{29C93E8F-D43F-415F-BF8F-F76EFCD6E8DC}" type="presParOf" srcId="{3368CE53-59E9-450B-B18E-61E41BF21092}" destId="{FB62A5DD-B4AC-4458-B761-00DA223F8896}" srcOrd="0" destOrd="0" presId="urn:microsoft.com/office/officeart/2005/8/layout/vList6"/>
    <dgm:cxn modelId="{F08127CE-5AFB-4C57-8996-D88A9757F45B}" type="presParOf" srcId="{FB62A5DD-B4AC-4458-B761-00DA223F8896}" destId="{965A8BD6-B1B7-433F-94AE-D6C571540675}" srcOrd="0" destOrd="0" presId="urn:microsoft.com/office/officeart/2005/8/layout/vList6"/>
    <dgm:cxn modelId="{D5F39B88-BEF0-4C33-8E98-AD3AB7853980}" type="presParOf" srcId="{FB62A5DD-B4AC-4458-B761-00DA223F8896}" destId="{28479CC1-9E95-4692-993B-30BC6F4BA167}" srcOrd="1" destOrd="0" presId="urn:microsoft.com/office/officeart/2005/8/layout/vList6"/>
    <dgm:cxn modelId="{2D3D5367-7217-4B47-99B3-DA3054C69770}" type="presParOf" srcId="{3368CE53-59E9-450B-B18E-61E41BF21092}" destId="{34448979-8088-4B37-8B6A-084BDE1707DA}" srcOrd="1" destOrd="0" presId="urn:microsoft.com/office/officeart/2005/8/layout/vList6"/>
    <dgm:cxn modelId="{C43B56BC-38EC-4D0E-8A9F-7C626DF9C38F}" type="presParOf" srcId="{3368CE53-59E9-450B-B18E-61E41BF21092}" destId="{69EB92BF-028E-4E02-9156-F6883C135A08}" srcOrd="2" destOrd="0" presId="urn:microsoft.com/office/officeart/2005/8/layout/vList6"/>
    <dgm:cxn modelId="{742C424E-10DC-4836-983D-CA4238AE37C9}" type="presParOf" srcId="{69EB92BF-028E-4E02-9156-F6883C135A08}" destId="{3D16E8F4-9142-4FAA-B80C-A71690B8EF3E}" srcOrd="0" destOrd="0" presId="urn:microsoft.com/office/officeart/2005/8/layout/vList6"/>
    <dgm:cxn modelId="{2833E279-42E6-47B5-B0B4-D93B3ABA67C5}" type="presParOf" srcId="{69EB92BF-028E-4E02-9156-F6883C135A08}" destId="{6EBD3BDE-673A-4F27-BD5D-3AA6438DBE14}"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7BCBF2-FE4B-4C9C-B321-9BBBE1B2D5A6}">
      <dsp:nvSpPr>
        <dsp:cNvPr id="0" name=""/>
        <dsp:cNvSpPr/>
      </dsp:nvSpPr>
      <dsp:spPr>
        <a:xfrm rot="5400000">
          <a:off x="-280451" y="280760"/>
          <a:ext cx="1869676" cy="1308773"/>
        </a:xfrm>
        <a:prstGeom prst="chevron">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w="9525" cap="flat" cmpd="sng" algn="ctr">
          <a:solidFill>
            <a:schemeClr val="accent5">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Healthcare</a:t>
          </a:r>
          <a:endParaRPr lang="en-IN" sz="2000" kern="1200" dirty="0"/>
        </a:p>
      </dsp:txBody>
      <dsp:txXfrm rot="-5400000">
        <a:off x="1" y="654696"/>
        <a:ext cx="1308773" cy="560903"/>
      </dsp:txXfrm>
    </dsp:sp>
    <dsp:sp modelId="{A1364713-2467-499B-A72C-1DB7356E67CC}">
      <dsp:nvSpPr>
        <dsp:cNvPr id="0" name=""/>
        <dsp:cNvSpPr/>
      </dsp:nvSpPr>
      <dsp:spPr>
        <a:xfrm rot="5400000">
          <a:off x="4806860" y="-3497777"/>
          <a:ext cx="1215289" cy="8211463"/>
        </a:xfrm>
        <a:prstGeom prst="round2Same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By continuously learning from new patient data is incorporated into the system.</a:t>
          </a:r>
          <a:endParaRPr lang="en-IN" sz="2100" kern="1200" dirty="0"/>
        </a:p>
        <a:p>
          <a:pPr marL="228600" lvl="1" indent="-228600" algn="l" defTabSz="933450">
            <a:lnSpc>
              <a:spcPct val="90000"/>
            </a:lnSpc>
            <a:spcBef>
              <a:spcPct val="0"/>
            </a:spcBef>
            <a:spcAft>
              <a:spcPct val="15000"/>
            </a:spcAft>
            <a:buChar char="•"/>
          </a:pPr>
          <a:r>
            <a:rPr lang="en-US" sz="2100" kern="1200" dirty="0"/>
            <a:t>Can predict more accurate healthcare recommendations.</a:t>
          </a:r>
          <a:endParaRPr lang="en-IN" sz="2100" kern="1200" dirty="0"/>
        </a:p>
      </dsp:txBody>
      <dsp:txXfrm rot="-5400000">
        <a:off x="1308773" y="59636"/>
        <a:ext cx="8152137" cy="1096637"/>
      </dsp:txXfrm>
    </dsp:sp>
    <dsp:sp modelId="{7B932749-63B7-4AF0-8870-91A4C4742988}">
      <dsp:nvSpPr>
        <dsp:cNvPr id="0" name=""/>
        <dsp:cNvSpPr/>
      </dsp:nvSpPr>
      <dsp:spPr>
        <a:xfrm rot="5400000">
          <a:off x="-280451" y="1860103"/>
          <a:ext cx="1869676" cy="1308773"/>
        </a:xfrm>
        <a:prstGeom prst="chevron">
          <a:avLst/>
        </a:prstGeom>
        <a:gradFill rotWithShape="0">
          <a:gsLst>
            <a:gs pos="0">
              <a:schemeClr val="accent5">
                <a:hueOff val="-1108260"/>
                <a:satOff val="-733"/>
                <a:lumOff val="11569"/>
                <a:alphaOff val="0"/>
                <a:tint val="98000"/>
                <a:satMod val="110000"/>
                <a:lumMod val="104000"/>
              </a:schemeClr>
            </a:gs>
            <a:gs pos="69000">
              <a:schemeClr val="accent5">
                <a:hueOff val="-1108260"/>
                <a:satOff val="-733"/>
                <a:lumOff val="11569"/>
                <a:alphaOff val="0"/>
                <a:shade val="88000"/>
                <a:satMod val="130000"/>
                <a:lumMod val="92000"/>
              </a:schemeClr>
            </a:gs>
            <a:gs pos="100000">
              <a:schemeClr val="accent5">
                <a:hueOff val="-1108260"/>
                <a:satOff val="-733"/>
                <a:lumOff val="11569"/>
                <a:alphaOff val="0"/>
                <a:shade val="78000"/>
                <a:satMod val="130000"/>
                <a:lumMod val="92000"/>
              </a:schemeClr>
            </a:gs>
          </a:gsLst>
          <a:lin ang="5400000" scaled="0"/>
        </a:gradFill>
        <a:ln w="9525" cap="flat" cmpd="sng" algn="ctr">
          <a:solidFill>
            <a:schemeClr val="accent5">
              <a:hueOff val="-1108260"/>
              <a:satOff val="-733"/>
              <a:lumOff val="11569"/>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Finance</a:t>
          </a:r>
          <a:endParaRPr lang="en-IN" sz="2000" kern="1200" dirty="0"/>
        </a:p>
      </dsp:txBody>
      <dsp:txXfrm rot="-5400000">
        <a:off x="1" y="2234039"/>
        <a:ext cx="1308773" cy="560903"/>
      </dsp:txXfrm>
    </dsp:sp>
    <dsp:sp modelId="{0A7C5D74-2253-4B33-A09A-D0819CD6D493}">
      <dsp:nvSpPr>
        <dsp:cNvPr id="0" name=""/>
        <dsp:cNvSpPr/>
      </dsp:nvSpPr>
      <dsp:spPr>
        <a:xfrm rot="5400000">
          <a:off x="4806860" y="-1918434"/>
          <a:ext cx="1215289" cy="8211463"/>
        </a:xfrm>
        <a:prstGeom prst="round2SameRect">
          <a:avLst/>
        </a:prstGeom>
        <a:solidFill>
          <a:schemeClr val="lt1">
            <a:alpha val="90000"/>
            <a:hueOff val="0"/>
            <a:satOff val="0"/>
            <a:lumOff val="0"/>
            <a:alphaOff val="0"/>
          </a:schemeClr>
        </a:solidFill>
        <a:ln w="9525" cap="flat" cmpd="sng" algn="ctr">
          <a:solidFill>
            <a:schemeClr val="accent5">
              <a:hueOff val="-1108260"/>
              <a:satOff val="-733"/>
              <a:lumOff val="11569"/>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By predicting financial market trends and risks, it helps the investor in real-time market data.</a:t>
          </a:r>
          <a:endParaRPr lang="en-IN" sz="2100" kern="1200" dirty="0"/>
        </a:p>
      </dsp:txBody>
      <dsp:txXfrm rot="-5400000">
        <a:off x="1308773" y="1638979"/>
        <a:ext cx="8152137" cy="109663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79CC1-9E95-4692-993B-30BC6F4BA167}">
      <dsp:nvSpPr>
        <dsp:cNvPr id="0" name=""/>
        <dsp:cNvSpPr/>
      </dsp:nvSpPr>
      <dsp:spPr>
        <a:xfrm>
          <a:off x="3543965" y="0"/>
          <a:ext cx="5315949" cy="1299570"/>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Train the model again &amp; again with similar dataset to improve model performance.</a:t>
          </a:r>
          <a:endParaRPr lang="en-IN" sz="2000" kern="1200" dirty="0"/>
        </a:p>
      </dsp:txBody>
      <dsp:txXfrm>
        <a:off x="3543965" y="162446"/>
        <a:ext cx="4828610" cy="974678"/>
      </dsp:txXfrm>
    </dsp:sp>
    <dsp:sp modelId="{965A8BD6-B1B7-433F-94AE-D6C571540675}">
      <dsp:nvSpPr>
        <dsp:cNvPr id="0" name=""/>
        <dsp:cNvSpPr/>
      </dsp:nvSpPr>
      <dsp:spPr>
        <a:xfrm>
          <a:off x="0" y="0"/>
          <a:ext cx="3543966" cy="1299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Implementing LL Model</a:t>
          </a:r>
          <a:endParaRPr lang="en-IN" sz="3300" kern="1200" dirty="0"/>
        </a:p>
      </dsp:txBody>
      <dsp:txXfrm>
        <a:off x="63440" y="63440"/>
        <a:ext cx="3417086" cy="117269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79CC1-9E95-4692-993B-30BC6F4BA167}">
      <dsp:nvSpPr>
        <dsp:cNvPr id="0" name=""/>
        <dsp:cNvSpPr/>
      </dsp:nvSpPr>
      <dsp:spPr>
        <a:xfrm>
          <a:off x="3495657" y="200"/>
          <a:ext cx="5243487" cy="782644"/>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Limit the data range to avoid high variance problems.</a:t>
          </a:r>
          <a:endParaRPr lang="en-IN" sz="2000" kern="1200" dirty="0"/>
        </a:p>
      </dsp:txBody>
      <dsp:txXfrm>
        <a:off x="3495657" y="98031"/>
        <a:ext cx="4949996" cy="586983"/>
      </dsp:txXfrm>
    </dsp:sp>
    <dsp:sp modelId="{965A8BD6-B1B7-433F-94AE-D6C571540675}">
      <dsp:nvSpPr>
        <dsp:cNvPr id="0" name=""/>
        <dsp:cNvSpPr/>
      </dsp:nvSpPr>
      <dsp:spPr>
        <a:xfrm>
          <a:off x="0" y="200"/>
          <a:ext cx="3495658" cy="78264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dirty="0"/>
            <a:t>Standardization</a:t>
          </a:r>
          <a:endParaRPr lang="en-IN" sz="3400" kern="1200" dirty="0"/>
        </a:p>
      </dsp:txBody>
      <dsp:txXfrm>
        <a:off x="38206" y="38406"/>
        <a:ext cx="3419246" cy="706232"/>
      </dsp:txXfrm>
    </dsp:sp>
    <dsp:sp modelId="{6EBD3BDE-673A-4F27-BD5D-3AA6438DBE14}">
      <dsp:nvSpPr>
        <dsp:cNvPr id="0" name=""/>
        <dsp:cNvSpPr/>
      </dsp:nvSpPr>
      <dsp:spPr>
        <a:xfrm>
          <a:off x="3495657" y="861109"/>
          <a:ext cx="5243487" cy="782644"/>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Split the whole data by 4:1 ratio.</a:t>
          </a:r>
          <a:endParaRPr lang="en-IN" sz="2000" kern="1200" dirty="0"/>
        </a:p>
      </dsp:txBody>
      <dsp:txXfrm>
        <a:off x="3495657" y="958940"/>
        <a:ext cx="4949996" cy="586983"/>
      </dsp:txXfrm>
    </dsp:sp>
    <dsp:sp modelId="{3D16E8F4-9142-4FAA-B80C-A71690B8EF3E}">
      <dsp:nvSpPr>
        <dsp:cNvPr id="0" name=""/>
        <dsp:cNvSpPr/>
      </dsp:nvSpPr>
      <dsp:spPr>
        <a:xfrm>
          <a:off x="0" y="861109"/>
          <a:ext cx="3495658" cy="78264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dirty="0"/>
            <a:t>Train Test Split</a:t>
          </a:r>
          <a:endParaRPr lang="en-IN" sz="3400" kern="1200" dirty="0"/>
        </a:p>
      </dsp:txBody>
      <dsp:txXfrm>
        <a:off x="38206" y="899315"/>
        <a:ext cx="3419246" cy="70623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EFDFE-3F28-4CED-9BEC-FB208330A21D}">
      <dsp:nvSpPr>
        <dsp:cNvPr id="0" name=""/>
        <dsp:cNvSpPr/>
      </dsp:nvSpPr>
      <dsp:spPr>
        <a:xfrm>
          <a:off x="7341796" y="621545"/>
          <a:ext cx="2702214" cy="270271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A9AC46-3327-4756-8DE8-F4346DDFB6FB}">
      <dsp:nvSpPr>
        <dsp:cNvPr id="0" name=""/>
        <dsp:cNvSpPr/>
      </dsp:nvSpPr>
      <dsp:spPr>
        <a:xfrm>
          <a:off x="7431518" y="711652"/>
          <a:ext cx="2522770" cy="2522501"/>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Hybrid Approach</a:t>
          </a:r>
          <a:endParaRPr lang="en-IN" sz="2500" kern="1200" dirty="0"/>
        </a:p>
      </dsp:txBody>
      <dsp:txXfrm>
        <a:off x="7792165" y="1072077"/>
        <a:ext cx="1801476" cy="1801651"/>
      </dsp:txXfrm>
    </dsp:sp>
    <dsp:sp modelId="{0DB5B62B-495A-4CAC-9749-6412F49D3AB7}">
      <dsp:nvSpPr>
        <dsp:cNvPr id="0" name=""/>
        <dsp:cNvSpPr/>
      </dsp:nvSpPr>
      <dsp:spPr>
        <a:xfrm>
          <a:off x="7431518" y="3374055"/>
          <a:ext cx="2522770" cy="1481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Combines different learning paradigms that lead to more efficient and effective LL systems.</a:t>
          </a:r>
          <a:endParaRPr lang="en-IN" sz="1600" kern="1200" dirty="0"/>
        </a:p>
      </dsp:txBody>
      <dsp:txXfrm>
        <a:off x="7431518" y="3374055"/>
        <a:ext cx="2522770" cy="1481537"/>
      </dsp:txXfrm>
    </dsp:sp>
    <dsp:sp modelId="{17E569E4-98C8-4BA7-91E2-7BAF524B58E2}">
      <dsp:nvSpPr>
        <dsp:cNvPr id="0" name=""/>
        <dsp:cNvSpPr/>
      </dsp:nvSpPr>
      <dsp:spPr>
        <a:xfrm rot="2700000">
          <a:off x="4552234" y="624812"/>
          <a:ext cx="2695705" cy="2695705"/>
        </a:xfrm>
        <a:prstGeom prst="teardrop">
          <a:avLst>
            <a:gd name="adj" fmla="val 1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147323-AF72-4807-AAB9-70324C70B203}">
      <dsp:nvSpPr>
        <dsp:cNvPr id="0" name=""/>
        <dsp:cNvSpPr/>
      </dsp:nvSpPr>
      <dsp:spPr>
        <a:xfrm>
          <a:off x="4638702" y="711652"/>
          <a:ext cx="2522770" cy="2522501"/>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Meta-Learning</a:t>
          </a:r>
          <a:endParaRPr lang="en-IN" sz="2500" kern="1200" dirty="0"/>
        </a:p>
      </dsp:txBody>
      <dsp:txXfrm>
        <a:off x="4999349" y="1072077"/>
        <a:ext cx="1801476" cy="1801651"/>
      </dsp:txXfrm>
    </dsp:sp>
    <dsp:sp modelId="{504F79E1-9269-437F-8A86-569FF0BDF4B4}">
      <dsp:nvSpPr>
        <dsp:cNvPr id="0" name=""/>
        <dsp:cNvSpPr/>
      </dsp:nvSpPr>
      <dsp:spPr>
        <a:xfrm>
          <a:off x="4638702" y="3374055"/>
          <a:ext cx="2522770" cy="1481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Adapt quickly to new tasks or environment</a:t>
          </a:r>
          <a:endParaRPr lang="en-IN" sz="1600" kern="1200" dirty="0"/>
        </a:p>
      </dsp:txBody>
      <dsp:txXfrm>
        <a:off x="4638702" y="3374055"/>
        <a:ext cx="2522770" cy="1481537"/>
      </dsp:txXfrm>
    </dsp:sp>
    <dsp:sp modelId="{A05DC9DE-6679-42E7-8E52-A5324B4DD054}">
      <dsp:nvSpPr>
        <dsp:cNvPr id="0" name=""/>
        <dsp:cNvSpPr/>
      </dsp:nvSpPr>
      <dsp:spPr>
        <a:xfrm rot="2700000">
          <a:off x="1759418" y="624812"/>
          <a:ext cx="2695705" cy="2695705"/>
        </a:xfrm>
        <a:prstGeom prst="teardrop">
          <a:avLst>
            <a:gd name="adj" fmla="val 1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E402D6-034A-45B9-B599-8B28DEC31474}">
      <dsp:nvSpPr>
        <dsp:cNvPr id="0" name=""/>
        <dsp:cNvSpPr/>
      </dsp:nvSpPr>
      <dsp:spPr>
        <a:xfrm>
          <a:off x="1845886" y="711652"/>
          <a:ext cx="2522770" cy="2522501"/>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Explainable and Transparent LL </a:t>
          </a:r>
          <a:endParaRPr lang="en-IN" sz="2500" kern="1200" dirty="0"/>
        </a:p>
      </dsp:txBody>
      <dsp:txXfrm>
        <a:off x="2206533" y="1072077"/>
        <a:ext cx="1801476" cy="1801651"/>
      </dsp:txXfrm>
    </dsp:sp>
    <dsp:sp modelId="{05E113ED-AC70-4A95-8855-AAF2847E1B4F}">
      <dsp:nvSpPr>
        <dsp:cNvPr id="0" name=""/>
        <dsp:cNvSpPr/>
      </dsp:nvSpPr>
      <dsp:spPr>
        <a:xfrm>
          <a:off x="1845886" y="3374055"/>
          <a:ext cx="2522770" cy="1481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Develop algorithms that are transparent and can provide explanations for their decision-making processes.</a:t>
          </a:r>
          <a:endParaRPr lang="en-IN" sz="1600" kern="1200" dirty="0"/>
        </a:p>
      </dsp:txBody>
      <dsp:txXfrm>
        <a:off x="1845886" y="3374055"/>
        <a:ext cx="2522770" cy="148153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E569E4-98C8-4BA7-91E2-7BAF524B58E2}">
      <dsp:nvSpPr>
        <dsp:cNvPr id="0" name=""/>
        <dsp:cNvSpPr/>
      </dsp:nvSpPr>
      <dsp:spPr>
        <a:xfrm>
          <a:off x="6266558" y="642809"/>
          <a:ext cx="2795215" cy="279517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147323-AF72-4807-AAB9-70324C70B203}">
      <dsp:nvSpPr>
        <dsp:cNvPr id="0" name=""/>
        <dsp:cNvSpPr/>
      </dsp:nvSpPr>
      <dsp:spPr>
        <a:xfrm>
          <a:off x="6359690" y="735998"/>
          <a:ext cx="2608329" cy="2608797"/>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Collaborative LL</a:t>
          </a:r>
          <a:endParaRPr lang="en-IN" sz="2300" kern="1200" dirty="0"/>
        </a:p>
      </dsp:txBody>
      <dsp:txXfrm>
        <a:off x="6732841" y="1108753"/>
        <a:ext cx="1863270" cy="1863286"/>
      </dsp:txXfrm>
    </dsp:sp>
    <dsp:sp modelId="{504F79E1-9269-437F-8A86-569FF0BDF4B4}">
      <dsp:nvSpPr>
        <dsp:cNvPr id="0" name=""/>
        <dsp:cNvSpPr/>
      </dsp:nvSpPr>
      <dsp:spPr>
        <a:xfrm>
          <a:off x="6359690" y="3489483"/>
          <a:ext cx="2608329" cy="1532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Involve multiple systems learning and sharing knowledge with each other to lead efficiency in complex and dynamic environment</a:t>
          </a:r>
          <a:endParaRPr lang="en-IN" sz="1400" kern="1200" dirty="0"/>
        </a:p>
      </dsp:txBody>
      <dsp:txXfrm>
        <a:off x="6359690" y="3489483"/>
        <a:ext cx="2608329" cy="1532221"/>
      </dsp:txXfrm>
    </dsp:sp>
    <dsp:sp modelId="{A05DC9DE-6679-42E7-8E52-A5324B4DD054}">
      <dsp:nvSpPr>
        <dsp:cNvPr id="0" name=""/>
        <dsp:cNvSpPr/>
      </dsp:nvSpPr>
      <dsp:spPr>
        <a:xfrm rot="2700000">
          <a:off x="3378474" y="642497"/>
          <a:ext cx="2795308" cy="2795308"/>
        </a:xfrm>
        <a:prstGeom prst="teardrop">
          <a:avLst>
            <a:gd name="adj" fmla="val 1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E402D6-034A-45B9-B599-8B28DEC31474}">
      <dsp:nvSpPr>
        <dsp:cNvPr id="0" name=""/>
        <dsp:cNvSpPr/>
      </dsp:nvSpPr>
      <dsp:spPr>
        <a:xfrm>
          <a:off x="3471963" y="735998"/>
          <a:ext cx="2608329" cy="2608797"/>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Learning from Multi-Model Data</a:t>
          </a:r>
          <a:endParaRPr lang="en-IN" sz="2300" kern="1200" dirty="0"/>
        </a:p>
      </dsp:txBody>
      <dsp:txXfrm>
        <a:off x="3844493" y="1108753"/>
        <a:ext cx="1863270" cy="1863286"/>
      </dsp:txXfrm>
    </dsp:sp>
    <dsp:sp modelId="{05E113ED-AC70-4A95-8855-AAF2847E1B4F}">
      <dsp:nvSpPr>
        <dsp:cNvPr id="0" name=""/>
        <dsp:cNvSpPr/>
      </dsp:nvSpPr>
      <dsp:spPr>
        <a:xfrm>
          <a:off x="3471963" y="3489483"/>
          <a:ext cx="2608329" cy="1532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Learn from multi-model data like text, image and audio to improve the performance and capabilities.</a:t>
          </a:r>
          <a:endParaRPr lang="en-IN" sz="1400" kern="1200" dirty="0"/>
        </a:p>
      </dsp:txBody>
      <dsp:txXfrm>
        <a:off x="3471963" y="3489483"/>
        <a:ext cx="2608329" cy="15322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7BCBF2-FE4B-4C9C-B321-9BBBE1B2D5A6}">
      <dsp:nvSpPr>
        <dsp:cNvPr id="0" name=""/>
        <dsp:cNvSpPr/>
      </dsp:nvSpPr>
      <dsp:spPr>
        <a:xfrm rot="5400000">
          <a:off x="-280451" y="280760"/>
          <a:ext cx="1869676" cy="1308773"/>
        </a:xfrm>
        <a:prstGeom prst="chevron">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w="9525" cap="flat" cmpd="sng" algn="ctr">
          <a:solidFill>
            <a:schemeClr val="accent5">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Autonomous Vehicles</a:t>
          </a:r>
          <a:endParaRPr lang="en-IN" sz="1700" kern="1200" dirty="0"/>
        </a:p>
      </dsp:txBody>
      <dsp:txXfrm rot="-5400000">
        <a:off x="1" y="654696"/>
        <a:ext cx="1308773" cy="560903"/>
      </dsp:txXfrm>
    </dsp:sp>
    <dsp:sp modelId="{A1364713-2467-499B-A72C-1DB7356E67CC}">
      <dsp:nvSpPr>
        <dsp:cNvPr id="0" name=""/>
        <dsp:cNvSpPr/>
      </dsp:nvSpPr>
      <dsp:spPr>
        <a:xfrm rot="5400000">
          <a:off x="4806860" y="-3498086"/>
          <a:ext cx="1215289" cy="8211463"/>
        </a:xfrm>
        <a:prstGeom prst="round2Same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Improve performance and safety of autonomous vehicles by learning the scenarios and adapting to changes of road conditions.</a:t>
          </a:r>
          <a:endParaRPr lang="en-IN" sz="2100" kern="1200" dirty="0"/>
        </a:p>
      </dsp:txBody>
      <dsp:txXfrm rot="-5400000">
        <a:off x="1308773" y="59327"/>
        <a:ext cx="8152137" cy="1096637"/>
      </dsp:txXfrm>
    </dsp:sp>
    <dsp:sp modelId="{7B932749-63B7-4AF0-8870-91A4C4742988}">
      <dsp:nvSpPr>
        <dsp:cNvPr id="0" name=""/>
        <dsp:cNvSpPr/>
      </dsp:nvSpPr>
      <dsp:spPr>
        <a:xfrm rot="5400000">
          <a:off x="-280451" y="1860103"/>
          <a:ext cx="1869676" cy="1308773"/>
        </a:xfrm>
        <a:prstGeom prst="chevron">
          <a:avLst/>
        </a:prstGeom>
        <a:gradFill rotWithShape="0">
          <a:gsLst>
            <a:gs pos="0">
              <a:schemeClr val="accent5">
                <a:hueOff val="-1108260"/>
                <a:satOff val="-733"/>
                <a:lumOff val="11569"/>
                <a:alphaOff val="0"/>
                <a:tint val="98000"/>
                <a:satMod val="110000"/>
                <a:lumMod val="104000"/>
              </a:schemeClr>
            </a:gs>
            <a:gs pos="69000">
              <a:schemeClr val="accent5">
                <a:hueOff val="-1108260"/>
                <a:satOff val="-733"/>
                <a:lumOff val="11569"/>
                <a:alphaOff val="0"/>
                <a:shade val="88000"/>
                <a:satMod val="130000"/>
                <a:lumMod val="92000"/>
              </a:schemeClr>
            </a:gs>
            <a:gs pos="100000">
              <a:schemeClr val="accent5">
                <a:hueOff val="-1108260"/>
                <a:satOff val="-733"/>
                <a:lumOff val="11569"/>
                <a:alphaOff val="0"/>
                <a:shade val="78000"/>
                <a:satMod val="130000"/>
                <a:lumMod val="92000"/>
              </a:schemeClr>
            </a:gs>
          </a:gsLst>
          <a:lin ang="5400000" scaled="0"/>
        </a:gradFill>
        <a:ln w="9525" cap="flat" cmpd="sng" algn="ctr">
          <a:solidFill>
            <a:schemeClr val="accent5">
              <a:hueOff val="-1108260"/>
              <a:satOff val="-733"/>
              <a:lumOff val="11569"/>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Customer Service</a:t>
          </a:r>
          <a:endParaRPr lang="en-IN" sz="1700" kern="1200" dirty="0"/>
        </a:p>
      </dsp:txBody>
      <dsp:txXfrm rot="-5400000">
        <a:off x="1" y="2234039"/>
        <a:ext cx="1308773" cy="560903"/>
      </dsp:txXfrm>
    </dsp:sp>
    <dsp:sp modelId="{0A7C5D74-2253-4B33-A09A-D0819CD6D493}">
      <dsp:nvSpPr>
        <dsp:cNvPr id="0" name=""/>
        <dsp:cNvSpPr/>
      </dsp:nvSpPr>
      <dsp:spPr>
        <a:xfrm rot="5400000">
          <a:off x="4806860" y="-1918434"/>
          <a:ext cx="1215289" cy="8211463"/>
        </a:xfrm>
        <a:prstGeom prst="round2SameRect">
          <a:avLst/>
        </a:prstGeom>
        <a:solidFill>
          <a:schemeClr val="lt1">
            <a:alpha val="90000"/>
            <a:hueOff val="0"/>
            <a:satOff val="0"/>
            <a:lumOff val="0"/>
            <a:alphaOff val="0"/>
          </a:schemeClr>
        </a:solidFill>
        <a:ln w="9525" cap="flat" cmpd="sng" algn="ctr">
          <a:solidFill>
            <a:schemeClr val="accent5">
              <a:hueOff val="-1108260"/>
              <a:satOff val="-733"/>
              <a:lumOff val="11569"/>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Interaction with customers and feedback becomes easy and efficient.</a:t>
          </a:r>
          <a:endParaRPr lang="en-IN" sz="2100" kern="1200" dirty="0"/>
        </a:p>
        <a:p>
          <a:pPr marL="228600" lvl="1" indent="-228600" algn="l" defTabSz="933450">
            <a:lnSpc>
              <a:spcPct val="90000"/>
            </a:lnSpc>
            <a:spcBef>
              <a:spcPct val="0"/>
            </a:spcBef>
            <a:spcAft>
              <a:spcPct val="15000"/>
            </a:spcAft>
            <a:buChar char="•"/>
          </a:pPr>
          <a:r>
            <a:rPr lang="en-US" sz="2100" kern="1200" dirty="0"/>
            <a:t>Easy to understand customers’ needs and preferences.</a:t>
          </a:r>
          <a:endParaRPr lang="en-IN" sz="2100" kern="1200" dirty="0"/>
        </a:p>
      </dsp:txBody>
      <dsp:txXfrm rot="-5400000">
        <a:off x="1308773" y="1638979"/>
        <a:ext cx="8152137" cy="10966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0CEAF1-BCF2-4D0F-B8E3-3ADB8BD539D8}">
      <dsp:nvSpPr>
        <dsp:cNvPr id="0" name=""/>
        <dsp:cNvSpPr/>
      </dsp:nvSpPr>
      <dsp:spPr>
        <a:xfrm rot="16200000">
          <a:off x="571682" y="-566917"/>
          <a:ext cx="3449638" cy="4583473"/>
        </a:xfrm>
        <a:prstGeom prst="flowChartManualOperation">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6050" tIns="0" rIns="148022" bIns="0" numCol="1" spcCol="1270" anchor="t" anchorCtr="0">
          <a:noAutofit/>
        </a:bodyPr>
        <a:lstStyle/>
        <a:p>
          <a:pPr marL="0" lvl="0" indent="0" algn="l" defTabSz="1022350">
            <a:lnSpc>
              <a:spcPct val="90000"/>
            </a:lnSpc>
            <a:spcBef>
              <a:spcPct val="0"/>
            </a:spcBef>
            <a:spcAft>
              <a:spcPct val="35000"/>
            </a:spcAft>
            <a:buNone/>
          </a:pPr>
          <a:r>
            <a:rPr lang="en-US" sz="2300" u="sng" kern="1200" dirty="0"/>
            <a:t>Catastrophic Forgetting</a:t>
          </a:r>
          <a:endParaRPr lang="en-IN" sz="2300" u="sng" kern="1200" dirty="0"/>
        </a:p>
        <a:p>
          <a:pPr marL="171450" lvl="1" indent="-171450" algn="l" defTabSz="800100">
            <a:lnSpc>
              <a:spcPct val="90000"/>
            </a:lnSpc>
            <a:spcBef>
              <a:spcPct val="0"/>
            </a:spcBef>
            <a:spcAft>
              <a:spcPct val="15000"/>
            </a:spcAft>
            <a:buChar char="•"/>
          </a:pPr>
          <a:r>
            <a:rPr lang="en-US" sz="1800" kern="1200" dirty="0"/>
            <a:t>System forget previously learned information while trained by new data.</a:t>
          </a:r>
          <a:endParaRPr lang="en-IN" sz="1800" kern="1200" dirty="0"/>
        </a:p>
        <a:p>
          <a:pPr marL="171450" lvl="1" indent="-171450" algn="l" defTabSz="800100">
            <a:lnSpc>
              <a:spcPct val="90000"/>
            </a:lnSpc>
            <a:spcBef>
              <a:spcPct val="0"/>
            </a:spcBef>
            <a:spcAft>
              <a:spcPct val="15000"/>
            </a:spcAft>
            <a:buChar char="•"/>
          </a:pPr>
          <a:r>
            <a:rPr lang="en-US" sz="1800" kern="1200" dirty="0"/>
            <a:t>Limit system ability to adopt to new situations and make accurate predictions</a:t>
          </a:r>
          <a:endParaRPr lang="en-IN" sz="1800" kern="1200" dirty="0"/>
        </a:p>
      </dsp:txBody>
      <dsp:txXfrm rot="5400000">
        <a:off x="4765" y="689928"/>
        <a:ext cx="4583473" cy="2069782"/>
      </dsp:txXfrm>
    </dsp:sp>
    <dsp:sp modelId="{08433302-E39D-4C8A-852F-E9169C498857}">
      <dsp:nvSpPr>
        <dsp:cNvPr id="0" name=""/>
        <dsp:cNvSpPr/>
      </dsp:nvSpPr>
      <dsp:spPr>
        <a:xfrm rot="16200000">
          <a:off x="5498916" y="-566917"/>
          <a:ext cx="3449638" cy="4583473"/>
        </a:xfrm>
        <a:prstGeom prst="flowChartManualOperation">
          <a:avLst/>
        </a:prstGeom>
        <a:gradFill rotWithShape="0">
          <a:gsLst>
            <a:gs pos="0">
              <a:schemeClr val="accent2">
                <a:hueOff val="-1027731"/>
                <a:satOff val="838"/>
                <a:lumOff val="-5293"/>
                <a:alphaOff val="0"/>
                <a:tint val="98000"/>
                <a:satMod val="110000"/>
                <a:lumMod val="104000"/>
              </a:schemeClr>
            </a:gs>
            <a:gs pos="69000">
              <a:schemeClr val="accent2">
                <a:hueOff val="-1027731"/>
                <a:satOff val="838"/>
                <a:lumOff val="-5293"/>
                <a:alphaOff val="0"/>
                <a:shade val="88000"/>
                <a:satMod val="130000"/>
                <a:lumMod val="92000"/>
              </a:schemeClr>
            </a:gs>
            <a:gs pos="100000">
              <a:schemeClr val="accent2">
                <a:hueOff val="-1027731"/>
                <a:satOff val="838"/>
                <a:lumOff val="-5293"/>
                <a:alphaOff val="0"/>
                <a:shade val="78000"/>
                <a:satMod val="130000"/>
                <a:lumMod val="92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6050" tIns="0" rIns="148022" bIns="0" numCol="1" spcCol="1270" anchor="t" anchorCtr="0">
          <a:noAutofit/>
        </a:bodyPr>
        <a:lstStyle/>
        <a:p>
          <a:pPr marL="0" lvl="0" indent="0" algn="l" defTabSz="1022350">
            <a:lnSpc>
              <a:spcPct val="90000"/>
            </a:lnSpc>
            <a:spcBef>
              <a:spcPct val="0"/>
            </a:spcBef>
            <a:spcAft>
              <a:spcPct val="35000"/>
            </a:spcAft>
            <a:buNone/>
          </a:pPr>
          <a:r>
            <a:rPr lang="en-US" sz="2300" u="sng" kern="1200" dirty="0"/>
            <a:t>Bias</a:t>
          </a:r>
          <a:endParaRPr lang="en-IN" sz="2300" u="sng" kern="1200" dirty="0"/>
        </a:p>
        <a:p>
          <a:pPr marL="171450" lvl="1" indent="-171450" algn="l" defTabSz="800100">
            <a:lnSpc>
              <a:spcPct val="90000"/>
            </a:lnSpc>
            <a:spcBef>
              <a:spcPct val="0"/>
            </a:spcBef>
            <a:spcAft>
              <a:spcPct val="15000"/>
            </a:spcAft>
            <a:buChar char="•"/>
          </a:pPr>
          <a:r>
            <a:rPr lang="en-US" sz="1800" kern="1200" dirty="0"/>
            <a:t>Impact the model’s ability to make accurate predictions or recommendations.</a:t>
          </a:r>
          <a:endParaRPr lang="en-IN" sz="1800" kern="1200" dirty="0"/>
        </a:p>
      </dsp:txBody>
      <dsp:txXfrm rot="5400000">
        <a:off x="4931999" y="689928"/>
        <a:ext cx="4583473" cy="20697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911BA-BE4C-4E21-A569-4F91E5408E0A}">
      <dsp:nvSpPr>
        <dsp:cNvPr id="0" name=""/>
        <dsp:cNvSpPr/>
      </dsp:nvSpPr>
      <dsp:spPr>
        <a:xfrm>
          <a:off x="1664075" y="1367601"/>
          <a:ext cx="3026720" cy="111042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u="sng" kern="1200" dirty="0"/>
            <a:t>Aspect Extraction</a:t>
          </a:r>
        </a:p>
        <a:p>
          <a:pPr marL="0" lvl="0" indent="0" algn="ctr" defTabSz="755650">
            <a:lnSpc>
              <a:spcPct val="90000"/>
            </a:lnSpc>
            <a:spcBef>
              <a:spcPct val="0"/>
            </a:spcBef>
            <a:spcAft>
              <a:spcPct val="35000"/>
            </a:spcAft>
            <a:buNone/>
          </a:pPr>
          <a:r>
            <a:rPr lang="en-IN" sz="1700" kern="1200" dirty="0"/>
            <a:t>(discovers the entity and entity attributes/features)</a:t>
          </a:r>
        </a:p>
      </dsp:txBody>
      <dsp:txXfrm>
        <a:off x="1696598" y="1400124"/>
        <a:ext cx="2961674" cy="1045377"/>
      </dsp:txXfrm>
    </dsp:sp>
    <dsp:sp modelId="{2DCE4C09-F92F-405D-BA71-CC9972A6317D}">
      <dsp:nvSpPr>
        <dsp:cNvPr id="0" name=""/>
        <dsp:cNvSpPr/>
      </dsp:nvSpPr>
      <dsp:spPr>
        <a:xfrm rot="65417">
          <a:off x="4954675" y="1314088"/>
          <a:ext cx="1531411" cy="12312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4954708" y="1556830"/>
        <a:ext cx="1162026" cy="738770"/>
      </dsp:txXfrm>
    </dsp:sp>
    <dsp:sp modelId="{D12631EE-838E-4E37-BAE1-FDC15065070E}">
      <dsp:nvSpPr>
        <dsp:cNvPr id="0" name=""/>
        <dsp:cNvSpPr/>
      </dsp:nvSpPr>
      <dsp:spPr>
        <a:xfrm>
          <a:off x="6513178" y="1426311"/>
          <a:ext cx="3062103" cy="117824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Determining whether the opinion about aspect is positive, negative or neutral.</a:t>
          </a:r>
        </a:p>
      </dsp:txBody>
      <dsp:txXfrm>
        <a:off x="6547688" y="1460821"/>
        <a:ext cx="2993083" cy="11092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82563-3126-4898-B1E1-4145BD7703B5}">
      <dsp:nvSpPr>
        <dsp:cNvPr id="0" name=""/>
        <dsp:cNvSpPr/>
      </dsp:nvSpPr>
      <dsp:spPr>
        <a:xfrm>
          <a:off x="0" y="1247733"/>
          <a:ext cx="2032000" cy="134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33020" rIns="92456" bIns="33020" numCol="1" spcCol="1270" anchor="ctr" anchorCtr="0">
          <a:noAutofit/>
        </a:bodyPr>
        <a:lstStyle/>
        <a:p>
          <a:pPr marL="0" lvl="0" indent="0" algn="r" defTabSz="577850">
            <a:lnSpc>
              <a:spcPct val="90000"/>
            </a:lnSpc>
            <a:spcBef>
              <a:spcPct val="0"/>
            </a:spcBef>
            <a:spcAft>
              <a:spcPct val="35000"/>
            </a:spcAft>
            <a:buNone/>
          </a:pPr>
          <a:r>
            <a:rPr lang="en-IN" sz="1300" kern="1200" dirty="0"/>
            <a:t> </a:t>
          </a:r>
        </a:p>
      </dsp:txBody>
      <dsp:txXfrm>
        <a:off x="0" y="1247733"/>
        <a:ext cx="2032000" cy="1346400"/>
      </dsp:txXfrm>
    </dsp:sp>
    <dsp:sp modelId="{2E3BA312-2011-465C-B17E-517E87020943}">
      <dsp:nvSpPr>
        <dsp:cNvPr id="0" name=""/>
        <dsp:cNvSpPr/>
      </dsp:nvSpPr>
      <dsp:spPr>
        <a:xfrm>
          <a:off x="1248229" y="2822637"/>
          <a:ext cx="406400" cy="636308"/>
        </a:xfrm>
        <a:prstGeom prst="leftBrace">
          <a:avLst>
            <a:gd name="adj1" fmla="val 35000"/>
            <a:gd name="adj2" fmla="val 5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1CBA16-C020-4C85-A2C4-8164D1A0CC15}">
      <dsp:nvSpPr>
        <dsp:cNvPr id="0" name=""/>
        <dsp:cNvSpPr/>
      </dsp:nvSpPr>
      <dsp:spPr>
        <a:xfrm>
          <a:off x="1798921" y="2787274"/>
          <a:ext cx="5527040" cy="70886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IN" sz="1300" b="1" u="sng" kern="1200" dirty="0"/>
            <a:t>Rule-based Approach</a:t>
          </a:r>
          <a:r>
            <a:rPr lang="en-IN" sz="1300" b="1" u="none" kern="1200" dirty="0"/>
            <a:t>    		                                                                </a:t>
          </a:r>
          <a:r>
            <a:rPr lang="en-IN" sz="1300" b="0" u="none" kern="1200" dirty="0"/>
            <a:t>It is very hard to write rules to cover all possible scenarios on the road</a:t>
          </a:r>
          <a:endParaRPr lang="en-IN" sz="1300" b="1" u="sng" kern="1200" dirty="0"/>
        </a:p>
      </dsp:txBody>
      <dsp:txXfrm>
        <a:off x="1798921" y="2787274"/>
        <a:ext cx="5527040" cy="708866"/>
      </dsp:txXfrm>
    </dsp:sp>
    <dsp:sp modelId="{6BF5B32F-EFEB-48F3-BFF0-56D615EFB6FA}">
      <dsp:nvSpPr>
        <dsp:cNvPr id="0" name=""/>
        <dsp:cNvSpPr/>
      </dsp:nvSpPr>
      <dsp:spPr>
        <a:xfrm>
          <a:off x="0" y="2824533"/>
          <a:ext cx="2032000" cy="134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33020" rIns="92456" bIns="33020" numCol="1" spcCol="1270" anchor="ctr" anchorCtr="0">
          <a:noAutofit/>
        </a:bodyPr>
        <a:lstStyle/>
        <a:p>
          <a:pPr marL="0" lvl="0" indent="0" algn="r" defTabSz="577850">
            <a:lnSpc>
              <a:spcPct val="90000"/>
            </a:lnSpc>
            <a:spcBef>
              <a:spcPct val="0"/>
            </a:spcBef>
            <a:spcAft>
              <a:spcPct val="35000"/>
            </a:spcAft>
            <a:buNone/>
          </a:pPr>
          <a:r>
            <a:rPr lang="en-IN" sz="1300" kern="1200" dirty="0"/>
            <a:t> </a:t>
          </a:r>
        </a:p>
      </dsp:txBody>
      <dsp:txXfrm>
        <a:off x="0" y="2824533"/>
        <a:ext cx="2032000" cy="1346400"/>
      </dsp:txXfrm>
    </dsp:sp>
    <dsp:sp modelId="{F4B16517-06E2-43B0-A51E-95622FE305C2}">
      <dsp:nvSpPr>
        <dsp:cNvPr id="0" name=""/>
        <dsp:cNvSpPr/>
      </dsp:nvSpPr>
      <dsp:spPr>
        <a:xfrm>
          <a:off x="1229567" y="3565026"/>
          <a:ext cx="406400" cy="511106"/>
        </a:xfrm>
        <a:prstGeom prst="leftBrace">
          <a:avLst>
            <a:gd name="adj1" fmla="val 35000"/>
            <a:gd name="adj2" fmla="val 5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891C61-121D-497E-BEBF-B1CFDA5D531C}">
      <dsp:nvSpPr>
        <dsp:cNvPr id="0" name=""/>
        <dsp:cNvSpPr/>
      </dsp:nvSpPr>
      <dsp:spPr>
        <a:xfrm>
          <a:off x="1798479" y="3490695"/>
          <a:ext cx="5527040" cy="70463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IN" sz="1300" b="1" u="sng" kern="1200" dirty="0"/>
            <a:t>Learning-based Approach </a:t>
          </a:r>
          <a:r>
            <a:rPr lang="en-IN" sz="1300" b="0" u="none" kern="1200" dirty="0"/>
            <a:t>                                                                             It also have similar issue because the road environment is highly dynamic and complex.</a:t>
          </a:r>
          <a:endParaRPr lang="en-IN" sz="1300" b="1" u="sng" kern="1200" dirty="0"/>
        </a:p>
      </dsp:txBody>
      <dsp:txXfrm>
        <a:off x="1798479" y="3490695"/>
        <a:ext cx="5527040" cy="70463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C7F7EB-D5E0-4488-8742-8F7C43826A80}">
      <dsp:nvSpPr>
        <dsp:cNvPr id="0" name=""/>
        <dsp:cNvSpPr/>
      </dsp:nvSpPr>
      <dsp:spPr>
        <a:xfrm>
          <a:off x="1766160" y="1139902"/>
          <a:ext cx="7809121" cy="35178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We need to ensure that it learns new knowledge during the conversation.</a:t>
          </a:r>
        </a:p>
      </dsp:txBody>
      <dsp:txXfrm>
        <a:off x="1783333" y="1157075"/>
        <a:ext cx="7774775" cy="317438"/>
      </dsp:txXfrm>
    </dsp:sp>
    <dsp:sp modelId="{77850BAA-FFCC-479E-B99B-80F00CBF7C4D}">
      <dsp:nvSpPr>
        <dsp:cNvPr id="0" name=""/>
        <dsp:cNvSpPr/>
      </dsp:nvSpPr>
      <dsp:spPr>
        <a:xfrm>
          <a:off x="0" y="408375"/>
          <a:ext cx="9575282" cy="1026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015" tIns="16510" rIns="92456" bIns="16510" numCol="1" spcCol="1270" anchor="t" anchorCtr="0">
          <a:noAutofit/>
        </a:bodyPr>
        <a:lstStyle/>
        <a:p>
          <a:pPr marL="57150" lvl="1" indent="-57150" algn="l" defTabSz="444500">
            <a:lnSpc>
              <a:spcPct val="90000"/>
            </a:lnSpc>
            <a:spcBef>
              <a:spcPct val="0"/>
            </a:spcBef>
            <a:spcAft>
              <a:spcPct val="20000"/>
            </a:spcAft>
            <a:buChar char="•"/>
          </a:pPr>
          <a:endParaRPr lang="en-IN" sz="1000" kern="1200" dirty="0"/>
        </a:p>
      </dsp:txBody>
      <dsp:txXfrm>
        <a:off x="0" y="408375"/>
        <a:ext cx="9575282" cy="10267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79CC1-9E95-4692-993B-30BC6F4BA167}">
      <dsp:nvSpPr>
        <dsp:cNvPr id="0" name=""/>
        <dsp:cNvSpPr/>
      </dsp:nvSpPr>
      <dsp:spPr>
        <a:xfrm>
          <a:off x="3562177" y="258"/>
          <a:ext cx="5343266" cy="1008295"/>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Collects diabetes data of fixed-width file format from </a:t>
          </a:r>
          <a:r>
            <a:rPr lang="en-IN" sz="1600" kern="1200" dirty="0"/>
            <a:t>‘</a:t>
          </a:r>
          <a:r>
            <a:rPr lang="en-IN" sz="1600" u="sng" kern="1200" dirty="0"/>
            <a:t>https://archive.ics.uci.edu/ml/datasets/Diabetes</a:t>
          </a:r>
          <a:r>
            <a:rPr lang="en-IN" sz="1600" kern="1200" dirty="0"/>
            <a:t>’</a:t>
          </a:r>
        </a:p>
      </dsp:txBody>
      <dsp:txXfrm>
        <a:off x="3562177" y="126295"/>
        <a:ext cx="4965155" cy="756221"/>
      </dsp:txXfrm>
    </dsp:sp>
    <dsp:sp modelId="{965A8BD6-B1B7-433F-94AE-D6C571540675}">
      <dsp:nvSpPr>
        <dsp:cNvPr id="0" name=""/>
        <dsp:cNvSpPr/>
      </dsp:nvSpPr>
      <dsp:spPr>
        <a:xfrm>
          <a:off x="0" y="258"/>
          <a:ext cx="3562177" cy="100829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Collect Dataset</a:t>
          </a:r>
          <a:endParaRPr lang="en-IN" sz="2600" kern="1200" dirty="0"/>
        </a:p>
      </dsp:txBody>
      <dsp:txXfrm>
        <a:off x="49221" y="49479"/>
        <a:ext cx="3463735" cy="909853"/>
      </dsp:txXfrm>
    </dsp:sp>
    <dsp:sp modelId="{6EBD3BDE-673A-4F27-BD5D-3AA6438DBE14}">
      <dsp:nvSpPr>
        <dsp:cNvPr id="0" name=""/>
        <dsp:cNvSpPr/>
      </dsp:nvSpPr>
      <dsp:spPr>
        <a:xfrm>
          <a:off x="3562177" y="1109383"/>
          <a:ext cx="5343266" cy="1008295"/>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Using ‘read_fwf’ function of Pandas library.</a:t>
          </a:r>
          <a:endParaRPr lang="en-IN" sz="2000" kern="1200" dirty="0"/>
        </a:p>
      </dsp:txBody>
      <dsp:txXfrm>
        <a:off x="3562177" y="1235420"/>
        <a:ext cx="4965155" cy="756221"/>
      </dsp:txXfrm>
    </dsp:sp>
    <dsp:sp modelId="{3D16E8F4-9142-4FAA-B80C-A71690B8EF3E}">
      <dsp:nvSpPr>
        <dsp:cNvPr id="0" name=""/>
        <dsp:cNvSpPr/>
      </dsp:nvSpPr>
      <dsp:spPr>
        <a:xfrm>
          <a:off x="0" y="1109383"/>
          <a:ext cx="3562177" cy="100829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Dataset to Data frame</a:t>
          </a:r>
          <a:endParaRPr lang="en-IN" sz="2600" kern="1200" dirty="0"/>
        </a:p>
      </dsp:txBody>
      <dsp:txXfrm>
        <a:off x="49221" y="1158604"/>
        <a:ext cx="3463735" cy="90985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79CC1-9E95-4692-993B-30BC6F4BA167}">
      <dsp:nvSpPr>
        <dsp:cNvPr id="0" name=""/>
        <dsp:cNvSpPr/>
      </dsp:nvSpPr>
      <dsp:spPr>
        <a:xfrm>
          <a:off x="3562177" y="230"/>
          <a:ext cx="5343266" cy="899960"/>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Arrange the dataset using feature selection method as per model design.</a:t>
          </a:r>
          <a:endParaRPr lang="en-IN" sz="2000" kern="1200" dirty="0"/>
        </a:p>
      </dsp:txBody>
      <dsp:txXfrm>
        <a:off x="3562177" y="112725"/>
        <a:ext cx="5005781" cy="674970"/>
      </dsp:txXfrm>
    </dsp:sp>
    <dsp:sp modelId="{965A8BD6-B1B7-433F-94AE-D6C571540675}">
      <dsp:nvSpPr>
        <dsp:cNvPr id="0" name=""/>
        <dsp:cNvSpPr/>
      </dsp:nvSpPr>
      <dsp:spPr>
        <a:xfrm>
          <a:off x="0" y="230"/>
          <a:ext cx="3562177" cy="8999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Data Analysis</a:t>
          </a:r>
          <a:endParaRPr lang="en-IN" sz="3200" kern="1200" dirty="0"/>
        </a:p>
      </dsp:txBody>
      <dsp:txXfrm>
        <a:off x="43932" y="44162"/>
        <a:ext cx="3474313" cy="812096"/>
      </dsp:txXfrm>
    </dsp:sp>
    <dsp:sp modelId="{6EBD3BDE-673A-4F27-BD5D-3AA6438DBE14}">
      <dsp:nvSpPr>
        <dsp:cNvPr id="0" name=""/>
        <dsp:cNvSpPr/>
      </dsp:nvSpPr>
      <dsp:spPr>
        <a:xfrm>
          <a:off x="3562177" y="990187"/>
          <a:ext cx="5343266" cy="899960"/>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Split the target and corelated features in the dataset.</a:t>
          </a:r>
          <a:endParaRPr lang="en-IN" sz="2000" kern="1200" dirty="0"/>
        </a:p>
      </dsp:txBody>
      <dsp:txXfrm>
        <a:off x="3562177" y="1102682"/>
        <a:ext cx="5005781" cy="674970"/>
      </dsp:txXfrm>
    </dsp:sp>
    <dsp:sp modelId="{3D16E8F4-9142-4FAA-B80C-A71690B8EF3E}">
      <dsp:nvSpPr>
        <dsp:cNvPr id="0" name=""/>
        <dsp:cNvSpPr/>
      </dsp:nvSpPr>
      <dsp:spPr>
        <a:xfrm>
          <a:off x="0" y="990187"/>
          <a:ext cx="3562177" cy="8999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Features Splitting</a:t>
          </a:r>
          <a:endParaRPr lang="en-IN" sz="3200" kern="1200" dirty="0"/>
        </a:p>
      </dsp:txBody>
      <dsp:txXfrm>
        <a:off x="43932" y="1034119"/>
        <a:ext cx="3474313" cy="81209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79CC1-9E95-4692-993B-30BC6F4BA167}">
      <dsp:nvSpPr>
        <dsp:cNvPr id="0" name=""/>
        <dsp:cNvSpPr/>
      </dsp:nvSpPr>
      <dsp:spPr>
        <a:xfrm>
          <a:off x="3495657" y="180"/>
          <a:ext cx="5243486" cy="704318"/>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Using ‘SGD Regression’.</a:t>
          </a:r>
          <a:endParaRPr lang="en-IN" sz="2000" kern="1200" dirty="0"/>
        </a:p>
      </dsp:txBody>
      <dsp:txXfrm>
        <a:off x="3495657" y="88220"/>
        <a:ext cx="4979367" cy="528238"/>
      </dsp:txXfrm>
    </dsp:sp>
    <dsp:sp modelId="{965A8BD6-B1B7-433F-94AE-D6C571540675}">
      <dsp:nvSpPr>
        <dsp:cNvPr id="0" name=""/>
        <dsp:cNvSpPr/>
      </dsp:nvSpPr>
      <dsp:spPr>
        <a:xfrm>
          <a:off x="0" y="180"/>
          <a:ext cx="3495657" cy="70431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Model Training</a:t>
          </a:r>
          <a:endParaRPr lang="en-IN" sz="2600" kern="1200" dirty="0"/>
        </a:p>
      </dsp:txBody>
      <dsp:txXfrm>
        <a:off x="34382" y="34562"/>
        <a:ext cx="3426893" cy="635554"/>
      </dsp:txXfrm>
    </dsp:sp>
    <dsp:sp modelId="{6EBD3BDE-673A-4F27-BD5D-3AA6438DBE14}">
      <dsp:nvSpPr>
        <dsp:cNvPr id="0" name=""/>
        <dsp:cNvSpPr/>
      </dsp:nvSpPr>
      <dsp:spPr>
        <a:xfrm>
          <a:off x="3495657" y="774930"/>
          <a:ext cx="5243486" cy="704318"/>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IN" sz="2000" kern="1200" dirty="0"/>
            <a:t>Calculated by R2 score.</a:t>
          </a:r>
        </a:p>
      </dsp:txBody>
      <dsp:txXfrm>
        <a:off x="3495657" y="862970"/>
        <a:ext cx="4979367" cy="528238"/>
      </dsp:txXfrm>
    </dsp:sp>
    <dsp:sp modelId="{3D16E8F4-9142-4FAA-B80C-A71690B8EF3E}">
      <dsp:nvSpPr>
        <dsp:cNvPr id="0" name=""/>
        <dsp:cNvSpPr/>
      </dsp:nvSpPr>
      <dsp:spPr>
        <a:xfrm>
          <a:off x="0" y="774930"/>
          <a:ext cx="3495657" cy="70431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Accuracy Calculation</a:t>
          </a:r>
          <a:endParaRPr lang="en-IN" sz="2600" kern="1200" dirty="0"/>
        </a:p>
      </dsp:txBody>
      <dsp:txXfrm>
        <a:off x="34382" y="809312"/>
        <a:ext cx="3426893" cy="63555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5/12/2023</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BA285-9698-1B45-8319-D90A8C63F150}" type="datetimeFigureOut">
              <a:rPr lang="en-US" dirty="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5/12/2023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5/12/2023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5/12/2023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CFCDFD-B4CF-A241-8D71-E814B10BEAF4}"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5/12/2023</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5/12/2023</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3" Type="http://schemas.openxmlformats.org/officeDocument/2006/relationships/diagramLayout" Target="../diagrams/layout4.xml"/><Relationship Id="rId7" Type="http://schemas.openxmlformats.org/officeDocument/2006/relationships/diagramData" Target="../diagrams/data5.xml"/><Relationship Id="rId12" Type="http://schemas.openxmlformats.org/officeDocument/2006/relationships/diagramData" Target="../diagrams/data6.xml"/><Relationship Id="rId2" Type="http://schemas.openxmlformats.org/officeDocument/2006/relationships/diagramData" Target="../diagrams/data4.xml"/><Relationship Id="rId16" Type="http://schemas.microsoft.com/office/2007/relationships/diagramDrawing" Target="../diagrams/drawing6.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5" Type="http://schemas.openxmlformats.org/officeDocument/2006/relationships/diagramColors" Target="../diagrams/colors6.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0.xml"/><Relationship Id="rId13" Type="http://schemas.openxmlformats.org/officeDocument/2006/relationships/diagramLayout" Target="../diagrams/layout11.xml"/><Relationship Id="rId3" Type="http://schemas.openxmlformats.org/officeDocument/2006/relationships/diagramLayout" Target="../diagrams/layout9.xml"/><Relationship Id="rId7" Type="http://schemas.openxmlformats.org/officeDocument/2006/relationships/diagramData" Target="../diagrams/data10.xml"/><Relationship Id="rId12" Type="http://schemas.openxmlformats.org/officeDocument/2006/relationships/diagramData" Target="../diagrams/data11.xml"/><Relationship Id="rId2" Type="http://schemas.openxmlformats.org/officeDocument/2006/relationships/diagramData" Target="../diagrams/data9.xml"/><Relationship Id="rId16" Type="http://schemas.microsoft.com/office/2007/relationships/diagramDrawing" Target="../diagrams/drawing11.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5" Type="http://schemas.openxmlformats.org/officeDocument/2006/relationships/diagramColors" Target="../diagrams/colors11.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 Id="rId1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A193B-58A4-B4A6-57ED-F2CB097D01DA}"/>
              </a:ext>
            </a:extLst>
          </p:cNvPr>
          <p:cNvSpPr>
            <a:spLocks noGrp="1"/>
          </p:cNvSpPr>
          <p:nvPr>
            <p:ph type="ctrTitle"/>
          </p:nvPr>
        </p:nvSpPr>
        <p:spPr>
          <a:xfrm>
            <a:off x="2398215" y="388230"/>
            <a:ext cx="8561747" cy="2541431"/>
          </a:xfrm>
        </p:spPr>
        <p:txBody>
          <a:bodyPr/>
          <a:lstStyle/>
          <a:p>
            <a:r>
              <a:rPr lang="en-US" dirty="0"/>
              <a:t>LIFELONG LEARNING</a:t>
            </a:r>
            <a:endParaRPr lang="en-IN" dirty="0"/>
          </a:p>
        </p:txBody>
      </p:sp>
      <p:sp>
        <p:nvSpPr>
          <p:cNvPr id="3" name="Subtitle 2">
            <a:extLst>
              <a:ext uri="{FF2B5EF4-FFF2-40B4-BE49-F238E27FC236}">
                <a16:creationId xmlns:a16="http://schemas.microsoft.com/office/drawing/2014/main" id="{C2F75BEB-0A39-AB2C-32BA-AFFD23C04845}"/>
              </a:ext>
            </a:extLst>
          </p:cNvPr>
          <p:cNvSpPr>
            <a:spLocks noGrp="1"/>
          </p:cNvSpPr>
          <p:nvPr>
            <p:ph type="subTitle" idx="1"/>
          </p:nvPr>
        </p:nvSpPr>
        <p:spPr>
          <a:xfrm>
            <a:off x="2493105" y="4363612"/>
            <a:ext cx="5581219" cy="1618766"/>
          </a:xfrm>
        </p:spPr>
        <p:txBody>
          <a:bodyPr>
            <a:normAutofit fontScale="92500" lnSpcReduction="20000"/>
          </a:bodyPr>
          <a:lstStyle/>
          <a:p>
            <a:r>
              <a:rPr lang="en-US" b="1" u="sng" dirty="0"/>
              <a:t>group MEMBERS</a:t>
            </a:r>
          </a:p>
          <a:p>
            <a:pPr marL="342900" indent="-342900">
              <a:buAutoNum type="arabicPeriod"/>
            </a:pPr>
            <a:r>
              <a:rPr lang="en-US" dirty="0"/>
              <a:t>Soumyaditya mondal &lt;2021ITB052&gt;</a:t>
            </a:r>
          </a:p>
          <a:p>
            <a:pPr marL="342900" indent="-342900">
              <a:buAutoNum type="arabicPeriod"/>
            </a:pPr>
            <a:r>
              <a:rPr lang="en-US" dirty="0"/>
              <a:t>Ayush Raj &lt;2021ITB016&gt;</a:t>
            </a:r>
          </a:p>
          <a:p>
            <a:pPr marL="342900" indent="-342900">
              <a:buAutoNum type="arabicPeriod"/>
            </a:pPr>
            <a:r>
              <a:rPr lang="en-US" dirty="0"/>
              <a:t>Aayush Kumar &lt;2021ITB026&gt;</a:t>
            </a:r>
          </a:p>
          <a:p>
            <a:pPr marL="342900" indent="-342900">
              <a:buAutoNum type="arabicPeriod"/>
            </a:pPr>
            <a:endParaRPr lang="en-IN" dirty="0"/>
          </a:p>
        </p:txBody>
      </p:sp>
      <p:sp>
        <p:nvSpPr>
          <p:cNvPr id="4" name="TextBox 3">
            <a:extLst>
              <a:ext uri="{FF2B5EF4-FFF2-40B4-BE49-F238E27FC236}">
                <a16:creationId xmlns:a16="http://schemas.microsoft.com/office/drawing/2014/main" id="{BEA6EDBD-5E87-94CB-F95E-200CBEC1D530}"/>
              </a:ext>
            </a:extLst>
          </p:cNvPr>
          <p:cNvSpPr txBox="1"/>
          <p:nvPr/>
        </p:nvSpPr>
        <p:spPr>
          <a:xfrm>
            <a:off x="2329204" y="3541755"/>
            <a:ext cx="4934310" cy="738664"/>
          </a:xfrm>
          <a:prstGeom prst="rect">
            <a:avLst/>
          </a:prstGeom>
          <a:noFill/>
        </p:spPr>
        <p:txBody>
          <a:bodyPr wrap="square" rtlCol="0">
            <a:spAutoFit/>
          </a:bodyPr>
          <a:lstStyle/>
          <a:p>
            <a:pPr algn="ctr"/>
            <a:r>
              <a:rPr lang="en-IN" u="sng" dirty="0"/>
              <a:t>4</a:t>
            </a:r>
            <a:r>
              <a:rPr lang="en-IN" u="sng" baseline="30000" dirty="0"/>
              <a:t>th</a:t>
            </a:r>
            <a:r>
              <a:rPr lang="en-IN" u="sng" dirty="0"/>
              <a:t> Semester Mini Project under supervision of </a:t>
            </a:r>
          </a:p>
          <a:p>
            <a:pPr algn="ctr"/>
            <a:r>
              <a:rPr lang="en-IN" sz="2400" dirty="0" err="1"/>
              <a:t>Dr.</a:t>
            </a:r>
            <a:r>
              <a:rPr lang="en-IN" sz="2400" dirty="0"/>
              <a:t> Indrajit Banerjee</a:t>
            </a:r>
          </a:p>
        </p:txBody>
      </p:sp>
    </p:spTree>
    <p:extLst>
      <p:ext uri="{BB962C8B-B14F-4D97-AF65-F5344CB8AC3E}">
        <p14:creationId xmlns:p14="http://schemas.microsoft.com/office/powerpoint/2010/main" val="1632943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2607D-0760-5769-9A50-587B9CFC9936}"/>
              </a:ext>
            </a:extLst>
          </p:cNvPr>
          <p:cNvSpPr>
            <a:spLocks noGrp="1"/>
          </p:cNvSpPr>
          <p:nvPr>
            <p:ph type="title"/>
          </p:nvPr>
        </p:nvSpPr>
        <p:spPr/>
        <p:txBody>
          <a:bodyPr/>
          <a:lstStyle/>
          <a:p>
            <a:r>
              <a:rPr lang="en-IN" dirty="0"/>
              <a:t>Several approaches to LL</a:t>
            </a:r>
          </a:p>
        </p:txBody>
      </p:sp>
      <p:sp>
        <p:nvSpPr>
          <p:cNvPr id="6" name="Content Placeholder 5">
            <a:extLst>
              <a:ext uri="{FF2B5EF4-FFF2-40B4-BE49-F238E27FC236}">
                <a16:creationId xmlns:a16="http://schemas.microsoft.com/office/drawing/2014/main" id="{DF87F7DD-9E97-BC51-4C25-F7EE952732F0}"/>
              </a:ext>
            </a:extLst>
          </p:cNvPr>
          <p:cNvSpPr>
            <a:spLocks noGrp="1"/>
          </p:cNvSpPr>
          <p:nvPr>
            <p:ph idx="1"/>
          </p:nvPr>
        </p:nvSpPr>
        <p:spPr/>
        <p:txBody>
          <a:bodyPr>
            <a:normAutofit fontScale="85000" lnSpcReduction="10000"/>
          </a:bodyPr>
          <a:lstStyle/>
          <a:p>
            <a:r>
              <a:rPr lang="en-US" dirty="0"/>
              <a:t>Regularization</a:t>
            </a:r>
          </a:p>
          <a:p>
            <a:pPr marL="0" indent="0">
              <a:buNone/>
            </a:pPr>
            <a:r>
              <a:rPr lang="en-US" dirty="0"/>
              <a:t>	- technique that aims to prevent overfitting of the model to the data by adding a 	regularization  term to the loss function.</a:t>
            </a:r>
          </a:p>
          <a:p>
            <a:pPr marL="0" indent="0">
              <a:buNone/>
            </a:pPr>
            <a:r>
              <a:rPr lang="en-US" dirty="0"/>
              <a:t>	- prevent the model form catastrophic forgetting.</a:t>
            </a:r>
          </a:p>
          <a:p>
            <a:r>
              <a:rPr lang="en-US" dirty="0"/>
              <a:t>Rehearsal</a:t>
            </a:r>
          </a:p>
          <a:p>
            <a:pPr marL="0" indent="0">
              <a:buNone/>
            </a:pPr>
            <a:r>
              <a:rPr lang="en-US" dirty="0"/>
              <a:t>	- the system can prioritize the most important past experiences and retain important 	knowledge.</a:t>
            </a:r>
          </a:p>
          <a:p>
            <a:r>
              <a:rPr lang="en-US" dirty="0"/>
              <a:t>Transfer Learning</a:t>
            </a:r>
          </a:p>
          <a:p>
            <a:pPr marL="0" indent="0">
              <a:buNone/>
            </a:pPr>
            <a:r>
              <a:rPr lang="en-IN" dirty="0"/>
              <a:t>	- use previously learned knowledge into the new dataset training.</a:t>
            </a:r>
          </a:p>
        </p:txBody>
      </p:sp>
    </p:spTree>
    <p:extLst>
      <p:ext uri="{BB962C8B-B14F-4D97-AF65-F5344CB8AC3E}">
        <p14:creationId xmlns:p14="http://schemas.microsoft.com/office/powerpoint/2010/main" val="4178154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7908C-1D0D-8F02-16B3-153100F34BD3}"/>
              </a:ext>
            </a:extLst>
          </p:cNvPr>
          <p:cNvSpPr>
            <a:spLocks noGrp="1"/>
          </p:cNvSpPr>
          <p:nvPr>
            <p:ph type="title"/>
          </p:nvPr>
        </p:nvSpPr>
        <p:spPr/>
        <p:txBody>
          <a:bodyPr/>
          <a:lstStyle/>
          <a:p>
            <a:r>
              <a:rPr lang="en-IN" dirty="0"/>
              <a:t>Uses and examples of LL</a:t>
            </a:r>
          </a:p>
        </p:txBody>
      </p:sp>
      <p:sp>
        <p:nvSpPr>
          <p:cNvPr id="9" name="Content Placeholder 2">
            <a:extLst>
              <a:ext uri="{FF2B5EF4-FFF2-40B4-BE49-F238E27FC236}">
                <a16:creationId xmlns:a16="http://schemas.microsoft.com/office/drawing/2014/main" id="{C354308B-5206-5623-F622-8882B7C85565}"/>
              </a:ext>
            </a:extLst>
          </p:cNvPr>
          <p:cNvSpPr>
            <a:spLocks noGrp="1"/>
          </p:cNvSpPr>
          <p:nvPr>
            <p:ph idx="1"/>
          </p:nvPr>
        </p:nvSpPr>
        <p:spPr>
          <a:xfrm>
            <a:off x="539151" y="2487858"/>
            <a:ext cx="10820400" cy="4024125"/>
          </a:xfrm>
        </p:spPr>
        <p:txBody>
          <a:bodyPr/>
          <a:lstStyle/>
          <a:p>
            <a:r>
              <a:rPr lang="en-IN" u="sng" dirty="0"/>
              <a:t>Sentiment Analysis </a:t>
            </a:r>
          </a:p>
          <a:p>
            <a:pPr marL="0" indent="0">
              <a:buNone/>
            </a:pPr>
            <a:endParaRPr lang="en-IN" dirty="0"/>
          </a:p>
          <a:p>
            <a:pPr marL="0" indent="0">
              <a:buNone/>
            </a:pPr>
            <a:endParaRPr lang="en-IN" dirty="0"/>
          </a:p>
          <a:p>
            <a:r>
              <a:rPr lang="en-IN" u="sng" dirty="0"/>
              <a:t>Self-driving Cars</a:t>
            </a:r>
          </a:p>
          <a:p>
            <a:endParaRPr lang="en-IN" dirty="0"/>
          </a:p>
          <a:p>
            <a:pPr marL="0" indent="0">
              <a:buNone/>
            </a:pPr>
            <a:endParaRPr lang="en-IN" dirty="0"/>
          </a:p>
          <a:p>
            <a:r>
              <a:rPr lang="en-IN" u="sng" dirty="0"/>
              <a:t>Chatbots</a:t>
            </a:r>
          </a:p>
        </p:txBody>
      </p:sp>
      <p:graphicFrame>
        <p:nvGraphicFramePr>
          <p:cNvPr id="10" name="Diagram 9">
            <a:extLst>
              <a:ext uri="{FF2B5EF4-FFF2-40B4-BE49-F238E27FC236}">
                <a16:creationId xmlns:a16="http://schemas.microsoft.com/office/drawing/2014/main" id="{46CB8C78-9663-30C3-71A3-81AE144500AF}"/>
              </a:ext>
            </a:extLst>
          </p:cNvPr>
          <p:cNvGraphicFramePr/>
          <p:nvPr>
            <p:extLst>
              <p:ext uri="{D42A27DB-BD31-4B8C-83A1-F6EECF244321}">
                <p14:modId xmlns:p14="http://schemas.microsoft.com/office/powerpoint/2010/main" val="79818280"/>
              </p:ext>
            </p:extLst>
          </p:nvPr>
        </p:nvGraphicFramePr>
        <p:xfrm>
          <a:off x="1620367" y="719666"/>
          <a:ext cx="9575282"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a:extLst>
              <a:ext uri="{FF2B5EF4-FFF2-40B4-BE49-F238E27FC236}">
                <a16:creationId xmlns:a16="http://schemas.microsoft.com/office/drawing/2014/main" id="{A43DAAF6-DA46-B6A4-96D5-25661A062E62}"/>
              </a:ext>
            </a:extLst>
          </p:cNvPr>
          <p:cNvGraphicFramePr/>
          <p:nvPr>
            <p:extLst>
              <p:ext uri="{D42A27DB-BD31-4B8C-83A1-F6EECF244321}">
                <p14:modId xmlns:p14="http://schemas.microsoft.com/office/powerpoint/2010/main" val="2982030643"/>
              </p:ext>
            </p:extLst>
          </p:nvPr>
        </p:nvGraphicFramePr>
        <p:xfrm>
          <a:off x="1784269" y="851554"/>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Diagram 11">
            <a:extLst>
              <a:ext uri="{FF2B5EF4-FFF2-40B4-BE49-F238E27FC236}">
                <a16:creationId xmlns:a16="http://schemas.microsoft.com/office/drawing/2014/main" id="{8EC64C4B-172D-93AC-BA52-BDF9FBCFBC6A}"/>
              </a:ext>
            </a:extLst>
          </p:cNvPr>
          <p:cNvGraphicFramePr/>
          <p:nvPr>
            <p:extLst>
              <p:ext uri="{D42A27DB-BD31-4B8C-83A1-F6EECF244321}">
                <p14:modId xmlns:p14="http://schemas.microsoft.com/office/powerpoint/2010/main" val="3079706821"/>
              </p:ext>
            </p:extLst>
          </p:nvPr>
        </p:nvGraphicFramePr>
        <p:xfrm>
          <a:off x="646175" y="4396939"/>
          <a:ext cx="9575282" cy="149168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052578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fade">
                                      <p:cBhvr>
                                        <p:cTn id="12" dur="500"/>
                                        <p:tgtEl>
                                          <p:spTgt spid="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animEffect transition="in" filter="fade">
                                      <p:cBhvr>
                                        <p:cTn id="17" dur="500"/>
                                        <p:tgtEl>
                                          <p:spTgt spid="9">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Graphic spid="10" grpId="0">
        <p:bldAsOne/>
      </p:bldGraphic>
      <p:bldGraphic spid="11" grpId="0">
        <p:bldAsOne/>
      </p:bldGraphic>
      <p:bldGraphic spid="12"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84FAB-6D5B-F2DE-54CA-24F7149DE909}"/>
              </a:ext>
            </a:extLst>
          </p:cNvPr>
          <p:cNvSpPr>
            <a:spLocks noGrp="1"/>
          </p:cNvSpPr>
          <p:nvPr>
            <p:ph type="title"/>
          </p:nvPr>
        </p:nvSpPr>
        <p:spPr/>
        <p:txBody>
          <a:bodyPr/>
          <a:lstStyle/>
          <a:p>
            <a:r>
              <a:rPr lang="en-IN" dirty="0"/>
              <a:t>About Implemented Lifelong Learning Model</a:t>
            </a:r>
          </a:p>
        </p:txBody>
      </p:sp>
      <p:graphicFrame>
        <p:nvGraphicFramePr>
          <p:cNvPr id="4" name="Diagram 3">
            <a:extLst>
              <a:ext uri="{FF2B5EF4-FFF2-40B4-BE49-F238E27FC236}">
                <a16:creationId xmlns:a16="http://schemas.microsoft.com/office/drawing/2014/main" id="{4FDDDF30-A3C1-9FB4-8594-0149FBE29BB7}"/>
              </a:ext>
            </a:extLst>
          </p:cNvPr>
          <p:cNvGraphicFramePr/>
          <p:nvPr>
            <p:extLst>
              <p:ext uri="{D42A27DB-BD31-4B8C-83A1-F6EECF244321}">
                <p14:modId xmlns:p14="http://schemas.microsoft.com/office/powerpoint/2010/main" val="1389677840"/>
              </p:ext>
            </p:extLst>
          </p:nvPr>
        </p:nvGraphicFramePr>
        <p:xfrm>
          <a:off x="1534696" y="2093337"/>
          <a:ext cx="8905444" cy="2117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FEBC59BB-15CC-A382-DC9B-8FC21A17A7E2}"/>
              </a:ext>
            </a:extLst>
          </p:cNvPr>
          <p:cNvGraphicFramePr/>
          <p:nvPr>
            <p:extLst>
              <p:ext uri="{D42A27DB-BD31-4B8C-83A1-F6EECF244321}">
                <p14:modId xmlns:p14="http://schemas.microsoft.com/office/powerpoint/2010/main" val="857147910"/>
              </p:ext>
            </p:extLst>
          </p:nvPr>
        </p:nvGraphicFramePr>
        <p:xfrm>
          <a:off x="1534696" y="4260715"/>
          <a:ext cx="8905444" cy="189037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AutoShape 6">
            <a:extLst>
              <a:ext uri="{FF2B5EF4-FFF2-40B4-BE49-F238E27FC236}">
                <a16:creationId xmlns:a16="http://schemas.microsoft.com/office/drawing/2014/main" id="{68BEF873-818E-597C-515B-FB23BC98CD05}"/>
              </a:ext>
            </a:extLst>
          </p:cNvPr>
          <p:cNvSpPr>
            <a:spLocks noChangeArrowheads="1"/>
          </p:cNvSpPr>
          <p:nvPr/>
        </p:nvSpPr>
        <p:spPr bwMode="auto">
          <a:xfrm rot="5400000">
            <a:off x="-2586832" y="842169"/>
            <a:ext cx="931863" cy="327025"/>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7">
            <a:extLst>
              <a:ext uri="{FF2B5EF4-FFF2-40B4-BE49-F238E27FC236}">
                <a16:creationId xmlns:a16="http://schemas.microsoft.com/office/drawing/2014/main" id="{06AA1BCB-AEB9-151B-B1A2-B796C872060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Rectangle 8">
            <a:extLst>
              <a:ext uri="{FF2B5EF4-FFF2-40B4-BE49-F238E27FC236}">
                <a16:creationId xmlns:a16="http://schemas.microsoft.com/office/drawing/2014/main" id="{8A766FF1-DBB4-1AFD-716F-B157C6D4A010}"/>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9">
            <a:extLst>
              <a:ext uri="{FF2B5EF4-FFF2-40B4-BE49-F238E27FC236}">
                <a16:creationId xmlns:a16="http://schemas.microsoft.com/office/drawing/2014/main" id="{7D78410C-72CD-879F-C5C6-7E1996C0E235}"/>
              </a:ext>
            </a:extLst>
          </p:cNvPr>
          <p:cNvSpPr>
            <a:spLocks noChangeArrowheads="1"/>
          </p:cNvSpPr>
          <p:nvPr/>
        </p:nvSpPr>
        <p:spPr bwMode="auto">
          <a:xfrm>
            <a:off x="0" y="16684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3" name="Rectangle 10">
            <a:extLst>
              <a:ext uri="{FF2B5EF4-FFF2-40B4-BE49-F238E27FC236}">
                <a16:creationId xmlns:a16="http://schemas.microsoft.com/office/drawing/2014/main" id="{188FAE32-BDF4-E3F4-78FB-D56B78D1693B}"/>
              </a:ext>
            </a:extLst>
          </p:cNvPr>
          <p:cNvSpPr>
            <a:spLocks noChangeArrowheads="1"/>
          </p:cNvSpPr>
          <p:nvPr/>
        </p:nvSpPr>
        <p:spPr bwMode="auto">
          <a:xfrm>
            <a:off x="0" y="2879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11">
            <a:extLst>
              <a:ext uri="{FF2B5EF4-FFF2-40B4-BE49-F238E27FC236}">
                <a16:creationId xmlns:a16="http://schemas.microsoft.com/office/drawing/2014/main" id="{21A5904E-A79E-329C-4F54-6ABB47517970}"/>
              </a:ext>
            </a:extLst>
          </p:cNvPr>
          <p:cNvSpPr>
            <a:spLocks noChangeArrowheads="1"/>
          </p:cNvSpPr>
          <p:nvPr/>
        </p:nvSpPr>
        <p:spPr bwMode="auto">
          <a:xfrm>
            <a:off x="0" y="4098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12">
            <a:extLst>
              <a:ext uri="{FF2B5EF4-FFF2-40B4-BE49-F238E27FC236}">
                <a16:creationId xmlns:a16="http://schemas.microsoft.com/office/drawing/2014/main" id="{DF8D1A3D-BE05-4984-7C48-F0248758DFAE}"/>
              </a:ext>
            </a:extLst>
          </p:cNvPr>
          <p:cNvSpPr>
            <a:spLocks noChangeArrowheads="1"/>
          </p:cNvSpPr>
          <p:nvPr/>
        </p:nvSpPr>
        <p:spPr bwMode="auto">
          <a:xfrm>
            <a:off x="0" y="53101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Rectangle 13">
            <a:extLst>
              <a:ext uri="{FF2B5EF4-FFF2-40B4-BE49-F238E27FC236}">
                <a16:creationId xmlns:a16="http://schemas.microsoft.com/office/drawing/2014/main" id="{37185B2D-2574-96EF-E605-C9DCBA745BAB}"/>
              </a:ext>
            </a:extLst>
          </p:cNvPr>
          <p:cNvSpPr>
            <a:spLocks noChangeArrowheads="1"/>
          </p:cNvSpPr>
          <p:nvPr/>
        </p:nvSpPr>
        <p:spPr bwMode="auto">
          <a:xfrm>
            <a:off x="0" y="65135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216071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466B4A3A-1835-2BF1-5D20-E8B48E79CB89}"/>
              </a:ext>
            </a:extLst>
          </p:cNvPr>
          <p:cNvGraphicFramePr/>
          <p:nvPr>
            <p:extLst>
              <p:ext uri="{D42A27DB-BD31-4B8C-83A1-F6EECF244321}">
                <p14:modId xmlns:p14="http://schemas.microsoft.com/office/powerpoint/2010/main" val="328668533"/>
              </p:ext>
            </p:extLst>
          </p:nvPr>
        </p:nvGraphicFramePr>
        <p:xfrm>
          <a:off x="1638431" y="2689285"/>
          <a:ext cx="8739144" cy="14794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90C606A5-2E0D-BBBC-8F00-3511BB0B44F0}"/>
              </a:ext>
            </a:extLst>
          </p:cNvPr>
          <p:cNvGraphicFramePr/>
          <p:nvPr>
            <p:extLst>
              <p:ext uri="{D42A27DB-BD31-4B8C-83A1-F6EECF244321}">
                <p14:modId xmlns:p14="http://schemas.microsoft.com/office/powerpoint/2010/main" val="962277174"/>
              </p:ext>
            </p:extLst>
          </p:nvPr>
        </p:nvGraphicFramePr>
        <p:xfrm>
          <a:off x="1638431" y="4393864"/>
          <a:ext cx="8859915" cy="129957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 name="Diagram 1">
            <a:extLst>
              <a:ext uri="{FF2B5EF4-FFF2-40B4-BE49-F238E27FC236}">
                <a16:creationId xmlns:a16="http://schemas.microsoft.com/office/drawing/2014/main" id="{7A8EB8A8-7145-F61D-080C-069A65A361BE}"/>
              </a:ext>
            </a:extLst>
          </p:cNvPr>
          <p:cNvGraphicFramePr/>
          <p:nvPr>
            <p:extLst>
              <p:ext uri="{D42A27DB-BD31-4B8C-83A1-F6EECF244321}">
                <p14:modId xmlns:p14="http://schemas.microsoft.com/office/powerpoint/2010/main" val="1912852700"/>
              </p:ext>
            </p:extLst>
          </p:nvPr>
        </p:nvGraphicFramePr>
        <p:xfrm>
          <a:off x="1638431" y="820180"/>
          <a:ext cx="8739145" cy="164395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842515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136D3-D232-556C-74D8-AE012A59E7C0}"/>
              </a:ext>
            </a:extLst>
          </p:cNvPr>
          <p:cNvSpPr>
            <a:spLocks noGrp="1"/>
          </p:cNvSpPr>
          <p:nvPr>
            <p:ph type="title"/>
          </p:nvPr>
        </p:nvSpPr>
        <p:spPr/>
        <p:txBody>
          <a:bodyPr/>
          <a:lstStyle/>
          <a:p>
            <a:r>
              <a:rPr lang="en-US" dirty="0"/>
              <a:t>Future scope in LL</a:t>
            </a:r>
            <a:endParaRPr lang="en-IN" dirty="0"/>
          </a:p>
        </p:txBody>
      </p:sp>
      <p:graphicFrame>
        <p:nvGraphicFramePr>
          <p:cNvPr id="4" name="Content Placeholder 3">
            <a:extLst>
              <a:ext uri="{FF2B5EF4-FFF2-40B4-BE49-F238E27FC236}">
                <a16:creationId xmlns:a16="http://schemas.microsoft.com/office/drawing/2014/main" id="{AC94F4AB-6BFD-143B-507E-887FE6B08667}"/>
              </a:ext>
            </a:extLst>
          </p:cNvPr>
          <p:cNvGraphicFramePr>
            <a:graphicFrameLocks noGrp="1"/>
          </p:cNvGraphicFramePr>
          <p:nvPr>
            <p:ph idx="1"/>
            <p:extLst>
              <p:ext uri="{D42A27DB-BD31-4B8C-83A1-F6EECF244321}">
                <p14:modId xmlns:p14="http://schemas.microsoft.com/office/powerpoint/2010/main" val="148779231"/>
              </p:ext>
            </p:extLst>
          </p:nvPr>
        </p:nvGraphicFramePr>
        <p:xfrm>
          <a:off x="120770" y="1414732"/>
          <a:ext cx="11245131" cy="49170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313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ontent Placeholder 3">
            <a:extLst>
              <a:ext uri="{FF2B5EF4-FFF2-40B4-BE49-F238E27FC236}">
                <a16:creationId xmlns:a16="http://schemas.microsoft.com/office/drawing/2014/main" id="{442A0125-4031-EA38-9C18-03DE713A3AA6}"/>
              </a:ext>
            </a:extLst>
          </p:cNvPr>
          <p:cNvGraphicFramePr>
            <a:graphicFrameLocks noGrp="1"/>
          </p:cNvGraphicFramePr>
          <p:nvPr>
            <p:ph idx="1"/>
            <p:extLst>
              <p:ext uri="{D42A27DB-BD31-4B8C-83A1-F6EECF244321}">
                <p14:modId xmlns:p14="http://schemas.microsoft.com/office/powerpoint/2010/main" val="1723950490"/>
              </p:ext>
            </p:extLst>
          </p:nvPr>
        </p:nvGraphicFramePr>
        <p:xfrm>
          <a:off x="-319177" y="823822"/>
          <a:ext cx="11861321" cy="5085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1595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F766-E619-5A55-E264-054E7601BDD7}"/>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853CF7B7-D3FC-B8A8-868D-42AA0AC72A14}"/>
              </a:ext>
            </a:extLst>
          </p:cNvPr>
          <p:cNvSpPr>
            <a:spLocks noGrp="1"/>
          </p:cNvSpPr>
          <p:nvPr>
            <p:ph idx="1"/>
          </p:nvPr>
        </p:nvSpPr>
        <p:spPr/>
        <p:txBody>
          <a:bodyPr/>
          <a:lstStyle/>
          <a:p>
            <a:r>
              <a:rPr lang="en-US" dirty="0"/>
              <a:t>LL Machine Learning holds significant promise for developing intelligent systems that can improve and evolve continuously over the time</a:t>
            </a:r>
          </a:p>
          <a:p>
            <a:r>
              <a:rPr lang="en-US" dirty="0"/>
              <a:t>It is also opening up exciting possibilities for innovation and progress in the years ahead.</a:t>
            </a:r>
            <a:endParaRPr lang="en-IN" dirty="0"/>
          </a:p>
        </p:txBody>
      </p:sp>
    </p:spTree>
    <p:extLst>
      <p:ext uri="{BB962C8B-B14F-4D97-AF65-F5344CB8AC3E}">
        <p14:creationId xmlns:p14="http://schemas.microsoft.com/office/powerpoint/2010/main" val="1142725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76D95-9688-BA75-4987-F80611E0DDB9}"/>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626BDBDA-53CC-836C-AF95-5DD2AF95A78A}"/>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rPr>
              <a:t>Chen, </a:t>
            </a:r>
            <a:r>
              <a:rPr lang="en-IN" sz="1800" dirty="0" err="1">
                <a:effectLst/>
                <a:latin typeface="Calibri" panose="020F0502020204030204" pitchFamily="34" charset="0"/>
                <a:ea typeface="Calibri" panose="020F0502020204030204" pitchFamily="34" charset="0"/>
              </a:rPr>
              <a:t>Zhiyuan</a:t>
            </a:r>
            <a:r>
              <a:rPr lang="en-IN" sz="1800" dirty="0">
                <a:effectLst/>
                <a:latin typeface="Calibri" panose="020F0502020204030204" pitchFamily="34" charset="0"/>
                <a:ea typeface="Calibri" panose="020F0502020204030204" pitchFamily="34" charset="0"/>
              </a:rPr>
              <a:t> &amp; Liu, Bing. (2016). Lifelong Machine Learning. Synthesis Lectures on Artificial Intelligence and Machine Learning. 10. 1-145. 10.2200/S00737ED1V01Y201610AIM033</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Source for the Dataset used for training the model: ‘</a:t>
            </a:r>
            <a:r>
              <a:rPr lang="en-IN" sz="1800" u="sng" dirty="0">
                <a:effectLst/>
                <a:latin typeface="Calibri" panose="020F0502020204030204" pitchFamily="34" charset="0"/>
                <a:ea typeface="Calibri" panose="020F0502020204030204" pitchFamily="34" charset="0"/>
                <a:cs typeface="Calibri" panose="020F0502020204030204" pitchFamily="34" charset="0"/>
              </a:rPr>
              <a:t>https://archive.ics.uci.edu/ml/datasets/Diabetes</a:t>
            </a:r>
            <a:r>
              <a:rPr lang="en-IN" sz="1800" dirty="0">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610323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E47D6-C793-BD95-0988-F6754FD9B977}"/>
              </a:ext>
            </a:extLst>
          </p:cNvPr>
          <p:cNvSpPr>
            <a:spLocks noGrp="1"/>
          </p:cNvSpPr>
          <p:nvPr>
            <p:ph type="title"/>
          </p:nvPr>
        </p:nvSpPr>
        <p:spPr/>
        <p:txBody>
          <a:bodyPr/>
          <a:lstStyle/>
          <a:p>
            <a:r>
              <a:rPr lang="en-US" b="1" u="sng" dirty="0"/>
              <a:t>CONTENT</a:t>
            </a:r>
            <a:endParaRPr lang="en-IN" b="1" u="sng" dirty="0"/>
          </a:p>
        </p:txBody>
      </p:sp>
      <p:sp>
        <p:nvSpPr>
          <p:cNvPr id="3" name="Content Placeholder 2">
            <a:extLst>
              <a:ext uri="{FF2B5EF4-FFF2-40B4-BE49-F238E27FC236}">
                <a16:creationId xmlns:a16="http://schemas.microsoft.com/office/drawing/2014/main" id="{85B48135-BF9E-3BA9-333B-296CA5161860}"/>
              </a:ext>
            </a:extLst>
          </p:cNvPr>
          <p:cNvSpPr>
            <a:spLocks noGrp="1"/>
          </p:cNvSpPr>
          <p:nvPr>
            <p:ph idx="1"/>
          </p:nvPr>
        </p:nvSpPr>
        <p:spPr/>
        <p:txBody>
          <a:bodyPr>
            <a:normAutofit fontScale="92500" lnSpcReduction="20000"/>
          </a:bodyPr>
          <a:lstStyle/>
          <a:p>
            <a:r>
              <a:rPr lang="en-US" dirty="0"/>
              <a:t>Introduction</a:t>
            </a:r>
          </a:p>
          <a:p>
            <a:r>
              <a:rPr lang="en-IN" dirty="0"/>
              <a:t>Importance of LL in real world application</a:t>
            </a:r>
          </a:p>
          <a:p>
            <a:r>
              <a:rPr lang="en-IN" dirty="0"/>
              <a:t>Challenges in LL including catastrophic forgetting and bias</a:t>
            </a:r>
          </a:p>
          <a:p>
            <a:r>
              <a:rPr lang="en-IN" dirty="0"/>
              <a:t>Several approaches to LL</a:t>
            </a:r>
          </a:p>
          <a:p>
            <a:r>
              <a:rPr lang="en-IN" dirty="0"/>
              <a:t>Uses and examples of LL</a:t>
            </a:r>
          </a:p>
          <a:p>
            <a:r>
              <a:rPr lang="en-IN" dirty="0"/>
              <a:t>About Implemented Lifelong Learning Model</a:t>
            </a:r>
          </a:p>
          <a:p>
            <a:r>
              <a:rPr lang="en-IN" dirty="0"/>
              <a:t>Future scope in LL</a:t>
            </a:r>
          </a:p>
          <a:p>
            <a:r>
              <a:rPr lang="en-IN" dirty="0"/>
              <a:t>Conclusion</a:t>
            </a:r>
          </a:p>
        </p:txBody>
      </p:sp>
    </p:spTree>
    <p:extLst>
      <p:ext uri="{BB962C8B-B14F-4D97-AF65-F5344CB8AC3E}">
        <p14:creationId xmlns:p14="http://schemas.microsoft.com/office/powerpoint/2010/main" val="3277222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A79B3-4336-7A5A-FB3F-A769F54ACCCC}"/>
              </a:ext>
            </a:extLst>
          </p:cNvPr>
          <p:cNvSpPr>
            <a:spLocks noGrp="1"/>
          </p:cNvSpPr>
          <p:nvPr>
            <p:ph type="title"/>
          </p:nvPr>
        </p:nvSpPr>
        <p:spPr/>
        <p:txBody>
          <a:bodyPr/>
          <a:lstStyle/>
          <a:p>
            <a:r>
              <a:rPr lang="en-US" b="1" u="sng" dirty="0"/>
              <a:t>INTRODUCTION</a:t>
            </a:r>
            <a:endParaRPr lang="en-IN" b="1" u="sng" dirty="0"/>
          </a:p>
        </p:txBody>
      </p:sp>
      <p:sp>
        <p:nvSpPr>
          <p:cNvPr id="3" name="Content Placeholder 2">
            <a:extLst>
              <a:ext uri="{FF2B5EF4-FFF2-40B4-BE49-F238E27FC236}">
                <a16:creationId xmlns:a16="http://schemas.microsoft.com/office/drawing/2014/main" id="{33DEF961-CB73-4729-9949-23B7B9CB8B0D}"/>
              </a:ext>
            </a:extLst>
          </p:cNvPr>
          <p:cNvSpPr>
            <a:spLocks noGrp="1"/>
          </p:cNvSpPr>
          <p:nvPr>
            <p:ph idx="1"/>
          </p:nvPr>
        </p:nvSpPr>
        <p:spPr/>
        <p:txBody>
          <a:bodyPr>
            <a:noAutofit/>
          </a:bodyPr>
          <a:lstStyle/>
          <a:p>
            <a:r>
              <a:rPr lang="en-US" b="1" u="sng" dirty="0"/>
              <a:t>What is lifelong learning ?</a:t>
            </a:r>
          </a:p>
          <a:p>
            <a:pPr marL="0" indent="0">
              <a:buNone/>
            </a:pPr>
            <a:r>
              <a:rPr lang="en-US" dirty="0"/>
              <a:t>	Lifelong learning is basically a continuous learning process where some 	knowledge is accumulated and maintained in knowledge base(KB) and 	from that previous knowledge for the purpose of future learning or 	discovering some new task is called lifelong learning</a:t>
            </a:r>
          </a:p>
          <a:p>
            <a:r>
              <a:rPr lang="en-US" dirty="0"/>
              <a:t>A subdomain of future learning.</a:t>
            </a:r>
          </a:p>
          <a:p>
            <a:r>
              <a:rPr lang="en-US" dirty="0"/>
              <a:t>Improve the model performance from the experience gained from the job training and open environment.</a:t>
            </a:r>
            <a:endParaRPr lang="en-IN" dirty="0"/>
          </a:p>
        </p:txBody>
      </p:sp>
    </p:spTree>
    <p:extLst>
      <p:ext uri="{BB962C8B-B14F-4D97-AF65-F5344CB8AC3E}">
        <p14:creationId xmlns:p14="http://schemas.microsoft.com/office/powerpoint/2010/main" val="578348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AE7F95-898B-9E6D-436C-E410D01DF33D}"/>
              </a:ext>
            </a:extLst>
          </p:cNvPr>
          <p:cNvSpPr>
            <a:spLocks noGrp="1"/>
          </p:cNvSpPr>
          <p:nvPr>
            <p:ph idx="1"/>
          </p:nvPr>
        </p:nvSpPr>
        <p:spPr>
          <a:xfrm>
            <a:off x="1335921" y="1593038"/>
            <a:ext cx="9520158" cy="3450613"/>
          </a:xfrm>
        </p:spPr>
        <p:txBody>
          <a:bodyPr/>
          <a:lstStyle/>
          <a:p>
            <a:r>
              <a:rPr lang="en-IN" dirty="0"/>
              <a:t>Key characteristics of LL can be mentioned as:</a:t>
            </a:r>
          </a:p>
          <a:p>
            <a:pPr marL="0" indent="0">
              <a:buNone/>
            </a:pPr>
            <a:r>
              <a:rPr lang="en-IN" dirty="0"/>
              <a:t>	(a) </a:t>
            </a:r>
            <a:r>
              <a:rPr lang="en-US" dirty="0"/>
              <a:t>continuous learning process</a:t>
            </a:r>
          </a:p>
          <a:p>
            <a:pPr marL="0" indent="0">
              <a:buNone/>
            </a:pPr>
            <a:r>
              <a:rPr lang="en-US" dirty="0"/>
              <a:t>	(b) knowledge accumulation and maintenance in the KB</a:t>
            </a:r>
          </a:p>
          <a:p>
            <a:pPr marL="0" indent="0">
              <a:buNone/>
            </a:pPr>
            <a:r>
              <a:rPr lang="en-US" dirty="0"/>
              <a:t>	(c) the ability to use the accumulated past knowledge to help future 		      learning </a:t>
            </a:r>
          </a:p>
          <a:p>
            <a:pPr marL="0" indent="0">
              <a:buNone/>
            </a:pPr>
            <a:r>
              <a:rPr lang="en-US" dirty="0"/>
              <a:t>	(d) the ability to discover new tasks </a:t>
            </a:r>
          </a:p>
          <a:p>
            <a:pPr marL="0" indent="0">
              <a:buNone/>
            </a:pPr>
            <a:r>
              <a:rPr lang="en-US" dirty="0"/>
              <a:t>	(e) the ability to learn while working or to learn on the job</a:t>
            </a:r>
            <a:endParaRPr lang="en-IN" dirty="0"/>
          </a:p>
        </p:txBody>
      </p:sp>
    </p:spTree>
    <p:extLst>
      <p:ext uri="{BB962C8B-B14F-4D97-AF65-F5344CB8AC3E}">
        <p14:creationId xmlns:p14="http://schemas.microsoft.com/office/powerpoint/2010/main" val="1658479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D7724-F6E5-E632-B60E-702CE62B8B71}"/>
              </a:ext>
            </a:extLst>
          </p:cNvPr>
          <p:cNvSpPr>
            <a:spLocks noGrp="1"/>
          </p:cNvSpPr>
          <p:nvPr>
            <p:ph type="title"/>
          </p:nvPr>
        </p:nvSpPr>
        <p:spPr/>
        <p:txBody>
          <a:bodyPr/>
          <a:lstStyle/>
          <a:p>
            <a:r>
              <a:rPr lang="en-US" dirty="0"/>
              <a:t>PARTS OF A LL-MODEL</a:t>
            </a:r>
            <a:endParaRPr lang="en-IN" dirty="0"/>
          </a:p>
        </p:txBody>
      </p:sp>
      <p:sp>
        <p:nvSpPr>
          <p:cNvPr id="4" name="object 5">
            <a:extLst>
              <a:ext uri="{FF2B5EF4-FFF2-40B4-BE49-F238E27FC236}">
                <a16:creationId xmlns:a16="http://schemas.microsoft.com/office/drawing/2014/main" id="{BD4AE9E3-47D6-92BB-2248-3477FFD863FC}"/>
              </a:ext>
            </a:extLst>
          </p:cNvPr>
          <p:cNvSpPr txBox="1">
            <a:spLocks noGrp="1"/>
          </p:cNvSpPr>
          <p:nvPr/>
        </p:nvSpPr>
        <p:spPr>
          <a:xfrm>
            <a:off x="1876246" y="3451606"/>
            <a:ext cx="10820400" cy="2706510"/>
          </a:xfrm>
          <a:prstGeom prst="rect">
            <a:avLst/>
          </a:prstGeom>
        </p:spPr>
        <p:txBody>
          <a:bodyPr vert="horz" wrap="square" lIns="0" tIns="64135"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85725" indent="0">
              <a:lnSpc>
                <a:spcPct val="100000"/>
              </a:lnSpc>
              <a:spcBef>
                <a:spcPts val="505"/>
              </a:spcBef>
              <a:buNone/>
            </a:pPr>
            <a:r>
              <a:rPr lang="en-US" sz="1600" spc="-210" dirty="0">
                <a:solidFill>
                  <a:schemeClr val="tx1">
                    <a:lumMod val="95000"/>
                    <a:lumOff val="5000"/>
                  </a:schemeClr>
                </a:solidFill>
              </a:rPr>
              <a:t>         </a:t>
            </a:r>
            <a:r>
              <a:rPr sz="1600" spc="-210" dirty="0">
                <a:solidFill>
                  <a:schemeClr val="tx1">
                    <a:lumMod val="95000"/>
                    <a:lumOff val="5000"/>
                  </a:schemeClr>
                </a:solidFill>
              </a:rPr>
              <a:t>-</a:t>
            </a:r>
            <a:r>
              <a:rPr sz="1600" spc="-135" dirty="0">
                <a:solidFill>
                  <a:schemeClr val="tx1">
                    <a:lumMod val="95000"/>
                    <a:lumOff val="5000"/>
                  </a:schemeClr>
                </a:solidFill>
              </a:rPr>
              <a:t> </a:t>
            </a:r>
            <a:r>
              <a:rPr sz="1600" spc="-45" dirty="0">
                <a:solidFill>
                  <a:schemeClr val="tx1">
                    <a:lumMod val="95000"/>
                    <a:lumOff val="5000"/>
                  </a:schemeClr>
                </a:solidFill>
              </a:rPr>
              <a:t>helps</a:t>
            </a:r>
            <a:r>
              <a:rPr sz="1600" spc="-135" dirty="0">
                <a:solidFill>
                  <a:schemeClr val="tx1">
                    <a:lumMod val="95000"/>
                    <a:lumOff val="5000"/>
                  </a:schemeClr>
                </a:solidFill>
              </a:rPr>
              <a:t> </a:t>
            </a:r>
            <a:r>
              <a:rPr sz="1600" spc="-5" dirty="0">
                <a:solidFill>
                  <a:schemeClr val="tx1">
                    <a:lumMod val="95000"/>
                    <a:lumOff val="5000"/>
                  </a:schemeClr>
                </a:solidFill>
              </a:rPr>
              <a:t>to</a:t>
            </a:r>
            <a:r>
              <a:rPr sz="1600" spc="-135" dirty="0">
                <a:solidFill>
                  <a:schemeClr val="tx1">
                    <a:lumMod val="95000"/>
                    <a:lumOff val="5000"/>
                  </a:schemeClr>
                </a:solidFill>
              </a:rPr>
              <a:t> </a:t>
            </a:r>
            <a:r>
              <a:rPr sz="1600" spc="-55" dirty="0">
                <a:solidFill>
                  <a:schemeClr val="tx1">
                    <a:lumMod val="95000"/>
                    <a:lumOff val="5000"/>
                  </a:schemeClr>
                </a:solidFill>
              </a:rPr>
              <a:t>use</a:t>
            </a:r>
            <a:r>
              <a:rPr sz="1600" spc="-125" dirty="0">
                <a:solidFill>
                  <a:schemeClr val="tx1">
                    <a:lumMod val="95000"/>
                    <a:lumOff val="5000"/>
                  </a:schemeClr>
                </a:solidFill>
              </a:rPr>
              <a:t> </a:t>
            </a:r>
            <a:r>
              <a:rPr sz="1600" spc="-75" dirty="0">
                <a:solidFill>
                  <a:schemeClr val="tx1">
                    <a:lumMod val="95000"/>
                    <a:lumOff val="5000"/>
                  </a:schemeClr>
                </a:solidFill>
              </a:rPr>
              <a:t>prior</a:t>
            </a:r>
            <a:r>
              <a:rPr sz="1600" spc="-150" dirty="0">
                <a:solidFill>
                  <a:schemeClr val="tx1">
                    <a:lumMod val="95000"/>
                    <a:lumOff val="5000"/>
                  </a:schemeClr>
                </a:solidFill>
              </a:rPr>
              <a:t> </a:t>
            </a:r>
            <a:r>
              <a:rPr sz="1600" spc="20" dirty="0">
                <a:solidFill>
                  <a:schemeClr val="tx1">
                    <a:lumMod val="95000"/>
                    <a:lumOff val="5000"/>
                  </a:schemeClr>
                </a:solidFill>
              </a:rPr>
              <a:t>knowledge</a:t>
            </a:r>
            <a:r>
              <a:rPr sz="1600" spc="-195" dirty="0">
                <a:solidFill>
                  <a:schemeClr val="tx1">
                    <a:lumMod val="95000"/>
                    <a:lumOff val="5000"/>
                  </a:schemeClr>
                </a:solidFill>
              </a:rPr>
              <a:t> </a:t>
            </a:r>
            <a:r>
              <a:rPr sz="1600" spc="-5" dirty="0">
                <a:solidFill>
                  <a:schemeClr val="tx1">
                    <a:lumMod val="95000"/>
                    <a:lumOff val="5000"/>
                  </a:schemeClr>
                </a:solidFill>
              </a:rPr>
              <a:t>to</a:t>
            </a:r>
            <a:r>
              <a:rPr sz="1600" spc="-130" dirty="0">
                <a:solidFill>
                  <a:schemeClr val="tx1">
                    <a:lumMod val="95000"/>
                    <a:lumOff val="5000"/>
                  </a:schemeClr>
                </a:solidFill>
              </a:rPr>
              <a:t> </a:t>
            </a:r>
            <a:r>
              <a:rPr sz="1600" spc="-30" dirty="0">
                <a:solidFill>
                  <a:schemeClr val="tx1">
                    <a:lumMod val="95000"/>
                    <a:lumOff val="5000"/>
                  </a:schemeClr>
                </a:solidFill>
              </a:rPr>
              <a:t>learn</a:t>
            </a:r>
            <a:r>
              <a:rPr sz="1600" spc="-150" dirty="0">
                <a:solidFill>
                  <a:schemeClr val="tx1">
                    <a:lumMod val="95000"/>
                    <a:lumOff val="5000"/>
                  </a:schemeClr>
                </a:solidFill>
              </a:rPr>
              <a:t> </a:t>
            </a:r>
            <a:r>
              <a:rPr sz="1600" spc="20" dirty="0">
                <a:solidFill>
                  <a:schemeClr val="tx1">
                    <a:lumMod val="95000"/>
                    <a:lumOff val="5000"/>
                  </a:schemeClr>
                </a:solidFill>
              </a:rPr>
              <a:t>new</a:t>
            </a:r>
            <a:r>
              <a:rPr sz="1600" spc="-150" dirty="0">
                <a:solidFill>
                  <a:schemeClr val="tx1">
                    <a:lumMod val="95000"/>
                    <a:lumOff val="5000"/>
                  </a:schemeClr>
                </a:solidFill>
              </a:rPr>
              <a:t> </a:t>
            </a:r>
            <a:r>
              <a:rPr sz="1600" spc="-95" dirty="0">
                <a:solidFill>
                  <a:schemeClr val="tx1">
                    <a:lumMod val="95000"/>
                    <a:lumOff val="5000"/>
                  </a:schemeClr>
                </a:solidFill>
              </a:rPr>
              <a:t>task.</a:t>
            </a:r>
          </a:p>
          <a:p>
            <a:pPr marL="241300" indent="-228600">
              <a:lnSpc>
                <a:spcPct val="100000"/>
              </a:lnSpc>
              <a:spcBef>
                <a:spcPts val="409"/>
              </a:spcBef>
              <a:buFont typeface="Arial MT"/>
              <a:buChar char="•"/>
              <a:tabLst>
                <a:tab pos="240665" algn="l"/>
                <a:tab pos="241300" algn="l"/>
              </a:tabLst>
            </a:pPr>
            <a:r>
              <a:rPr sz="1600" b="1" spc="-30" dirty="0">
                <a:solidFill>
                  <a:schemeClr val="tx1">
                    <a:lumMod val="95000"/>
                    <a:lumOff val="5000"/>
                  </a:schemeClr>
                </a:solidFill>
                <a:uFill>
                  <a:solidFill>
                    <a:srgbClr val="FFFFFF"/>
                  </a:solidFill>
                </a:uFill>
                <a:latin typeface="Tahoma"/>
                <a:cs typeface="Tahoma"/>
              </a:rPr>
              <a:t>Task-based</a:t>
            </a:r>
            <a:r>
              <a:rPr sz="1600" b="1" spc="-25" dirty="0">
                <a:solidFill>
                  <a:schemeClr val="tx1">
                    <a:lumMod val="95000"/>
                    <a:lumOff val="5000"/>
                  </a:schemeClr>
                </a:solidFill>
                <a:uFill>
                  <a:solidFill>
                    <a:srgbClr val="FFFFFF"/>
                  </a:solidFill>
                </a:uFill>
                <a:latin typeface="Tahoma"/>
                <a:cs typeface="Tahoma"/>
              </a:rPr>
              <a:t> </a:t>
            </a:r>
            <a:r>
              <a:rPr sz="1600" b="1" spc="-20" dirty="0">
                <a:solidFill>
                  <a:schemeClr val="tx1">
                    <a:lumMod val="95000"/>
                    <a:lumOff val="5000"/>
                  </a:schemeClr>
                </a:solidFill>
                <a:uFill>
                  <a:solidFill>
                    <a:srgbClr val="FFFFFF"/>
                  </a:solidFill>
                </a:uFill>
                <a:latin typeface="Tahoma"/>
                <a:cs typeface="Tahoma"/>
              </a:rPr>
              <a:t>Knowledge</a:t>
            </a:r>
            <a:r>
              <a:rPr sz="1600" b="1" spc="-40" dirty="0">
                <a:solidFill>
                  <a:schemeClr val="tx1">
                    <a:lumMod val="95000"/>
                    <a:lumOff val="5000"/>
                  </a:schemeClr>
                </a:solidFill>
                <a:uFill>
                  <a:solidFill>
                    <a:srgbClr val="FFFFFF"/>
                  </a:solidFill>
                </a:uFill>
                <a:latin typeface="Tahoma"/>
                <a:cs typeface="Tahoma"/>
              </a:rPr>
              <a:t> </a:t>
            </a:r>
            <a:r>
              <a:rPr sz="1600" b="1" spc="-60" dirty="0">
                <a:solidFill>
                  <a:schemeClr val="tx1">
                    <a:lumMod val="95000"/>
                    <a:lumOff val="5000"/>
                  </a:schemeClr>
                </a:solidFill>
                <a:uFill>
                  <a:solidFill>
                    <a:srgbClr val="FFFFFF"/>
                  </a:solidFill>
                </a:uFill>
                <a:latin typeface="Tahoma"/>
                <a:cs typeface="Tahoma"/>
              </a:rPr>
              <a:t>Miner</a:t>
            </a:r>
          </a:p>
          <a:p>
            <a:pPr marL="445134" lvl="1" indent="-131445">
              <a:lnSpc>
                <a:spcPct val="100000"/>
              </a:lnSpc>
              <a:spcBef>
                <a:spcPts val="384"/>
              </a:spcBef>
              <a:buChar char="-"/>
              <a:tabLst>
                <a:tab pos="445770" algn="l"/>
              </a:tabLst>
            </a:pPr>
            <a:r>
              <a:rPr sz="1600" spc="-50" dirty="0">
                <a:solidFill>
                  <a:schemeClr val="tx1">
                    <a:lumMod val="95000"/>
                    <a:lumOff val="5000"/>
                  </a:schemeClr>
                </a:solidFill>
                <a:latin typeface="Verdana"/>
                <a:cs typeface="Verdana"/>
              </a:rPr>
              <a:t>m</a:t>
            </a:r>
            <a:r>
              <a:rPr sz="1600" spc="-85" dirty="0">
                <a:solidFill>
                  <a:schemeClr val="tx1">
                    <a:lumMod val="95000"/>
                    <a:lumOff val="5000"/>
                  </a:schemeClr>
                </a:solidFill>
                <a:latin typeface="Verdana"/>
                <a:cs typeface="Verdana"/>
              </a:rPr>
              <a:t>i</a:t>
            </a:r>
            <a:r>
              <a:rPr sz="1600" spc="-50" dirty="0">
                <a:solidFill>
                  <a:schemeClr val="tx1">
                    <a:lumMod val="95000"/>
                    <a:lumOff val="5000"/>
                  </a:schemeClr>
                </a:solidFill>
                <a:latin typeface="Verdana"/>
                <a:cs typeface="Verdana"/>
              </a:rPr>
              <a:t>n</a:t>
            </a:r>
            <a:r>
              <a:rPr sz="1600" spc="90" dirty="0">
                <a:solidFill>
                  <a:schemeClr val="tx1">
                    <a:lumMod val="95000"/>
                    <a:lumOff val="5000"/>
                  </a:schemeClr>
                </a:solidFill>
                <a:latin typeface="Verdana"/>
                <a:cs typeface="Verdana"/>
              </a:rPr>
              <a:t>e</a:t>
            </a:r>
            <a:r>
              <a:rPr sz="1600" spc="-225" dirty="0">
                <a:solidFill>
                  <a:schemeClr val="tx1">
                    <a:lumMod val="95000"/>
                    <a:lumOff val="5000"/>
                  </a:schemeClr>
                </a:solidFill>
                <a:latin typeface="Verdana"/>
                <a:cs typeface="Verdana"/>
              </a:rPr>
              <a:t>s</a:t>
            </a:r>
            <a:r>
              <a:rPr sz="1600" spc="-185" dirty="0">
                <a:solidFill>
                  <a:schemeClr val="tx1">
                    <a:lumMod val="95000"/>
                    <a:lumOff val="5000"/>
                  </a:schemeClr>
                </a:solidFill>
                <a:latin typeface="Verdana"/>
                <a:cs typeface="Verdana"/>
              </a:rPr>
              <a:t> </a:t>
            </a:r>
            <a:r>
              <a:rPr sz="1600" spc="-145" dirty="0">
                <a:solidFill>
                  <a:schemeClr val="tx1">
                    <a:lumMod val="95000"/>
                    <a:lumOff val="5000"/>
                  </a:schemeClr>
                </a:solidFill>
                <a:latin typeface="Verdana"/>
                <a:cs typeface="Verdana"/>
              </a:rPr>
              <a:t>k</a:t>
            </a:r>
            <a:r>
              <a:rPr sz="1600" spc="-50" dirty="0">
                <a:solidFill>
                  <a:schemeClr val="tx1">
                    <a:lumMod val="95000"/>
                    <a:lumOff val="5000"/>
                  </a:schemeClr>
                </a:solidFill>
                <a:latin typeface="Verdana"/>
                <a:cs typeface="Verdana"/>
              </a:rPr>
              <a:t>n</a:t>
            </a:r>
            <a:r>
              <a:rPr sz="1600" spc="70" dirty="0">
                <a:solidFill>
                  <a:schemeClr val="tx1">
                    <a:lumMod val="95000"/>
                    <a:lumOff val="5000"/>
                  </a:schemeClr>
                </a:solidFill>
                <a:latin typeface="Verdana"/>
                <a:cs typeface="Verdana"/>
              </a:rPr>
              <a:t>o</a:t>
            </a:r>
            <a:r>
              <a:rPr sz="1600" spc="45" dirty="0">
                <a:solidFill>
                  <a:schemeClr val="tx1">
                    <a:lumMod val="95000"/>
                    <a:lumOff val="5000"/>
                  </a:schemeClr>
                </a:solidFill>
                <a:latin typeface="Verdana"/>
                <a:cs typeface="Verdana"/>
              </a:rPr>
              <a:t>w</a:t>
            </a:r>
            <a:r>
              <a:rPr sz="1600" spc="-110" dirty="0">
                <a:solidFill>
                  <a:schemeClr val="tx1">
                    <a:lumMod val="95000"/>
                    <a:lumOff val="5000"/>
                  </a:schemeClr>
                </a:solidFill>
                <a:latin typeface="Verdana"/>
                <a:cs typeface="Verdana"/>
              </a:rPr>
              <a:t>l</a:t>
            </a:r>
            <a:r>
              <a:rPr sz="1600" spc="90" dirty="0">
                <a:solidFill>
                  <a:schemeClr val="tx1">
                    <a:lumMod val="95000"/>
                    <a:lumOff val="5000"/>
                  </a:schemeClr>
                </a:solidFill>
                <a:latin typeface="Verdana"/>
                <a:cs typeface="Verdana"/>
              </a:rPr>
              <a:t>e</a:t>
            </a:r>
            <a:r>
              <a:rPr sz="1600" spc="110" dirty="0">
                <a:solidFill>
                  <a:schemeClr val="tx1">
                    <a:lumMod val="95000"/>
                    <a:lumOff val="5000"/>
                  </a:schemeClr>
                </a:solidFill>
                <a:latin typeface="Verdana"/>
                <a:cs typeface="Verdana"/>
              </a:rPr>
              <a:t>d</a:t>
            </a:r>
            <a:r>
              <a:rPr sz="1600" spc="90" dirty="0">
                <a:solidFill>
                  <a:schemeClr val="tx1">
                    <a:lumMod val="95000"/>
                    <a:lumOff val="5000"/>
                  </a:schemeClr>
                </a:solidFill>
                <a:latin typeface="Verdana"/>
                <a:cs typeface="Verdana"/>
              </a:rPr>
              <a:t>ge</a:t>
            </a:r>
            <a:r>
              <a:rPr sz="1600" spc="-195" dirty="0">
                <a:solidFill>
                  <a:schemeClr val="tx1">
                    <a:lumMod val="95000"/>
                    <a:lumOff val="5000"/>
                  </a:schemeClr>
                </a:solidFill>
                <a:latin typeface="Verdana"/>
                <a:cs typeface="Verdana"/>
              </a:rPr>
              <a:t> </a:t>
            </a:r>
            <a:r>
              <a:rPr sz="1600" spc="-5" dirty="0">
                <a:solidFill>
                  <a:schemeClr val="tx1">
                    <a:lumMod val="95000"/>
                    <a:lumOff val="5000"/>
                  </a:schemeClr>
                </a:solidFill>
                <a:latin typeface="Verdana"/>
                <a:cs typeface="Verdana"/>
              </a:rPr>
              <a:t>to</a:t>
            </a:r>
            <a:r>
              <a:rPr sz="1600" spc="-135" dirty="0">
                <a:solidFill>
                  <a:schemeClr val="tx1">
                    <a:lumMod val="95000"/>
                    <a:lumOff val="5000"/>
                  </a:schemeClr>
                </a:solidFill>
                <a:latin typeface="Verdana"/>
                <a:cs typeface="Verdana"/>
              </a:rPr>
              <a:t> </a:t>
            </a:r>
            <a:r>
              <a:rPr sz="1600" spc="-75" dirty="0">
                <a:solidFill>
                  <a:schemeClr val="tx1">
                    <a:lumMod val="95000"/>
                    <a:lumOff val="5000"/>
                  </a:schemeClr>
                </a:solidFill>
                <a:latin typeface="Verdana"/>
                <a:cs typeface="Verdana"/>
              </a:rPr>
              <a:t>f</a:t>
            </a:r>
            <a:r>
              <a:rPr sz="1600" spc="-225" dirty="0">
                <a:solidFill>
                  <a:schemeClr val="tx1">
                    <a:lumMod val="95000"/>
                    <a:lumOff val="5000"/>
                  </a:schemeClr>
                </a:solidFill>
                <a:latin typeface="Verdana"/>
                <a:cs typeface="Verdana"/>
              </a:rPr>
              <a:t>r</a:t>
            </a:r>
            <a:r>
              <a:rPr sz="1600" spc="70" dirty="0">
                <a:solidFill>
                  <a:schemeClr val="tx1">
                    <a:lumMod val="95000"/>
                    <a:lumOff val="5000"/>
                  </a:schemeClr>
                </a:solidFill>
                <a:latin typeface="Verdana"/>
                <a:cs typeface="Verdana"/>
              </a:rPr>
              <a:t>o</a:t>
            </a:r>
            <a:r>
              <a:rPr sz="1600" spc="-55" dirty="0">
                <a:solidFill>
                  <a:schemeClr val="tx1">
                    <a:lumMod val="95000"/>
                    <a:lumOff val="5000"/>
                  </a:schemeClr>
                </a:solidFill>
                <a:latin typeface="Verdana"/>
                <a:cs typeface="Verdana"/>
              </a:rPr>
              <a:t>m</a:t>
            </a:r>
            <a:r>
              <a:rPr sz="1600" spc="-95" dirty="0">
                <a:solidFill>
                  <a:schemeClr val="tx1">
                    <a:lumMod val="95000"/>
                    <a:lumOff val="5000"/>
                  </a:schemeClr>
                </a:solidFill>
                <a:latin typeface="Verdana"/>
                <a:cs typeface="Verdana"/>
              </a:rPr>
              <a:t> </a:t>
            </a:r>
            <a:r>
              <a:rPr sz="1600" spc="-170" dirty="0">
                <a:solidFill>
                  <a:schemeClr val="tx1">
                    <a:lumMod val="95000"/>
                    <a:lumOff val="5000"/>
                  </a:schemeClr>
                </a:solidFill>
                <a:latin typeface="Verdana"/>
                <a:cs typeface="Verdana"/>
              </a:rPr>
              <a:t>KB.</a:t>
            </a:r>
            <a:endParaRPr sz="1600" dirty="0">
              <a:solidFill>
                <a:schemeClr val="tx1">
                  <a:lumMod val="95000"/>
                  <a:lumOff val="5000"/>
                </a:schemeClr>
              </a:solidFill>
              <a:latin typeface="Verdana"/>
              <a:cs typeface="Verdana"/>
            </a:endParaRPr>
          </a:p>
          <a:p>
            <a:pPr marL="241300" indent="-228600">
              <a:lnSpc>
                <a:spcPct val="100000"/>
              </a:lnSpc>
              <a:spcBef>
                <a:spcPts val="385"/>
              </a:spcBef>
              <a:buFont typeface="Arial MT"/>
              <a:buChar char="•"/>
              <a:tabLst>
                <a:tab pos="240665" algn="l"/>
                <a:tab pos="241300" algn="l"/>
              </a:tabLst>
            </a:pPr>
            <a:r>
              <a:rPr sz="1600" b="1" spc="10" dirty="0">
                <a:solidFill>
                  <a:schemeClr val="tx1">
                    <a:lumMod val="95000"/>
                    <a:lumOff val="5000"/>
                  </a:schemeClr>
                </a:solidFill>
                <a:uFill>
                  <a:solidFill>
                    <a:srgbClr val="FFFFFF"/>
                  </a:solidFill>
                </a:uFill>
                <a:latin typeface="Tahoma"/>
                <a:cs typeface="Tahoma"/>
              </a:rPr>
              <a:t>Model</a:t>
            </a:r>
          </a:p>
          <a:p>
            <a:pPr marL="445134" lvl="1" indent="-131445">
              <a:lnSpc>
                <a:spcPct val="100000"/>
              </a:lnSpc>
              <a:spcBef>
                <a:spcPts val="384"/>
              </a:spcBef>
              <a:buChar char="-"/>
              <a:tabLst>
                <a:tab pos="445770" algn="l"/>
              </a:tabLst>
            </a:pPr>
            <a:r>
              <a:rPr sz="1600" spc="-85" dirty="0">
                <a:solidFill>
                  <a:schemeClr val="tx1">
                    <a:lumMod val="95000"/>
                    <a:lumOff val="5000"/>
                  </a:schemeClr>
                </a:solidFill>
                <a:latin typeface="Verdana"/>
                <a:cs typeface="Verdana"/>
              </a:rPr>
              <a:t>i</a:t>
            </a:r>
            <a:r>
              <a:rPr sz="1600" spc="-225" dirty="0">
                <a:solidFill>
                  <a:schemeClr val="tx1">
                    <a:lumMod val="95000"/>
                    <a:lumOff val="5000"/>
                  </a:schemeClr>
                </a:solidFill>
                <a:latin typeface="Verdana"/>
                <a:cs typeface="Verdana"/>
              </a:rPr>
              <a:t>s</a:t>
            </a:r>
            <a:r>
              <a:rPr sz="1600" spc="-160" dirty="0">
                <a:solidFill>
                  <a:schemeClr val="tx1">
                    <a:lumMod val="95000"/>
                    <a:lumOff val="5000"/>
                  </a:schemeClr>
                </a:solidFill>
                <a:latin typeface="Verdana"/>
                <a:cs typeface="Verdana"/>
              </a:rPr>
              <a:t> </a:t>
            </a:r>
            <a:r>
              <a:rPr sz="1600" spc="140" dirty="0">
                <a:solidFill>
                  <a:schemeClr val="tx1">
                    <a:lumMod val="95000"/>
                    <a:lumOff val="5000"/>
                  </a:schemeClr>
                </a:solidFill>
                <a:latin typeface="Verdana"/>
                <a:cs typeface="Verdana"/>
              </a:rPr>
              <a:t>a</a:t>
            </a:r>
            <a:r>
              <a:rPr sz="1600" spc="-135" dirty="0">
                <a:solidFill>
                  <a:schemeClr val="tx1">
                    <a:lumMod val="95000"/>
                    <a:lumOff val="5000"/>
                  </a:schemeClr>
                </a:solidFill>
                <a:latin typeface="Verdana"/>
                <a:cs typeface="Verdana"/>
              </a:rPr>
              <a:t> </a:t>
            </a:r>
            <a:r>
              <a:rPr sz="1600" spc="-110" dirty="0">
                <a:solidFill>
                  <a:schemeClr val="tx1">
                    <a:lumMod val="95000"/>
                    <a:lumOff val="5000"/>
                  </a:schemeClr>
                </a:solidFill>
                <a:latin typeface="Verdana"/>
                <a:cs typeface="Verdana"/>
              </a:rPr>
              <a:t>l</a:t>
            </a:r>
            <a:r>
              <a:rPr sz="1600" spc="90" dirty="0">
                <a:solidFill>
                  <a:schemeClr val="tx1">
                    <a:lumMod val="95000"/>
                    <a:lumOff val="5000"/>
                  </a:schemeClr>
                </a:solidFill>
                <a:latin typeface="Verdana"/>
                <a:cs typeface="Verdana"/>
              </a:rPr>
              <a:t>e</a:t>
            </a:r>
            <a:r>
              <a:rPr sz="1600" spc="145" dirty="0">
                <a:solidFill>
                  <a:schemeClr val="tx1">
                    <a:lumMod val="95000"/>
                    <a:lumOff val="5000"/>
                  </a:schemeClr>
                </a:solidFill>
                <a:latin typeface="Verdana"/>
                <a:cs typeface="Verdana"/>
              </a:rPr>
              <a:t>a</a:t>
            </a:r>
            <a:r>
              <a:rPr sz="1600" spc="-225" dirty="0">
                <a:solidFill>
                  <a:schemeClr val="tx1">
                    <a:lumMod val="95000"/>
                    <a:lumOff val="5000"/>
                  </a:schemeClr>
                </a:solidFill>
                <a:latin typeface="Verdana"/>
                <a:cs typeface="Verdana"/>
              </a:rPr>
              <a:t>r</a:t>
            </a:r>
            <a:r>
              <a:rPr sz="1600" spc="-50" dirty="0">
                <a:solidFill>
                  <a:schemeClr val="tx1">
                    <a:lumMod val="95000"/>
                    <a:lumOff val="5000"/>
                  </a:schemeClr>
                </a:solidFill>
                <a:latin typeface="Verdana"/>
                <a:cs typeface="Verdana"/>
              </a:rPr>
              <a:t>n</a:t>
            </a:r>
            <a:r>
              <a:rPr sz="1600" spc="90" dirty="0">
                <a:solidFill>
                  <a:schemeClr val="tx1">
                    <a:lumMod val="95000"/>
                    <a:lumOff val="5000"/>
                  </a:schemeClr>
                </a:solidFill>
                <a:latin typeface="Verdana"/>
                <a:cs typeface="Verdana"/>
              </a:rPr>
              <a:t>e</a:t>
            </a:r>
            <a:r>
              <a:rPr sz="1600" spc="105" dirty="0">
                <a:solidFill>
                  <a:schemeClr val="tx1">
                    <a:lumMod val="95000"/>
                    <a:lumOff val="5000"/>
                  </a:schemeClr>
                </a:solidFill>
                <a:latin typeface="Verdana"/>
                <a:cs typeface="Verdana"/>
              </a:rPr>
              <a:t>d</a:t>
            </a:r>
            <a:r>
              <a:rPr sz="1600" spc="-165" dirty="0">
                <a:solidFill>
                  <a:schemeClr val="tx1">
                    <a:lumMod val="95000"/>
                    <a:lumOff val="5000"/>
                  </a:schemeClr>
                </a:solidFill>
                <a:latin typeface="Verdana"/>
                <a:cs typeface="Verdana"/>
              </a:rPr>
              <a:t> </a:t>
            </a:r>
            <a:r>
              <a:rPr sz="1600" spc="-50" dirty="0">
                <a:solidFill>
                  <a:schemeClr val="tx1">
                    <a:lumMod val="95000"/>
                    <a:lumOff val="5000"/>
                  </a:schemeClr>
                </a:solidFill>
                <a:latin typeface="Verdana"/>
                <a:cs typeface="Verdana"/>
              </a:rPr>
              <a:t>m</a:t>
            </a:r>
            <a:r>
              <a:rPr sz="1600" spc="70" dirty="0">
                <a:solidFill>
                  <a:schemeClr val="tx1">
                    <a:lumMod val="95000"/>
                    <a:lumOff val="5000"/>
                  </a:schemeClr>
                </a:solidFill>
                <a:latin typeface="Verdana"/>
                <a:cs typeface="Verdana"/>
              </a:rPr>
              <a:t>o</a:t>
            </a:r>
            <a:r>
              <a:rPr sz="1600" spc="110" dirty="0">
                <a:solidFill>
                  <a:schemeClr val="tx1">
                    <a:lumMod val="95000"/>
                    <a:lumOff val="5000"/>
                  </a:schemeClr>
                </a:solidFill>
                <a:latin typeface="Verdana"/>
                <a:cs typeface="Verdana"/>
              </a:rPr>
              <a:t>d</a:t>
            </a:r>
            <a:r>
              <a:rPr sz="1600" spc="90" dirty="0">
                <a:solidFill>
                  <a:schemeClr val="tx1">
                    <a:lumMod val="95000"/>
                    <a:lumOff val="5000"/>
                  </a:schemeClr>
                </a:solidFill>
                <a:latin typeface="Verdana"/>
                <a:cs typeface="Verdana"/>
              </a:rPr>
              <a:t>e</a:t>
            </a:r>
            <a:r>
              <a:rPr sz="1600" spc="-125" dirty="0">
                <a:solidFill>
                  <a:schemeClr val="tx1">
                    <a:lumMod val="95000"/>
                    <a:lumOff val="5000"/>
                  </a:schemeClr>
                </a:solidFill>
                <a:latin typeface="Verdana"/>
                <a:cs typeface="Verdana"/>
              </a:rPr>
              <a:t>l</a:t>
            </a:r>
            <a:endParaRPr sz="1600" dirty="0">
              <a:solidFill>
                <a:schemeClr val="tx1">
                  <a:lumMod val="95000"/>
                  <a:lumOff val="5000"/>
                </a:schemeClr>
              </a:solidFill>
              <a:latin typeface="Verdana"/>
              <a:cs typeface="Verdana"/>
            </a:endParaRPr>
          </a:p>
          <a:p>
            <a:pPr marL="241300" indent="-228600">
              <a:lnSpc>
                <a:spcPct val="100000"/>
              </a:lnSpc>
              <a:spcBef>
                <a:spcPts val="385"/>
              </a:spcBef>
              <a:buFont typeface="Arial MT"/>
              <a:buChar char="•"/>
              <a:tabLst>
                <a:tab pos="240665" algn="l"/>
                <a:tab pos="241300" algn="l"/>
              </a:tabLst>
            </a:pPr>
            <a:r>
              <a:rPr sz="1600" b="1" spc="-10" dirty="0">
                <a:solidFill>
                  <a:schemeClr val="tx1">
                    <a:lumMod val="95000"/>
                    <a:lumOff val="5000"/>
                  </a:schemeClr>
                </a:solidFill>
                <a:uFill>
                  <a:solidFill>
                    <a:srgbClr val="FFFFFF"/>
                  </a:solidFill>
                </a:uFill>
                <a:latin typeface="Tahoma"/>
                <a:cs typeface="Tahoma"/>
              </a:rPr>
              <a:t>Application</a:t>
            </a:r>
          </a:p>
          <a:p>
            <a:pPr marL="445134" lvl="1" indent="-131445">
              <a:lnSpc>
                <a:spcPct val="100000"/>
              </a:lnSpc>
              <a:spcBef>
                <a:spcPts val="384"/>
              </a:spcBef>
              <a:buChar char="-"/>
              <a:tabLst>
                <a:tab pos="445770" algn="l"/>
              </a:tabLst>
            </a:pPr>
            <a:r>
              <a:rPr sz="1600" spc="-85" dirty="0">
                <a:solidFill>
                  <a:schemeClr val="tx1">
                    <a:lumMod val="95000"/>
                    <a:lumOff val="5000"/>
                  </a:schemeClr>
                </a:solidFill>
                <a:latin typeface="Verdana"/>
                <a:cs typeface="Verdana"/>
              </a:rPr>
              <a:t>i</a:t>
            </a:r>
            <a:r>
              <a:rPr sz="1600" spc="-225" dirty="0">
                <a:solidFill>
                  <a:schemeClr val="tx1">
                    <a:lumMod val="95000"/>
                    <a:lumOff val="5000"/>
                  </a:schemeClr>
                </a:solidFill>
                <a:latin typeface="Verdana"/>
                <a:cs typeface="Verdana"/>
              </a:rPr>
              <a:t>s</a:t>
            </a:r>
            <a:r>
              <a:rPr sz="1600" spc="-160" dirty="0">
                <a:solidFill>
                  <a:schemeClr val="tx1">
                    <a:lumMod val="95000"/>
                    <a:lumOff val="5000"/>
                  </a:schemeClr>
                </a:solidFill>
                <a:latin typeface="Verdana"/>
                <a:cs typeface="Verdana"/>
              </a:rPr>
              <a:t> </a:t>
            </a:r>
            <a:r>
              <a:rPr sz="1600" spc="-225" dirty="0">
                <a:solidFill>
                  <a:schemeClr val="tx1">
                    <a:lumMod val="95000"/>
                    <a:lumOff val="5000"/>
                  </a:schemeClr>
                </a:solidFill>
                <a:latin typeface="Verdana"/>
                <a:cs typeface="Verdana"/>
              </a:rPr>
              <a:t>r</a:t>
            </a:r>
            <a:r>
              <a:rPr sz="1600" spc="90" dirty="0">
                <a:solidFill>
                  <a:schemeClr val="tx1">
                    <a:lumMod val="95000"/>
                    <a:lumOff val="5000"/>
                  </a:schemeClr>
                </a:solidFill>
                <a:latin typeface="Verdana"/>
                <a:cs typeface="Verdana"/>
              </a:rPr>
              <a:t>e</a:t>
            </a:r>
            <a:r>
              <a:rPr sz="1600" spc="145" dirty="0">
                <a:solidFill>
                  <a:schemeClr val="tx1">
                    <a:lumMod val="95000"/>
                    <a:lumOff val="5000"/>
                  </a:schemeClr>
                </a:solidFill>
                <a:latin typeface="Verdana"/>
                <a:cs typeface="Verdana"/>
              </a:rPr>
              <a:t>a</a:t>
            </a:r>
            <a:r>
              <a:rPr sz="1600" spc="-105" dirty="0">
                <a:solidFill>
                  <a:schemeClr val="tx1">
                    <a:lumMod val="95000"/>
                    <a:lumOff val="5000"/>
                  </a:schemeClr>
                </a:solidFill>
                <a:latin typeface="Verdana"/>
                <a:cs typeface="Verdana"/>
              </a:rPr>
              <a:t>l</a:t>
            </a:r>
            <a:r>
              <a:rPr sz="1600" spc="-200" dirty="0">
                <a:solidFill>
                  <a:schemeClr val="tx1">
                    <a:lumMod val="95000"/>
                    <a:lumOff val="5000"/>
                  </a:schemeClr>
                </a:solidFill>
                <a:latin typeface="Verdana"/>
                <a:cs typeface="Verdana"/>
              </a:rPr>
              <a:t>-</a:t>
            </a:r>
            <a:r>
              <a:rPr sz="1600" spc="45" dirty="0">
                <a:solidFill>
                  <a:schemeClr val="tx1">
                    <a:lumMod val="95000"/>
                    <a:lumOff val="5000"/>
                  </a:schemeClr>
                </a:solidFill>
                <a:latin typeface="Verdana"/>
                <a:cs typeface="Verdana"/>
              </a:rPr>
              <a:t>w</a:t>
            </a:r>
            <a:r>
              <a:rPr sz="1600" spc="70" dirty="0">
                <a:solidFill>
                  <a:schemeClr val="tx1">
                    <a:lumMod val="95000"/>
                    <a:lumOff val="5000"/>
                  </a:schemeClr>
                </a:solidFill>
                <a:latin typeface="Verdana"/>
                <a:cs typeface="Verdana"/>
              </a:rPr>
              <a:t>o</a:t>
            </a:r>
            <a:r>
              <a:rPr sz="1600" spc="-225" dirty="0">
                <a:solidFill>
                  <a:schemeClr val="tx1">
                    <a:lumMod val="95000"/>
                    <a:lumOff val="5000"/>
                  </a:schemeClr>
                </a:solidFill>
                <a:latin typeface="Verdana"/>
                <a:cs typeface="Verdana"/>
              </a:rPr>
              <a:t>r</a:t>
            </a:r>
            <a:r>
              <a:rPr sz="1600" spc="-135" dirty="0">
                <a:solidFill>
                  <a:schemeClr val="tx1">
                    <a:lumMod val="95000"/>
                    <a:lumOff val="5000"/>
                  </a:schemeClr>
                </a:solidFill>
                <a:latin typeface="Verdana"/>
                <a:cs typeface="Verdana"/>
              </a:rPr>
              <a:t>l</a:t>
            </a:r>
            <a:r>
              <a:rPr sz="1600" spc="105" dirty="0">
                <a:solidFill>
                  <a:schemeClr val="tx1">
                    <a:lumMod val="95000"/>
                    <a:lumOff val="5000"/>
                  </a:schemeClr>
                </a:solidFill>
                <a:latin typeface="Verdana"/>
                <a:cs typeface="Verdana"/>
              </a:rPr>
              <a:t>d</a:t>
            </a:r>
            <a:r>
              <a:rPr sz="1600" spc="-185" dirty="0">
                <a:solidFill>
                  <a:schemeClr val="tx1">
                    <a:lumMod val="95000"/>
                    <a:lumOff val="5000"/>
                  </a:schemeClr>
                </a:solidFill>
                <a:latin typeface="Verdana"/>
                <a:cs typeface="Verdana"/>
              </a:rPr>
              <a:t> </a:t>
            </a:r>
            <a:r>
              <a:rPr sz="1600" spc="145" dirty="0">
                <a:solidFill>
                  <a:schemeClr val="tx1">
                    <a:lumMod val="95000"/>
                    <a:lumOff val="5000"/>
                  </a:schemeClr>
                </a:solidFill>
                <a:latin typeface="Verdana"/>
                <a:cs typeface="Verdana"/>
              </a:rPr>
              <a:t>a</a:t>
            </a:r>
            <a:r>
              <a:rPr sz="1600" spc="85" dirty="0">
                <a:solidFill>
                  <a:schemeClr val="tx1">
                    <a:lumMod val="95000"/>
                    <a:lumOff val="5000"/>
                  </a:schemeClr>
                </a:solidFill>
                <a:latin typeface="Verdana"/>
                <a:cs typeface="Verdana"/>
              </a:rPr>
              <a:t>pp</a:t>
            </a:r>
            <a:r>
              <a:rPr sz="1600" spc="-110" dirty="0">
                <a:solidFill>
                  <a:schemeClr val="tx1">
                    <a:lumMod val="95000"/>
                    <a:lumOff val="5000"/>
                  </a:schemeClr>
                </a:solidFill>
                <a:latin typeface="Verdana"/>
                <a:cs typeface="Verdana"/>
              </a:rPr>
              <a:t>l</a:t>
            </a:r>
            <a:r>
              <a:rPr sz="1600" spc="-85" dirty="0">
                <a:solidFill>
                  <a:schemeClr val="tx1">
                    <a:lumMod val="95000"/>
                    <a:lumOff val="5000"/>
                  </a:schemeClr>
                </a:solidFill>
                <a:latin typeface="Verdana"/>
                <a:cs typeface="Verdana"/>
              </a:rPr>
              <a:t>i</a:t>
            </a:r>
            <a:r>
              <a:rPr sz="1600" spc="165" dirty="0">
                <a:solidFill>
                  <a:schemeClr val="tx1">
                    <a:lumMod val="95000"/>
                    <a:lumOff val="5000"/>
                  </a:schemeClr>
                </a:solidFill>
                <a:latin typeface="Verdana"/>
                <a:cs typeface="Verdana"/>
              </a:rPr>
              <a:t>c</a:t>
            </a:r>
            <a:r>
              <a:rPr sz="1600" spc="175" dirty="0">
                <a:solidFill>
                  <a:schemeClr val="tx1">
                    <a:lumMod val="95000"/>
                    <a:lumOff val="5000"/>
                  </a:schemeClr>
                </a:solidFill>
                <a:latin typeface="Verdana"/>
                <a:cs typeface="Verdana"/>
              </a:rPr>
              <a:t>a</a:t>
            </a:r>
            <a:r>
              <a:rPr sz="1600" spc="-125" dirty="0">
                <a:solidFill>
                  <a:schemeClr val="tx1">
                    <a:lumMod val="95000"/>
                    <a:lumOff val="5000"/>
                  </a:schemeClr>
                </a:solidFill>
                <a:latin typeface="Verdana"/>
                <a:cs typeface="Verdana"/>
              </a:rPr>
              <a:t>t</a:t>
            </a:r>
            <a:r>
              <a:rPr sz="1600" spc="-110" dirty="0">
                <a:solidFill>
                  <a:schemeClr val="tx1">
                    <a:lumMod val="95000"/>
                    <a:lumOff val="5000"/>
                  </a:schemeClr>
                </a:solidFill>
                <a:latin typeface="Verdana"/>
                <a:cs typeface="Verdana"/>
              </a:rPr>
              <a:t>i</a:t>
            </a:r>
            <a:r>
              <a:rPr sz="1600" spc="70" dirty="0">
                <a:solidFill>
                  <a:schemeClr val="tx1">
                    <a:lumMod val="95000"/>
                    <a:lumOff val="5000"/>
                  </a:schemeClr>
                </a:solidFill>
                <a:latin typeface="Verdana"/>
                <a:cs typeface="Verdana"/>
              </a:rPr>
              <a:t>o</a:t>
            </a:r>
            <a:r>
              <a:rPr sz="1600" spc="-40" dirty="0">
                <a:solidFill>
                  <a:schemeClr val="tx1">
                    <a:lumMod val="95000"/>
                    <a:lumOff val="5000"/>
                  </a:schemeClr>
                </a:solidFill>
                <a:latin typeface="Verdana"/>
                <a:cs typeface="Verdana"/>
              </a:rPr>
              <a:t>n</a:t>
            </a:r>
            <a:r>
              <a:rPr sz="1600" spc="-175" dirty="0">
                <a:solidFill>
                  <a:schemeClr val="tx1">
                    <a:lumMod val="95000"/>
                    <a:lumOff val="5000"/>
                  </a:schemeClr>
                </a:solidFill>
                <a:latin typeface="Verdana"/>
                <a:cs typeface="Verdana"/>
              </a:rPr>
              <a:t> </a:t>
            </a:r>
            <a:r>
              <a:rPr sz="1600" spc="-75" dirty="0">
                <a:solidFill>
                  <a:schemeClr val="tx1">
                    <a:lumMod val="95000"/>
                    <a:lumOff val="5000"/>
                  </a:schemeClr>
                </a:solidFill>
                <a:latin typeface="Verdana"/>
                <a:cs typeface="Verdana"/>
              </a:rPr>
              <a:t>f</a:t>
            </a:r>
            <a:r>
              <a:rPr sz="1600" spc="70" dirty="0">
                <a:solidFill>
                  <a:schemeClr val="tx1">
                    <a:lumMod val="95000"/>
                    <a:lumOff val="5000"/>
                  </a:schemeClr>
                </a:solidFill>
                <a:latin typeface="Verdana"/>
                <a:cs typeface="Verdana"/>
              </a:rPr>
              <a:t>o</a:t>
            </a:r>
            <a:r>
              <a:rPr sz="1600" spc="-215" dirty="0">
                <a:solidFill>
                  <a:schemeClr val="tx1">
                    <a:lumMod val="95000"/>
                    <a:lumOff val="5000"/>
                  </a:schemeClr>
                </a:solidFill>
                <a:latin typeface="Verdana"/>
                <a:cs typeface="Verdana"/>
              </a:rPr>
              <a:t>r</a:t>
            </a:r>
            <a:r>
              <a:rPr sz="1600" spc="-110" dirty="0">
                <a:solidFill>
                  <a:schemeClr val="tx1">
                    <a:lumMod val="95000"/>
                    <a:lumOff val="5000"/>
                  </a:schemeClr>
                </a:solidFill>
                <a:latin typeface="Verdana"/>
                <a:cs typeface="Verdana"/>
              </a:rPr>
              <a:t> </a:t>
            </a:r>
            <a:r>
              <a:rPr sz="1600" spc="-50" dirty="0">
                <a:solidFill>
                  <a:schemeClr val="tx1">
                    <a:lumMod val="95000"/>
                    <a:lumOff val="5000"/>
                  </a:schemeClr>
                </a:solidFill>
                <a:latin typeface="Verdana"/>
                <a:cs typeface="Verdana"/>
              </a:rPr>
              <a:t>t</a:t>
            </a:r>
            <a:r>
              <a:rPr sz="1600" spc="-95" dirty="0">
                <a:solidFill>
                  <a:schemeClr val="tx1">
                    <a:lumMod val="95000"/>
                    <a:lumOff val="5000"/>
                  </a:schemeClr>
                </a:solidFill>
                <a:latin typeface="Verdana"/>
                <a:cs typeface="Verdana"/>
              </a:rPr>
              <a:t>h</a:t>
            </a:r>
            <a:r>
              <a:rPr sz="1600" spc="95" dirty="0">
                <a:solidFill>
                  <a:schemeClr val="tx1">
                    <a:lumMod val="95000"/>
                    <a:lumOff val="5000"/>
                  </a:schemeClr>
                </a:solidFill>
                <a:latin typeface="Verdana"/>
                <a:cs typeface="Verdana"/>
              </a:rPr>
              <a:t>e</a:t>
            </a:r>
            <a:r>
              <a:rPr sz="1600" spc="-150" dirty="0">
                <a:solidFill>
                  <a:schemeClr val="tx1">
                    <a:lumMod val="95000"/>
                    <a:lumOff val="5000"/>
                  </a:schemeClr>
                </a:solidFill>
                <a:latin typeface="Verdana"/>
                <a:cs typeface="Verdana"/>
              </a:rPr>
              <a:t> </a:t>
            </a:r>
            <a:r>
              <a:rPr sz="1600" spc="-50" dirty="0">
                <a:solidFill>
                  <a:schemeClr val="tx1">
                    <a:lumMod val="95000"/>
                    <a:lumOff val="5000"/>
                  </a:schemeClr>
                </a:solidFill>
                <a:latin typeface="Verdana"/>
                <a:cs typeface="Verdana"/>
              </a:rPr>
              <a:t>m</a:t>
            </a:r>
            <a:r>
              <a:rPr sz="1600" spc="70" dirty="0">
                <a:solidFill>
                  <a:schemeClr val="tx1">
                    <a:lumMod val="95000"/>
                    <a:lumOff val="5000"/>
                  </a:schemeClr>
                </a:solidFill>
                <a:latin typeface="Verdana"/>
                <a:cs typeface="Verdana"/>
              </a:rPr>
              <a:t>o</a:t>
            </a:r>
            <a:r>
              <a:rPr sz="1600" spc="110" dirty="0">
                <a:solidFill>
                  <a:schemeClr val="tx1">
                    <a:lumMod val="95000"/>
                    <a:lumOff val="5000"/>
                  </a:schemeClr>
                </a:solidFill>
                <a:latin typeface="Verdana"/>
                <a:cs typeface="Verdana"/>
              </a:rPr>
              <a:t>d</a:t>
            </a:r>
            <a:r>
              <a:rPr sz="1600" spc="90" dirty="0">
                <a:solidFill>
                  <a:schemeClr val="tx1">
                    <a:lumMod val="95000"/>
                    <a:lumOff val="5000"/>
                  </a:schemeClr>
                </a:solidFill>
                <a:latin typeface="Verdana"/>
                <a:cs typeface="Verdana"/>
              </a:rPr>
              <a:t>e</a:t>
            </a:r>
            <a:r>
              <a:rPr sz="1600" spc="-125" dirty="0">
                <a:solidFill>
                  <a:schemeClr val="tx1">
                    <a:lumMod val="95000"/>
                    <a:lumOff val="5000"/>
                  </a:schemeClr>
                </a:solidFill>
                <a:latin typeface="Verdana"/>
                <a:cs typeface="Verdana"/>
              </a:rPr>
              <a:t>l</a:t>
            </a:r>
            <a:endParaRPr sz="1600" dirty="0">
              <a:solidFill>
                <a:schemeClr val="tx1">
                  <a:lumMod val="95000"/>
                  <a:lumOff val="5000"/>
                </a:schemeClr>
              </a:solidFill>
              <a:latin typeface="Verdana"/>
              <a:cs typeface="Verdana"/>
            </a:endParaRPr>
          </a:p>
          <a:p>
            <a:pPr marL="241300" indent="-228600">
              <a:lnSpc>
                <a:spcPct val="100000"/>
              </a:lnSpc>
              <a:spcBef>
                <a:spcPts val="409"/>
              </a:spcBef>
              <a:buFont typeface="Arial MT"/>
              <a:buChar char="•"/>
              <a:tabLst>
                <a:tab pos="240665" algn="l"/>
                <a:tab pos="241300" algn="l"/>
              </a:tabLst>
            </a:pPr>
            <a:r>
              <a:rPr sz="1600" b="1" spc="-114" dirty="0">
                <a:solidFill>
                  <a:schemeClr val="tx1">
                    <a:lumMod val="95000"/>
                    <a:lumOff val="5000"/>
                  </a:schemeClr>
                </a:solidFill>
                <a:uFill>
                  <a:solidFill>
                    <a:srgbClr val="FFFFFF"/>
                  </a:solidFill>
                </a:uFill>
                <a:latin typeface="Tahoma"/>
                <a:cs typeface="Tahoma"/>
              </a:rPr>
              <a:t>T</a:t>
            </a:r>
            <a:r>
              <a:rPr sz="1600" b="1" spc="-105" dirty="0">
                <a:solidFill>
                  <a:schemeClr val="tx1">
                    <a:lumMod val="95000"/>
                    <a:lumOff val="5000"/>
                  </a:schemeClr>
                </a:solidFill>
                <a:uFill>
                  <a:solidFill>
                    <a:srgbClr val="FFFFFF"/>
                  </a:solidFill>
                </a:uFill>
                <a:latin typeface="Tahoma"/>
                <a:cs typeface="Tahoma"/>
              </a:rPr>
              <a:t>a</a:t>
            </a:r>
            <a:r>
              <a:rPr sz="1600" b="1" spc="-135" dirty="0">
                <a:solidFill>
                  <a:schemeClr val="tx1">
                    <a:lumMod val="95000"/>
                    <a:lumOff val="5000"/>
                  </a:schemeClr>
                </a:solidFill>
                <a:uFill>
                  <a:solidFill>
                    <a:srgbClr val="FFFFFF"/>
                  </a:solidFill>
                </a:uFill>
                <a:latin typeface="Tahoma"/>
                <a:cs typeface="Tahoma"/>
              </a:rPr>
              <a:t>s</a:t>
            </a:r>
            <a:r>
              <a:rPr sz="1600" b="1" spc="-40" dirty="0">
                <a:solidFill>
                  <a:schemeClr val="tx1">
                    <a:lumMod val="95000"/>
                    <a:lumOff val="5000"/>
                  </a:schemeClr>
                </a:solidFill>
                <a:uFill>
                  <a:solidFill>
                    <a:srgbClr val="FFFFFF"/>
                  </a:solidFill>
                </a:uFill>
                <a:latin typeface="Tahoma"/>
                <a:cs typeface="Tahoma"/>
              </a:rPr>
              <a:t>k</a:t>
            </a:r>
            <a:r>
              <a:rPr sz="1600" b="1" spc="-25" dirty="0">
                <a:solidFill>
                  <a:schemeClr val="tx1">
                    <a:lumMod val="95000"/>
                    <a:lumOff val="5000"/>
                  </a:schemeClr>
                </a:solidFill>
                <a:uFill>
                  <a:solidFill>
                    <a:srgbClr val="FFFFFF"/>
                  </a:solidFill>
                </a:uFill>
                <a:latin typeface="Tahoma"/>
                <a:cs typeface="Tahoma"/>
              </a:rPr>
              <a:t> </a:t>
            </a:r>
            <a:r>
              <a:rPr sz="1600" b="1" spc="15" dirty="0">
                <a:solidFill>
                  <a:schemeClr val="tx1">
                    <a:lumMod val="95000"/>
                    <a:lumOff val="5000"/>
                  </a:schemeClr>
                </a:solidFill>
                <a:uFill>
                  <a:solidFill>
                    <a:srgbClr val="FFFFFF"/>
                  </a:solidFill>
                </a:uFill>
                <a:latin typeface="Tahoma"/>
                <a:cs typeface="Tahoma"/>
              </a:rPr>
              <a:t>Ma</a:t>
            </a:r>
            <a:r>
              <a:rPr sz="1600" b="1" spc="25" dirty="0">
                <a:solidFill>
                  <a:schemeClr val="tx1">
                    <a:lumMod val="95000"/>
                    <a:lumOff val="5000"/>
                  </a:schemeClr>
                </a:solidFill>
                <a:uFill>
                  <a:solidFill>
                    <a:srgbClr val="FFFFFF"/>
                  </a:solidFill>
                </a:uFill>
                <a:latin typeface="Tahoma"/>
                <a:cs typeface="Tahoma"/>
              </a:rPr>
              <a:t>n</a:t>
            </a:r>
            <a:r>
              <a:rPr sz="1600" b="1" spc="70" dirty="0">
                <a:solidFill>
                  <a:schemeClr val="tx1">
                    <a:lumMod val="95000"/>
                    <a:lumOff val="5000"/>
                  </a:schemeClr>
                </a:solidFill>
                <a:uFill>
                  <a:solidFill>
                    <a:srgbClr val="FFFFFF"/>
                  </a:solidFill>
                </a:uFill>
                <a:latin typeface="Tahoma"/>
                <a:cs typeface="Tahoma"/>
              </a:rPr>
              <a:t>a</a:t>
            </a:r>
            <a:r>
              <a:rPr sz="1600" b="1" spc="80" dirty="0">
                <a:solidFill>
                  <a:schemeClr val="tx1">
                    <a:lumMod val="95000"/>
                    <a:lumOff val="5000"/>
                  </a:schemeClr>
                </a:solidFill>
                <a:uFill>
                  <a:solidFill>
                    <a:srgbClr val="FFFFFF"/>
                  </a:solidFill>
                </a:uFill>
                <a:latin typeface="Tahoma"/>
                <a:cs typeface="Tahoma"/>
              </a:rPr>
              <a:t>g</a:t>
            </a:r>
            <a:r>
              <a:rPr sz="1600" b="1" spc="65" dirty="0">
                <a:solidFill>
                  <a:schemeClr val="tx1">
                    <a:lumMod val="95000"/>
                    <a:lumOff val="5000"/>
                  </a:schemeClr>
                </a:solidFill>
                <a:uFill>
                  <a:solidFill>
                    <a:srgbClr val="FFFFFF"/>
                  </a:solidFill>
                </a:uFill>
                <a:latin typeface="Tahoma"/>
                <a:cs typeface="Tahoma"/>
              </a:rPr>
              <a:t>e</a:t>
            </a:r>
            <a:r>
              <a:rPr sz="1600" b="1" spc="-195" dirty="0">
                <a:solidFill>
                  <a:schemeClr val="tx1">
                    <a:lumMod val="95000"/>
                    <a:lumOff val="5000"/>
                  </a:schemeClr>
                </a:solidFill>
                <a:uFill>
                  <a:solidFill>
                    <a:srgbClr val="FFFFFF"/>
                  </a:solidFill>
                </a:uFill>
                <a:latin typeface="Tahoma"/>
                <a:cs typeface="Tahoma"/>
              </a:rPr>
              <a:t>r</a:t>
            </a:r>
          </a:p>
          <a:p>
            <a:pPr marL="445134" lvl="1" indent="-131445">
              <a:lnSpc>
                <a:spcPct val="100000"/>
              </a:lnSpc>
              <a:spcBef>
                <a:spcPts val="380"/>
              </a:spcBef>
              <a:buChar char="-"/>
              <a:tabLst>
                <a:tab pos="445770" algn="l"/>
              </a:tabLst>
            </a:pPr>
            <a:r>
              <a:rPr sz="1600" spc="-15" dirty="0">
                <a:solidFill>
                  <a:schemeClr val="tx1">
                    <a:lumMod val="95000"/>
                    <a:lumOff val="5000"/>
                  </a:schemeClr>
                </a:solidFill>
                <a:latin typeface="Verdana"/>
                <a:cs typeface="Verdana"/>
              </a:rPr>
              <a:t>receives</a:t>
            </a:r>
            <a:r>
              <a:rPr sz="1600" spc="-185" dirty="0">
                <a:solidFill>
                  <a:schemeClr val="tx1">
                    <a:lumMod val="95000"/>
                    <a:lumOff val="5000"/>
                  </a:schemeClr>
                </a:solidFill>
                <a:latin typeface="Verdana"/>
                <a:cs typeface="Verdana"/>
              </a:rPr>
              <a:t> </a:t>
            </a:r>
            <a:r>
              <a:rPr sz="1600" spc="70" dirty="0">
                <a:solidFill>
                  <a:schemeClr val="tx1">
                    <a:lumMod val="95000"/>
                    <a:lumOff val="5000"/>
                  </a:schemeClr>
                </a:solidFill>
                <a:latin typeface="Verdana"/>
                <a:cs typeface="Verdana"/>
              </a:rPr>
              <a:t>and</a:t>
            </a:r>
            <a:r>
              <a:rPr sz="1600" spc="-135" dirty="0">
                <a:solidFill>
                  <a:schemeClr val="tx1">
                    <a:lumMod val="95000"/>
                    <a:lumOff val="5000"/>
                  </a:schemeClr>
                </a:solidFill>
                <a:latin typeface="Verdana"/>
                <a:cs typeface="Verdana"/>
              </a:rPr>
              <a:t> </a:t>
            </a:r>
            <a:r>
              <a:rPr sz="1600" spc="65" dirty="0">
                <a:solidFill>
                  <a:schemeClr val="tx1">
                    <a:lumMod val="95000"/>
                    <a:lumOff val="5000"/>
                  </a:schemeClr>
                </a:solidFill>
                <a:latin typeface="Verdana"/>
                <a:cs typeface="Verdana"/>
              </a:rPr>
              <a:t>manage</a:t>
            </a:r>
            <a:r>
              <a:rPr sz="1600" spc="-145" dirty="0">
                <a:solidFill>
                  <a:schemeClr val="tx1">
                    <a:lumMod val="95000"/>
                    <a:lumOff val="5000"/>
                  </a:schemeClr>
                </a:solidFill>
                <a:latin typeface="Verdana"/>
                <a:cs typeface="Verdana"/>
              </a:rPr>
              <a:t> </a:t>
            </a:r>
            <a:r>
              <a:rPr sz="1600" spc="-20" dirty="0">
                <a:solidFill>
                  <a:schemeClr val="tx1">
                    <a:lumMod val="95000"/>
                    <a:lumOff val="5000"/>
                  </a:schemeClr>
                </a:solidFill>
                <a:latin typeface="Verdana"/>
                <a:cs typeface="Verdana"/>
              </a:rPr>
              <a:t>the</a:t>
            </a:r>
            <a:r>
              <a:rPr sz="1600" spc="-145" dirty="0">
                <a:solidFill>
                  <a:schemeClr val="tx1">
                    <a:lumMod val="95000"/>
                    <a:lumOff val="5000"/>
                  </a:schemeClr>
                </a:solidFill>
                <a:latin typeface="Verdana"/>
                <a:cs typeface="Verdana"/>
              </a:rPr>
              <a:t> </a:t>
            </a:r>
            <a:r>
              <a:rPr sz="1600" spc="-110" dirty="0">
                <a:solidFill>
                  <a:schemeClr val="tx1">
                    <a:lumMod val="95000"/>
                    <a:lumOff val="5000"/>
                  </a:schemeClr>
                </a:solidFill>
                <a:latin typeface="Verdana"/>
                <a:cs typeface="Verdana"/>
              </a:rPr>
              <a:t>tasks</a:t>
            </a:r>
            <a:r>
              <a:rPr sz="1600" spc="-160" dirty="0">
                <a:solidFill>
                  <a:schemeClr val="tx1">
                    <a:lumMod val="95000"/>
                    <a:lumOff val="5000"/>
                  </a:schemeClr>
                </a:solidFill>
                <a:latin typeface="Verdana"/>
                <a:cs typeface="Verdana"/>
              </a:rPr>
              <a:t> </a:t>
            </a:r>
            <a:r>
              <a:rPr sz="1600" spc="-25" dirty="0">
                <a:solidFill>
                  <a:schemeClr val="tx1">
                    <a:lumMod val="95000"/>
                    <a:lumOff val="5000"/>
                  </a:schemeClr>
                </a:solidFill>
                <a:latin typeface="Verdana"/>
                <a:cs typeface="Verdana"/>
              </a:rPr>
              <a:t>that</a:t>
            </a:r>
            <a:r>
              <a:rPr sz="1600" spc="-120" dirty="0">
                <a:solidFill>
                  <a:schemeClr val="tx1">
                    <a:lumMod val="95000"/>
                    <a:lumOff val="5000"/>
                  </a:schemeClr>
                </a:solidFill>
                <a:latin typeface="Verdana"/>
                <a:cs typeface="Verdana"/>
              </a:rPr>
              <a:t> </a:t>
            </a:r>
            <a:r>
              <a:rPr sz="1600" spc="-60" dirty="0">
                <a:solidFill>
                  <a:schemeClr val="tx1">
                    <a:lumMod val="95000"/>
                    <a:lumOff val="5000"/>
                  </a:schemeClr>
                </a:solidFill>
                <a:latin typeface="Verdana"/>
                <a:cs typeface="Verdana"/>
              </a:rPr>
              <a:t>arrive</a:t>
            </a:r>
            <a:r>
              <a:rPr sz="1600" spc="-175" dirty="0">
                <a:solidFill>
                  <a:schemeClr val="tx1">
                    <a:lumMod val="95000"/>
                    <a:lumOff val="5000"/>
                  </a:schemeClr>
                </a:solidFill>
                <a:latin typeface="Verdana"/>
                <a:cs typeface="Verdana"/>
              </a:rPr>
              <a:t> </a:t>
            </a:r>
            <a:r>
              <a:rPr sz="1600" spc="-60" dirty="0">
                <a:solidFill>
                  <a:schemeClr val="tx1">
                    <a:lumMod val="95000"/>
                    <a:lumOff val="5000"/>
                  </a:schemeClr>
                </a:solidFill>
                <a:latin typeface="Verdana"/>
                <a:cs typeface="Verdana"/>
              </a:rPr>
              <a:t>in</a:t>
            </a:r>
            <a:r>
              <a:rPr sz="1600" spc="-170" dirty="0">
                <a:solidFill>
                  <a:schemeClr val="tx1">
                    <a:lumMod val="95000"/>
                    <a:lumOff val="5000"/>
                  </a:schemeClr>
                </a:solidFill>
                <a:latin typeface="Verdana"/>
                <a:cs typeface="Verdana"/>
              </a:rPr>
              <a:t> </a:t>
            </a:r>
            <a:r>
              <a:rPr sz="1600" spc="-20" dirty="0">
                <a:solidFill>
                  <a:schemeClr val="tx1">
                    <a:lumMod val="95000"/>
                    <a:lumOff val="5000"/>
                  </a:schemeClr>
                </a:solidFill>
                <a:latin typeface="Verdana"/>
                <a:cs typeface="Verdana"/>
              </a:rPr>
              <a:t>the</a:t>
            </a:r>
            <a:r>
              <a:rPr sz="1600" spc="-150" dirty="0">
                <a:solidFill>
                  <a:schemeClr val="tx1">
                    <a:lumMod val="95000"/>
                    <a:lumOff val="5000"/>
                  </a:schemeClr>
                </a:solidFill>
                <a:latin typeface="Verdana"/>
                <a:cs typeface="Verdana"/>
              </a:rPr>
              <a:t> </a:t>
            </a:r>
            <a:r>
              <a:rPr sz="1600" spc="-110" dirty="0">
                <a:solidFill>
                  <a:schemeClr val="tx1">
                    <a:lumMod val="95000"/>
                    <a:lumOff val="5000"/>
                  </a:schemeClr>
                </a:solidFill>
                <a:latin typeface="Verdana"/>
                <a:cs typeface="Verdana"/>
              </a:rPr>
              <a:t>system</a:t>
            </a:r>
            <a:r>
              <a:rPr sz="1700" spc="-110" dirty="0">
                <a:solidFill>
                  <a:schemeClr val="tx1">
                    <a:lumMod val="95000"/>
                    <a:lumOff val="5000"/>
                  </a:schemeClr>
                </a:solidFill>
                <a:latin typeface="Verdana"/>
                <a:cs typeface="Verdana"/>
              </a:rPr>
              <a:t>.</a:t>
            </a:r>
            <a:endParaRPr sz="1700" dirty="0">
              <a:solidFill>
                <a:schemeClr val="tx1">
                  <a:lumMod val="95000"/>
                  <a:lumOff val="5000"/>
                </a:schemeClr>
              </a:solidFill>
              <a:latin typeface="Verdana"/>
              <a:cs typeface="Verdana"/>
            </a:endParaRPr>
          </a:p>
        </p:txBody>
      </p:sp>
      <p:sp>
        <p:nvSpPr>
          <p:cNvPr id="5" name="object 4">
            <a:extLst>
              <a:ext uri="{FF2B5EF4-FFF2-40B4-BE49-F238E27FC236}">
                <a16:creationId xmlns:a16="http://schemas.microsoft.com/office/drawing/2014/main" id="{FF5A0A84-0473-99CE-5EC8-B8EB7AA5675F}"/>
              </a:ext>
            </a:extLst>
          </p:cNvPr>
          <p:cNvSpPr txBox="1"/>
          <p:nvPr/>
        </p:nvSpPr>
        <p:spPr>
          <a:xfrm>
            <a:off x="1876246" y="1862455"/>
            <a:ext cx="8553090" cy="1566545"/>
          </a:xfrm>
          <a:prstGeom prst="rect">
            <a:avLst/>
          </a:prstGeom>
        </p:spPr>
        <p:txBody>
          <a:bodyPr vert="horz" wrap="square" lIns="0" tIns="6159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41300" indent="-228600">
              <a:lnSpc>
                <a:spcPct val="100000"/>
              </a:lnSpc>
              <a:spcBef>
                <a:spcPts val="484"/>
              </a:spcBef>
              <a:buFont typeface="Arial MT"/>
              <a:buChar char="•"/>
              <a:tabLst>
                <a:tab pos="240665" algn="l"/>
                <a:tab pos="241300" algn="l"/>
              </a:tabLst>
            </a:pPr>
            <a:r>
              <a:rPr sz="1700" b="1" spc="-20" dirty="0">
                <a:solidFill>
                  <a:schemeClr val="tx1">
                    <a:lumMod val="95000"/>
                    <a:lumOff val="5000"/>
                  </a:schemeClr>
                </a:solidFill>
                <a:uFill>
                  <a:solidFill>
                    <a:srgbClr val="FFFFFF"/>
                  </a:solidFill>
                </a:uFill>
                <a:latin typeface="Verdana" panose="020B0604030504040204" pitchFamily="34" charset="0"/>
                <a:ea typeface="Verdana" panose="020B0604030504040204" pitchFamily="34" charset="0"/>
                <a:cs typeface="Tahoma"/>
              </a:rPr>
              <a:t>Knowledge</a:t>
            </a:r>
            <a:r>
              <a:rPr sz="1700" b="1" spc="-60" dirty="0">
                <a:solidFill>
                  <a:schemeClr val="tx1">
                    <a:lumMod val="95000"/>
                    <a:lumOff val="5000"/>
                  </a:schemeClr>
                </a:solidFill>
                <a:uFill>
                  <a:solidFill>
                    <a:srgbClr val="FFFFFF"/>
                  </a:solidFill>
                </a:uFill>
                <a:latin typeface="Verdana" panose="020B0604030504040204" pitchFamily="34" charset="0"/>
                <a:ea typeface="Verdana" panose="020B0604030504040204" pitchFamily="34" charset="0"/>
                <a:cs typeface="Tahoma"/>
              </a:rPr>
              <a:t> </a:t>
            </a:r>
            <a:r>
              <a:rPr sz="1700" b="1" spc="-90" dirty="0">
                <a:solidFill>
                  <a:schemeClr val="tx1">
                    <a:lumMod val="95000"/>
                    <a:lumOff val="5000"/>
                  </a:schemeClr>
                </a:solidFill>
                <a:uFill>
                  <a:solidFill>
                    <a:srgbClr val="FFFFFF"/>
                  </a:solidFill>
                </a:uFill>
                <a:latin typeface="Verdana" panose="020B0604030504040204" pitchFamily="34" charset="0"/>
                <a:ea typeface="Verdana" panose="020B0604030504040204" pitchFamily="34" charset="0"/>
                <a:cs typeface="Tahoma"/>
              </a:rPr>
              <a:t>Base</a:t>
            </a:r>
            <a:r>
              <a:rPr lang="en-IN" sz="1700" b="1" spc="-90" dirty="0">
                <a:solidFill>
                  <a:schemeClr val="tx1">
                    <a:lumMod val="95000"/>
                    <a:lumOff val="5000"/>
                  </a:schemeClr>
                </a:solidFill>
                <a:uFill>
                  <a:solidFill>
                    <a:srgbClr val="FFFFFF"/>
                  </a:solidFill>
                </a:uFill>
                <a:latin typeface="Verdana" panose="020B0604030504040204" pitchFamily="34" charset="0"/>
                <a:ea typeface="Verdana" panose="020B0604030504040204" pitchFamily="34" charset="0"/>
                <a:cs typeface="Tahoma"/>
              </a:rPr>
              <a:t> </a:t>
            </a:r>
            <a:r>
              <a:rPr sz="1700" b="1" spc="-90" dirty="0">
                <a:solidFill>
                  <a:schemeClr val="tx1">
                    <a:lumMod val="95000"/>
                    <a:lumOff val="5000"/>
                  </a:schemeClr>
                </a:solidFill>
                <a:uFill>
                  <a:solidFill>
                    <a:srgbClr val="FFFFFF"/>
                  </a:solidFill>
                </a:uFill>
                <a:latin typeface="Verdana" panose="020B0604030504040204" pitchFamily="34" charset="0"/>
                <a:ea typeface="Verdana" panose="020B0604030504040204" pitchFamily="34" charset="0"/>
                <a:cs typeface="Tahoma"/>
              </a:rPr>
              <a:t>(KB)</a:t>
            </a:r>
            <a:endParaRPr sz="1700" b="1" dirty="0">
              <a:solidFill>
                <a:schemeClr val="tx1">
                  <a:lumMod val="95000"/>
                  <a:lumOff val="5000"/>
                </a:schemeClr>
              </a:solidFill>
              <a:latin typeface="Verdana" panose="020B0604030504040204" pitchFamily="34" charset="0"/>
              <a:ea typeface="Verdana" panose="020B0604030504040204" pitchFamily="34" charset="0"/>
              <a:cs typeface="Tahoma"/>
            </a:endParaRPr>
          </a:p>
          <a:p>
            <a:pPr marL="445134" lvl="1" indent="-131445">
              <a:lnSpc>
                <a:spcPct val="100000"/>
              </a:lnSpc>
              <a:spcBef>
                <a:spcPts val="390"/>
              </a:spcBef>
              <a:buChar char="-"/>
              <a:tabLst>
                <a:tab pos="445770" algn="l"/>
              </a:tabLst>
            </a:pPr>
            <a:r>
              <a:rPr sz="1700" spc="-220" dirty="0">
                <a:solidFill>
                  <a:schemeClr val="tx1">
                    <a:lumMod val="95000"/>
                    <a:lumOff val="5000"/>
                  </a:schemeClr>
                </a:solidFill>
                <a:latin typeface="Verdana" panose="020B0604030504040204" pitchFamily="34" charset="0"/>
                <a:ea typeface="Verdana" panose="020B0604030504040204" pitchFamily="34" charset="0"/>
                <a:cs typeface="Verdana"/>
              </a:rPr>
              <a:t>s</a:t>
            </a:r>
            <a:r>
              <a:rPr sz="1700" spc="-5" dirty="0">
                <a:solidFill>
                  <a:schemeClr val="tx1">
                    <a:lumMod val="95000"/>
                    <a:lumOff val="5000"/>
                  </a:schemeClr>
                </a:solidFill>
                <a:latin typeface="Verdana" panose="020B0604030504040204" pitchFamily="34" charset="0"/>
                <a:ea typeface="Verdana" panose="020B0604030504040204" pitchFamily="34" charset="0"/>
                <a:cs typeface="Verdana"/>
              </a:rPr>
              <a:t>t</a:t>
            </a:r>
            <a:r>
              <a:rPr sz="1700" spc="-25" dirty="0">
                <a:solidFill>
                  <a:schemeClr val="tx1">
                    <a:lumMod val="95000"/>
                    <a:lumOff val="5000"/>
                  </a:schemeClr>
                </a:solidFill>
                <a:latin typeface="Verdana" panose="020B0604030504040204" pitchFamily="34" charset="0"/>
                <a:ea typeface="Verdana" panose="020B0604030504040204" pitchFamily="34" charset="0"/>
                <a:cs typeface="Verdana"/>
              </a:rPr>
              <a:t>o</a:t>
            </a:r>
            <a:r>
              <a:rPr sz="1700" spc="-225" dirty="0">
                <a:solidFill>
                  <a:schemeClr val="tx1">
                    <a:lumMod val="95000"/>
                    <a:lumOff val="5000"/>
                  </a:schemeClr>
                </a:solidFill>
                <a:latin typeface="Verdana" panose="020B0604030504040204" pitchFamily="34" charset="0"/>
                <a:ea typeface="Verdana" panose="020B0604030504040204" pitchFamily="34" charset="0"/>
                <a:cs typeface="Verdana"/>
              </a:rPr>
              <a:t>r</a:t>
            </a:r>
            <a:r>
              <a:rPr sz="1700" spc="90" dirty="0">
                <a:solidFill>
                  <a:schemeClr val="tx1">
                    <a:lumMod val="95000"/>
                    <a:lumOff val="5000"/>
                  </a:schemeClr>
                </a:solidFill>
                <a:latin typeface="Verdana" panose="020B0604030504040204" pitchFamily="34" charset="0"/>
                <a:ea typeface="Verdana" panose="020B0604030504040204" pitchFamily="34" charset="0"/>
                <a:cs typeface="Verdana"/>
              </a:rPr>
              <a:t>e</a:t>
            </a:r>
            <a:r>
              <a:rPr sz="1700" spc="-130" dirty="0">
                <a:solidFill>
                  <a:schemeClr val="tx1">
                    <a:lumMod val="95000"/>
                    <a:lumOff val="5000"/>
                  </a:schemeClr>
                </a:solidFill>
                <a:latin typeface="Verdana" panose="020B0604030504040204" pitchFamily="34" charset="0"/>
                <a:ea typeface="Verdana" panose="020B0604030504040204" pitchFamily="34" charset="0"/>
                <a:cs typeface="Verdana"/>
              </a:rPr>
              <a:t> </a:t>
            </a:r>
            <a:r>
              <a:rPr sz="1700" spc="90" dirty="0">
                <a:solidFill>
                  <a:schemeClr val="tx1">
                    <a:lumMod val="95000"/>
                    <a:lumOff val="5000"/>
                  </a:schemeClr>
                </a:solidFill>
                <a:latin typeface="Verdana" panose="020B0604030504040204" pitchFamily="34" charset="0"/>
                <a:ea typeface="Verdana" panose="020B0604030504040204" pitchFamily="34" charset="0"/>
                <a:cs typeface="Verdana"/>
              </a:rPr>
              <a:t>p</a:t>
            </a:r>
            <a:r>
              <a:rPr sz="1700" spc="-225" dirty="0">
                <a:solidFill>
                  <a:schemeClr val="tx1">
                    <a:lumMod val="95000"/>
                    <a:lumOff val="5000"/>
                  </a:schemeClr>
                </a:solidFill>
                <a:latin typeface="Verdana" panose="020B0604030504040204" pitchFamily="34" charset="0"/>
                <a:ea typeface="Verdana" panose="020B0604030504040204" pitchFamily="34" charset="0"/>
                <a:cs typeface="Verdana"/>
              </a:rPr>
              <a:t>r</a:t>
            </a:r>
            <a:r>
              <a:rPr sz="1700" spc="15" dirty="0">
                <a:solidFill>
                  <a:schemeClr val="tx1">
                    <a:lumMod val="95000"/>
                    <a:lumOff val="5000"/>
                  </a:schemeClr>
                </a:solidFill>
                <a:latin typeface="Verdana" panose="020B0604030504040204" pitchFamily="34" charset="0"/>
                <a:ea typeface="Verdana" panose="020B0604030504040204" pitchFamily="34" charset="0"/>
                <a:cs typeface="Verdana"/>
              </a:rPr>
              <a:t>e</a:t>
            </a:r>
            <a:r>
              <a:rPr sz="1700" dirty="0">
                <a:solidFill>
                  <a:schemeClr val="tx1">
                    <a:lumMod val="95000"/>
                    <a:lumOff val="5000"/>
                  </a:schemeClr>
                </a:solidFill>
                <a:latin typeface="Verdana" panose="020B0604030504040204" pitchFamily="34" charset="0"/>
                <a:ea typeface="Verdana" panose="020B0604030504040204" pitchFamily="34" charset="0"/>
                <a:cs typeface="Verdana"/>
              </a:rPr>
              <a:t>v</a:t>
            </a:r>
            <a:r>
              <a:rPr sz="1700" spc="-90" dirty="0">
                <a:solidFill>
                  <a:schemeClr val="tx1">
                    <a:lumMod val="95000"/>
                    <a:lumOff val="5000"/>
                  </a:schemeClr>
                </a:solidFill>
                <a:latin typeface="Verdana" panose="020B0604030504040204" pitchFamily="34" charset="0"/>
                <a:ea typeface="Verdana" panose="020B0604030504040204" pitchFamily="34" charset="0"/>
                <a:cs typeface="Verdana"/>
              </a:rPr>
              <a:t>i</a:t>
            </a:r>
            <a:r>
              <a:rPr sz="1700" spc="65" dirty="0">
                <a:solidFill>
                  <a:schemeClr val="tx1">
                    <a:lumMod val="95000"/>
                    <a:lumOff val="5000"/>
                  </a:schemeClr>
                </a:solidFill>
                <a:latin typeface="Verdana" panose="020B0604030504040204" pitchFamily="34" charset="0"/>
                <a:ea typeface="Verdana" panose="020B0604030504040204" pitchFamily="34" charset="0"/>
                <a:cs typeface="Verdana"/>
              </a:rPr>
              <a:t>o</a:t>
            </a:r>
            <a:r>
              <a:rPr sz="1700" spc="-145" dirty="0">
                <a:solidFill>
                  <a:schemeClr val="tx1">
                    <a:lumMod val="95000"/>
                    <a:lumOff val="5000"/>
                  </a:schemeClr>
                </a:solidFill>
                <a:latin typeface="Verdana" panose="020B0604030504040204" pitchFamily="34" charset="0"/>
                <a:ea typeface="Verdana" panose="020B0604030504040204" pitchFamily="34" charset="0"/>
                <a:cs typeface="Verdana"/>
              </a:rPr>
              <a:t>u</a:t>
            </a:r>
            <a:r>
              <a:rPr sz="1700" spc="-114" dirty="0">
                <a:solidFill>
                  <a:schemeClr val="tx1">
                    <a:lumMod val="95000"/>
                    <a:lumOff val="5000"/>
                  </a:schemeClr>
                </a:solidFill>
                <a:latin typeface="Verdana" panose="020B0604030504040204" pitchFamily="34" charset="0"/>
                <a:ea typeface="Verdana" panose="020B0604030504040204" pitchFamily="34" charset="0"/>
                <a:cs typeface="Verdana"/>
              </a:rPr>
              <a:t>sl</a:t>
            </a:r>
            <a:r>
              <a:rPr sz="1700" spc="-95" dirty="0">
                <a:solidFill>
                  <a:schemeClr val="tx1">
                    <a:lumMod val="95000"/>
                    <a:lumOff val="5000"/>
                  </a:schemeClr>
                </a:solidFill>
                <a:latin typeface="Verdana" panose="020B0604030504040204" pitchFamily="34" charset="0"/>
                <a:ea typeface="Verdana" panose="020B0604030504040204" pitchFamily="34" charset="0"/>
                <a:cs typeface="Verdana"/>
              </a:rPr>
              <a:t>y</a:t>
            </a:r>
            <a:r>
              <a:rPr sz="1700" spc="-170" dirty="0">
                <a:solidFill>
                  <a:schemeClr val="tx1">
                    <a:lumMod val="95000"/>
                    <a:lumOff val="5000"/>
                  </a:schemeClr>
                </a:solidFill>
                <a:latin typeface="Verdana" panose="020B0604030504040204" pitchFamily="34" charset="0"/>
                <a:ea typeface="Verdana" panose="020B0604030504040204" pitchFamily="34" charset="0"/>
                <a:cs typeface="Verdana"/>
              </a:rPr>
              <a:t> </a:t>
            </a:r>
            <a:r>
              <a:rPr sz="1700" spc="-114" dirty="0">
                <a:solidFill>
                  <a:schemeClr val="tx1">
                    <a:lumMod val="95000"/>
                    <a:lumOff val="5000"/>
                  </a:schemeClr>
                </a:solidFill>
                <a:latin typeface="Verdana" panose="020B0604030504040204" pitchFamily="34" charset="0"/>
                <a:ea typeface="Verdana" panose="020B0604030504040204" pitchFamily="34" charset="0"/>
                <a:cs typeface="Verdana"/>
              </a:rPr>
              <a:t>l</a:t>
            </a:r>
            <a:r>
              <a:rPr sz="1700" spc="114" dirty="0">
                <a:solidFill>
                  <a:schemeClr val="tx1">
                    <a:lumMod val="95000"/>
                    <a:lumOff val="5000"/>
                  </a:schemeClr>
                </a:solidFill>
                <a:latin typeface="Verdana" panose="020B0604030504040204" pitchFamily="34" charset="0"/>
                <a:ea typeface="Verdana" panose="020B0604030504040204" pitchFamily="34" charset="0"/>
                <a:cs typeface="Verdana"/>
              </a:rPr>
              <a:t>e</a:t>
            </a:r>
            <a:r>
              <a:rPr sz="1700" spc="120" dirty="0">
                <a:solidFill>
                  <a:schemeClr val="tx1">
                    <a:lumMod val="95000"/>
                    <a:lumOff val="5000"/>
                  </a:schemeClr>
                </a:solidFill>
                <a:latin typeface="Verdana" panose="020B0604030504040204" pitchFamily="34" charset="0"/>
                <a:ea typeface="Verdana" panose="020B0604030504040204" pitchFamily="34" charset="0"/>
                <a:cs typeface="Verdana"/>
              </a:rPr>
              <a:t>a</a:t>
            </a:r>
            <a:r>
              <a:rPr sz="1700" spc="-225" dirty="0">
                <a:solidFill>
                  <a:schemeClr val="tx1">
                    <a:lumMod val="95000"/>
                    <a:lumOff val="5000"/>
                  </a:schemeClr>
                </a:solidFill>
                <a:latin typeface="Verdana" panose="020B0604030504040204" pitchFamily="34" charset="0"/>
                <a:ea typeface="Verdana" panose="020B0604030504040204" pitchFamily="34" charset="0"/>
                <a:cs typeface="Verdana"/>
              </a:rPr>
              <a:t>r</a:t>
            </a:r>
            <a:r>
              <a:rPr sz="1700" spc="-50" dirty="0">
                <a:solidFill>
                  <a:schemeClr val="tx1">
                    <a:lumMod val="95000"/>
                    <a:lumOff val="5000"/>
                  </a:schemeClr>
                </a:solidFill>
                <a:latin typeface="Verdana" panose="020B0604030504040204" pitchFamily="34" charset="0"/>
                <a:ea typeface="Verdana" panose="020B0604030504040204" pitchFamily="34" charset="0"/>
                <a:cs typeface="Verdana"/>
              </a:rPr>
              <a:t>n</a:t>
            </a:r>
            <a:r>
              <a:rPr sz="1700" spc="100" dirty="0">
                <a:solidFill>
                  <a:schemeClr val="tx1">
                    <a:lumMod val="95000"/>
                    <a:lumOff val="5000"/>
                  </a:schemeClr>
                </a:solidFill>
                <a:latin typeface="Verdana" panose="020B0604030504040204" pitchFamily="34" charset="0"/>
                <a:ea typeface="Verdana" panose="020B0604030504040204" pitchFamily="34" charset="0"/>
                <a:cs typeface="Verdana"/>
              </a:rPr>
              <a:t>ed</a:t>
            </a:r>
            <a:r>
              <a:rPr sz="1700" spc="-165" dirty="0">
                <a:solidFill>
                  <a:schemeClr val="tx1">
                    <a:lumMod val="95000"/>
                    <a:lumOff val="5000"/>
                  </a:schemeClr>
                </a:solidFill>
                <a:latin typeface="Verdana" panose="020B0604030504040204" pitchFamily="34" charset="0"/>
                <a:ea typeface="Verdana" panose="020B0604030504040204" pitchFamily="34" charset="0"/>
                <a:cs typeface="Verdana"/>
              </a:rPr>
              <a:t> </a:t>
            </a:r>
            <a:r>
              <a:rPr sz="1700" spc="-150" dirty="0">
                <a:solidFill>
                  <a:schemeClr val="tx1">
                    <a:lumMod val="95000"/>
                    <a:lumOff val="5000"/>
                  </a:schemeClr>
                </a:solidFill>
                <a:latin typeface="Verdana" panose="020B0604030504040204" pitchFamily="34" charset="0"/>
                <a:ea typeface="Verdana" panose="020B0604030504040204" pitchFamily="34" charset="0"/>
                <a:cs typeface="Verdana"/>
              </a:rPr>
              <a:t>k</a:t>
            </a:r>
            <a:r>
              <a:rPr sz="1700" spc="-50" dirty="0">
                <a:solidFill>
                  <a:schemeClr val="tx1">
                    <a:lumMod val="95000"/>
                    <a:lumOff val="5000"/>
                  </a:schemeClr>
                </a:solidFill>
                <a:latin typeface="Verdana" panose="020B0604030504040204" pitchFamily="34" charset="0"/>
                <a:ea typeface="Verdana" panose="020B0604030504040204" pitchFamily="34" charset="0"/>
                <a:cs typeface="Verdana"/>
              </a:rPr>
              <a:t>n</a:t>
            </a:r>
            <a:r>
              <a:rPr sz="1700" spc="65" dirty="0">
                <a:solidFill>
                  <a:schemeClr val="tx1">
                    <a:lumMod val="95000"/>
                    <a:lumOff val="5000"/>
                  </a:schemeClr>
                </a:solidFill>
                <a:latin typeface="Verdana" panose="020B0604030504040204" pitchFamily="34" charset="0"/>
                <a:ea typeface="Verdana" panose="020B0604030504040204" pitchFamily="34" charset="0"/>
                <a:cs typeface="Verdana"/>
              </a:rPr>
              <a:t>o</a:t>
            </a:r>
            <a:r>
              <a:rPr sz="1700" spc="40" dirty="0">
                <a:solidFill>
                  <a:schemeClr val="tx1">
                    <a:lumMod val="95000"/>
                    <a:lumOff val="5000"/>
                  </a:schemeClr>
                </a:solidFill>
                <a:latin typeface="Verdana" panose="020B0604030504040204" pitchFamily="34" charset="0"/>
                <a:ea typeface="Verdana" panose="020B0604030504040204" pitchFamily="34" charset="0"/>
                <a:cs typeface="Verdana"/>
              </a:rPr>
              <a:t>w</a:t>
            </a:r>
            <a:r>
              <a:rPr sz="1700" spc="-114" dirty="0">
                <a:solidFill>
                  <a:schemeClr val="tx1">
                    <a:lumMod val="95000"/>
                    <a:lumOff val="5000"/>
                  </a:schemeClr>
                </a:solidFill>
                <a:latin typeface="Verdana" panose="020B0604030504040204" pitchFamily="34" charset="0"/>
                <a:ea typeface="Verdana" panose="020B0604030504040204" pitchFamily="34" charset="0"/>
                <a:cs typeface="Verdana"/>
              </a:rPr>
              <a:t>l</a:t>
            </a:r>
            <a:r>
              <a:rPr sz="1700" spc="100" dirty="0">
                <a:solidFill>
                  <a:schemeClr val="tx1">
                    <a:lumMod val="95000"/>
                    <a:lumOff val="5000"/>
                  </a:schemeClr>
                </a:solidFill>
                <a:latin typeface="Verdana" panose="020B0604030504040204" pitchFamily="34" charset="0"/>
                <a:ea typeface="Verdana" panose="020B0604030504040204" pitchFamily="34" charset="0"/>
                <a:cs typeface="Verdana"/>
              </a:rPr>
              <a:t>ed</a:t>
            </a:r>
            <a:r>
              <a:rPr sz="1700" spc="85" dirty="0">
                <a:solidFill>
                  <a:schemeClr val="tx1">
                    <a:lumMod val="95000"/>
                    <a:lumOff val="5000"/>
                  </a:schemeClr>
                </a:solidFill>
                <a:latin typeface="Verdana" panose="020B0604030504040204" pitchFamily="34" charset="0"/>
                <a:ea typeface="Verdana" panose="020B0604030504040204" pitchFamily="34" charset="0"/>
                <a:cs typeface="Verdana"/>
              </a:rPr>
              <a:t>g</a:t>
            </a:r>
            <a:r>
              <a:rPr sz="1700" spc="-30" dirty="0">
                <a:solidFill>
                  <a:schemeClr val="tx1">
                    <a:lumMod val="95000"/>
                    <a:lumOff val="5000"/>
                  </a:schemeClr>
                </a:solidFill>
                <a:latin typeface="Verdana" panose="020B0604030504040204" pitchFamily="34" charset="0"/>
                <a:ea typeface="Verdana" panose="020B0604030504040204" pitchFamily="34" charset="0"/>
                <a:cs typeface="Verdana"/>
              </a:rPr>
              <a:t>e.</a:t>
            </a:r>
            <a:endParaRPr sz="1700" dirty="0">
              <a:solidFill>
                <a:schemeClr val="tx1">
                  <a:lumMod val="95000"/>
                  <a:lumOff val="5000"/>
                </a:schemeClr>
              </a:solidFill>
              <a:latin typeface="Verdana" panose="020B0604030504040204" pitchFamily="34" charset="0"/>
              <a:ea typeface="Verdana" panose="020B0604030504040204" pitchFamily="34" charset="0"/>
              <a:cs typeface="Verdana"/>
            </a:endParaRPr>
          </a:p>
          <a:p>
            <a:pPr marL="445134" lvl="1" indent="-131445">
              <a:lnSpc>
                <a:spcPct val="100000"/>
              </a:lnSpc>
              <a:spcBef>
                <a:spcPts val="384"/>
              </a:spcBef>
              <a:buChar char="-"/>
              <a:tabLst>
                <a:tab pos="445770" algn="l"/>
              </a:tabLst>
            </a:pPr>
            <a:r>
              <a:rPr sz="1700" spc="-270" dirty="0">
                <a:solidFill>
                  <a:schemeClr val="tx1">
                    <a:lumMod val="95000"/>
                    <a:lumOff val="5000"/>
                  </a:schemeClr>
                </a:solidFill>
                <a:latin typeface="Verdana" panose="020B0604030504040204" pitchFamily="34" charset="0"/>
                <a:ea typeface="Verdana" panose="020B0604030504040204" pitchFamily="34" charset="0"/>
                <a:cs typeface="Verdana"/>
              </a:rPr>
              <a:t>I</a:t>
            </a:r>
            <a:r>
              <a:rPr sz="1700" spc="-160" dirty="0">
                <a:solidFill>
                  <a:schemeClr val="tx1">
                    <a:lumMod val="95000"/>
                    <a:lumOff val="5000"/>
                  </a:schemeClr>
                </a:solidFill>
                <a:latin typeface="Verdana" panose="020B0604030504040204" pitchFamily="34" charset="0"/>
                <a:ea typeface="Verdana" panose="020B0604030504040204" pitchFamily="34" charset="0"/>
                <a:cs typeface="Verdana"/>
              </a:rPr>
              <a:t>ts</a:t>
            </a:r>
            <a:r>
              <a:rPr sz="1700" spc="-185" dirty="0">
                <a:solidFill>
                  <a:schemeClr val="tx1">
                    <a:lumMod val="95000"/>
                    <a:lumOff val="5000"/>
                  </a:schemeClr>
                </a:solidFill>
                <a:latin typeface="Verdana" panose="020B0604030504040204" pitchFamily="34" charset="0"/>
                <a:ea typeface="Verdana" panose="020B0604030504040204" pitchFamily="34" charset="0"/>
                <a:cs typeface="Verdana"/>
              </a:rPr>
              <a:t> </a:t>
            </a:r>
            <a:r>
              <a:rPr sz="1700" spc="-220" dirty="0">
                <a:solidFill>
                  <a:schemeClr val="tx1">
                    <a:lumMod val="95000"/>
                    <a:lumOff val="5000"/>
                  </a:schemeClr>
                </a:solidFill>
                <a:latin typeface="Verdana" panose="020B0604030504040204" pitchFamily="34" charset="0"/>
                <a:ea typeface="Verdana" panose="020B0604030504040204" pitchFamily="34" charset="0"/>
                <a:cs typeface="Verdana"/>
              </a:rPr>
              <a:t>sub</a:t>
            </a:r>
            <a:r>
              <a:rPr lang="en-IN" sz="1700" spc="-220" dirty="0">
                <a:solidFill>
                  <a:schemeClr val="tx1">
                    <a:lumMod val="95000"/>
                    <a:lumOff val="5000"/>
                  </a:schemeClr>
                </a:solidFill>
                <a:latin typeface="Verdana" panose="020B0604030504040204" pitchFamily="34" charset="0"/>
                <a:ea typeface="Verdana" panose="020B0604030504040204" pitchFamily="34" charset="0"/>
                <a:cs typeface="Verdana"/>
              </a:rPr>
              <a:t>p</a:t>
            </a:r>
            <a:r>
              <a:rPr lang="en-IN" sz="1700" spc="150" dirty="0">
                <a:solidFill>
                  <a:schemeClr val="tx1">
                    <a:lumMod val="95000"/>
                    <a:lumOff val="5000"/>
                  </a:schemeClr>
                </a:solidFill>
                <a:latin typeface="Verdana" panose="020B0604030504040204" pitchFamily="34" charset="0"/>
                <a:ea typeface="Verdana" panose="020B0604030504040204" pitchFamily="34" charset="0"/>
                <a:cs typeface="Verdana"/>
              </a:rPr>
              <a:t>ar</a:t>
            </a:r>
            <a:r>
              <a:rPr sz="1700" spc="-140" dirty="0" err="1">
                <a:solidFill>
                  <a:schemeClr val="tx1">
                    <a:lumMod val="95000"/>
                    <a:lumOff val="5000"/>
                  </a:schemeClr>
                </a:solidFill>
                <a:latin typeface="Verdana" panose="020B0604030504040204" pitchFamily="34" charset="0"/>
                <a:ea typeface="Verdana" panose="020B0604030504040204" pitchFamily="34" charset="0"/>
                <a:cs typeface="Verdana"/>
              </a:rPr>
              <a:t>ts</a:t>
            </a:r>
            <a:r>
              <a:rPr sz="1700" spc="-305" dirty="0">
                <a:solidFill>
                  <a:schemeClr val="tx1">
                    <a:lumMod val="95000"/>
                    <a:lumOff val="5000"/>
                  </a:schemeClr>
                </a:solidFill>
                <a:latin typeface="Verdana" panose="020B0604030504040204" pitchFamily="34" charset="0"/>
                <a:ea typeface="Verdana" panose="020B0604030504040204" pitchFamily="34" charset="0"/>
                <a:cs typeface="Verdana"/>
              </a:rPr>
              <a:t>:</a:t>
            </a:r>
            <a:r>
              <a:rPr sz="1700" spc="-135" dirty="0">
                <a:solidFill>
                  <a:schemeClr val="tx1">
                    <a:lumMod val="95000"/>
                    <a:lumOff val="5000"/>
                  </a:schemeClr>
                </a:solidFill>
                <a:latin typeface="Verdana" panose="020B0604030504040204" pitchFamily="34" charset="0"/>
                <a:ea typeface="Verdana" panose="020B0604030504040204" pitchFamily="34" charset="0"/>
                <a:cs typeface="Verdana"/>
              </a:rPr>
              <a:t> </a:t>
            </a:r>
            <a:r>
              <a:rPr sz="1700" spc="150" dirty="0">
                <a:solidFill>
                  <a:schemeClr val="tx1">
                    <a:lumMod val="95000"/>
                    <a:lumOff val="5000"/>
                  </a:schemeClr>
                </a:solidFill>
                <a:latin typeface="Verdana" panose="020B0604030504040204" pitchFamily="34" charset="0"/>
                <a:ea typeface="Verdana" panose="020B0604030504040204" pitchFamily="34" charset="0"/>
                <a:cs typeface="Verdana"/>
              </a:rPr>
              <a:t>a</a:t>
            </a:r>
            <a:r>
              <a:rPr sz="1700" spc="-145" dirty="0">
                <a:solidFill>
                  <a:schemeClr val="tx1">
                    <a:lumMod val="95000"/>
                    <a:lumOff val="5000"/>
                  </a:schemeClr>
                </a:solidFill>
                <a:latin typeface="Verdana" panose="020B0604030504040204" pitchFamily="34" charset="0"/>
                <a:ea typeface="Verdana" panose="020B0604030504040204" pitchFamily="34" charset="0"/>
                <a:cs typeface="Verdana"/>
              </a:rPr>
              <a:t>)</a:t>
            </a:r>
            <a:r>
              <a:rPr sz="1700" spc="-125" dirty="0">
                <a:solidFill>
                  <a:schemeClr val="tx1">
                    <a:lumMod val="95000"/>
                    <a:lumOff val="5000"/>
                  </a:schemeClr>
                </a:solidFill>
                <a:latin typeface="Verdana" panose="020B0604030504040204" pitchFamily="34" charset="0"/>
                <a:ea typeface="Verdana" panose="020B0604030504040204" pitchFamily="34" charset="0"/>
                <a:cs typeface="Verdana"/>
              </a:rPr>
              <a:t> </a:t>
            </a:r>
            <a:r>
              <a:rPr sz="1700" spc="60" dirty="0">
                <a:solidFill>
                  <a:schemeClr val="tx1">
                    <a:lumMod val="95000"/>
                    <a:lumOff val="5000"/>
                  </a:schemeClr>
                </a:solidFill>
                <a:latin typeface="Verdana" panose="020B0604030504040204" pitchFamily="34" charset="0"/>
                <a:ea typeface="Verdana" panose="020B0604030504040204" pitchFamily="34" charset="0"/>
                <a:cs typeface="Verdana"/>
              </a:rPr>
              <a:t>P</a:t>
            </a:r>
            <a:r>
              <a:rPr sz="1700" spc="70" dirty="0">
                <a:solidFill>
                  <a:schemeClr val="tx1">
                    <a:lumMod val="95000"/>
                    <a:lumOff val="5000"/>
                  </a:schemeClr>
                </a:solidFill>
                <a:latin typeface="Verdana" panose="020B0604030504040204" pitchFamily="34" charset="0"/>
                <a:ea typeface="Verdana" panose="020B0604030504040204" pitchFamily="34" charset="0"/>
                <a:cs typeface="Verdana"/>
              </a:rPr>
              <a:t>a</a:t>
            </a:r>
            <a:r>
              <a:rPr sz="1700" spc="-220" dirty="0">
                <a:solidFill>
                  <a:schemeClr val="tx1">
                    <a:lumMod val="95000"/>
                    <a:lumOff val="5000"/>
                  </a:schemeClr>
                </a:solidFill>
                <a:latin typeface="Verdana" panose="020B0604030504040204" pitchFamily="34" charset="0"/>
                <a:ea typeface="Verdana" panose="020B0604030504040204" pitchFamily="34" charset="0"/>
                <a:cs typeface="Verdana"/>
              </a:rPr>
              <a:t>s</a:t>
            </a:r>
            <a:r>
              <a:rPr sz="1700" spc="-95" dirty="0">
                <a:solidFill>
                  <a:schemeClr val="tx1">
                    <a:lumMod val="95000"/>
                    <a:lumOff val="5000"/>
                  </a:schemeClr>
                </a:solidFill>
                <a:latin typeface="Verdana" panose="020B0604030504040204" pitchFamily="34" charset="0"/>
                <a:ea typeface="Verdana" panose="020B0604030504040204" pitchFamily="34" charset="0"/>
                <a:cs typeface="Verdana"/>
              </a:rPr>
              <a:t>t</a:t>
            </a:r>
            <a:r>
              <a:rPr sz="1700" spc="-170" dirty="0">
                <a:solidFill>
                  <a:schemeClr val="tx1">
                    <a:lumMod val="95000"/>
                    <a:lumOff val="5000"/>
                  </a:schemeClr>
                </a:solidFill>
                <a:latin typeface="Verdana" panose="020B0604030504040204" pitchFamily="34" charset="0"/>
                <a:ea typeface="Verdana" panose="020B0604030504040204" pitchFamily="34" charset="0"/>
                <a:cs typeface="Verdana"/>
              </a:rPr>
              <a:t> </a:t>
            </a:r>
            <a:r>
              <a:rPr sz="1700" spc="-270" dirty="0">
                <a:solidFill>
                  <a:schemeClr val="tx1">
                    <a:lumMod val="95000"/>
                    <a:lumOff val="5000"/>
                  </a:schemeClr>
                </a:solidFill>
                <a:latin typeface="Verdana" panose="020B0604030504040204" pitchFamily="34" charset="0"/>
                <a:ea typeface="Verdana" panose="020B0604030504040204" pitchFamily="34" charset="0"/>
                <a:cs typeface="Verdana"/>
              </a:rPr>
              <a:t>I</a:t>
            </a:r>
            <a:r>
              <a:rPr sz="1700" spc="-50" dirty="0">
                <a:solidFill>
                  <a:schemeClr val="tx1">
                    <a:lumMod val="95000"/>
                    <a:lumOff val="5000"/>
                  </a:schemeClr>
                </a:solidFill>
                <a:latin typeface="Verdana" panose="020B0604030504040204" pitchFamily="34" charset="0"/>
                <a:ea typeface="Verdana" panose="020B0604030504040204" pitchFamily="34" charset="0"/>
                <a:cs typeface="Verdana"/>
              </a:rPr>
              <a:t>n</a:t>
            </a:r>
            <a:r>
              <a:rPr sz="1700" spc="-75" dirty="0">
                <a:solidFill>
                  <a:schemeClr val="tx1">
                    <a:lumMod val="95000"/>
                    <a:lumOff val="5000"/>
                  </a:schemeClr>
                </a:solidFill>
                <a:latin typeface="Verdana" panose="020B0604030504040204" pitchFamily="34" charset="0"/>
                <a:ea typeface="Verdana" panose="020B0604030504040204" pitchFamily="34" charset="0"/>
                <a:cs typeface="Verdana"/>
              </a:rPr>
              <a:t>f</a:t>
            </a:r>
            <a:r>
              <a:rPr sz="1700" spc="65" dirty="0">
                <a:solidFill>
                  <a:schemeClr val="tx1">
                    <a:lumMod val="95000"/>
                    <a:lumOff val="5000"/>
                  </a:schemeClr>
                </a:solidFill>
                <a:latin typeface="Verdana" panose="020B0604030504040204" pitchFamily="34" charset="0"/>
                <a:ea typeface="Verdana" panose="020B0604030504040204" pitchFamily="34" charset="0"/>
                <a:cs typeface="Verdana"/>
              </a:rPr>
              <a:t>o</a:t>
            </a:r>
            <a:r>
              <a:rPr sz="1700" spc="-225" dirty="0">
                <a:solidFill>
                  <a:schemeClr val="tx1">
                    <a:lumMod val="95000"/>
                    <a:lumOff val="5000"/>
                  </a:schemeClr>
                </a:solidFill>
                <a:latin typeface="Verdana" panose="020B0604030504040204" pitchFamily="34" charset="0"/>
                <a:ea typeface="Verdana" panose="020B0604030504040204" pitchFamily="34" charset="0"/>
                <a:cs typeface="Verdana"/>
              </a:rPr>
              <a:t>r</a:t>
            </a:r>
            <a:r>
              <a:rPr sz="1700" spc="-55" dirty="0">
                <a:solidFill>
                  <a:schemeClr val="tx1">
                    <a:lumMod val="95000"/>
                    <a:lumOff val="5000"/>
                  </a:schemeClr>
                </a:solidFill>
                <a:latin typeface="Verdana" panose="020B0604030504040204" pitchFamily="34" charset="0"/>
                <a:ea typeface="Verdana" panose="020B0604030504040204" pitchFamily="34" charset="0"/>
                <a:cs typeface="Verdana"/>
              </a:rPr>
              <a:t>m</a:t>
            </a:r>
            <a:r>
              <a:rPr sz="1700" spc="150" dirty="0">
                <a:solidFill>
                  <a:schemeClr val="tx1">
                    <a:lumMod val="95000"/>
                    <a:lumOff val="5000"/>
                  </a:schemeClr>
                </a:solidFill>
                <a:latin typeface="Verdana" panose="020B0604030504040204" pitchFamily="34" charset="0"/>
                <a:ea typeface="Verdana" panose="020B0604030504040204" pitchFamily="34" charset="0"/>
                <a:cs typeface="Verdana"/>
              </a:rPr>
              <a:t>a</a:t>
            </a:r>
            <a:r>
              <a:rPr sz="1700" spc="-130" dirty="0">
                <a:solidFill>
                  <a:schemeClr val="tx1">
                    <a:lumMod val="95000"/>
                    <a:lumOff val="5000"/>
                  </a:schemeClr>
                </a:solidFill>
                <a:latin typeface="Verdana" panose="020B0604030504040204" pitchFamily="34" charset="0"/>
                <a:ea typeface="Verdana" panose="020B0604030504040204" pitchFamily="34" charset="0"/>
                <a:cs typeface="Verdana"/>
              </a:rPr>
              <a:t>t</a:t>
            </a:r>
            <a:r>
              <a:rPr sz="1700" spc="-75" dirty="0">
                <a:solidFill>
                  <a:schemeClr val="tx1">
                    <a:lumMod val="95000"/>
                    <a:lumOff val="5000"/>
                  </a:schemeClr>
                </a:solidFill>
                <a:latin typeface="Verdana" panose="020B0604030504040204" pitchFamily="34" charset="0"/>
                <a:ea typeface="Verdana" panose="020B0604030504040204" pitchFamily="34" charset="0"/>
                <a:cs typeface="Verdana"/>
              </a:rPr>
              <a:t>i</a:t>
            </a:r>
            <a:r>
              <a:rPr sz="1700" spc="65" dirty="0">
                <a:solidFill>
                  <a:schemeClr val="tx1">
                    <a:lumMod val="95000"/>
                    <a:lumOff val="5000"/>
                  </a:schemeClr>
                </a:solidFill>
                <a:latin typeface="Verdana" panose="020B0604030504040204" pitchFamily="34" charset="0"/>
                <a:ea typeface="Verdana" panose="020B0604030504040204" pitchFamily="34" charset="0"/>
                <a:cs typeface="Verdana"/>
              </a:rPr>
              <a:t>o</a:t>
            </a:r>
            <a:r>
              <a:rPr sz="1700" spc="-40" dirty="0">
                <a:solidFill>
                  <a:schemeClr val="tx1">
                    <a:lumMod val="95000"/>
                    <a:lumOff val="5000"/>
                  </a:schemeClr>
                </a:solidFill>
                <a:latin typeface="Verdana" panose="020B0604030504040204" pitchFamily="34" charset="0"/>
                <a:ea typeface="Verdana" panose="020B0604030504040204" pitchFamily="34" charset="0"/>
                <a:cs typeface="Verdana"/>
              </a:rPr>
              <a:t>n</a:t>
            </a:r>
            <a:r>
              <a:rPr sz="1700" spc="-200" dirty="0">
                <a:solidFill>
                  <a:schemeClr val="tx1">
                    <a:lumMod val="95000"/>
                    <a:lumOff val="5000"/>
                  </a:schemeClr>
                </a:solidFill>
                <a:latin typeface="Verdana" panose="020B0604030504040204" pitchFamily="34" charset="0"/>
                <a:ea typeface="Verdana" panose="020B0604030504040204" pitchFamily="34" charset="0"/>
                <a:cs typeface="Verdana"/>
              </a:rPr>
              <a:t> </a:t>
            </a:r>
            <a:r>
              <a:rPr sz="1700" spc="-325" dirty="0">
                <a:solidFill>
                  <a:schemeClr val="tx1">
                    <a:lumMod val="95000"/>
                    <a:lumOff val="5000"/>
                  </a:schemeClr>
                </a:solidFill>
                <a:latin typeface="Verdana" panose="020B0604030504040204" pitchFamily="34" charset="0"/>
                <a:ea typeface="Verdana" panose="020B0604030504040204" pitchFamily="34" charset="0"/>
                <a:cs typeface="Verdana"/>
              </a:rPr>
              <a:t>S</a:t>
            </a:r>
            <a:r>
              <a:rPr sz="1700" spc="-5" dirty="0">
                <a:solidFill>
                  <a:schemeClr val="tx1">
                    <a:lumMod val="95000"/>
                    <a:lumOff val="5000"/>
                  </a:schemeClr>
                </a:solidFill>
                <a:latin typeface="Verdana" panose="020B0604030504040204" pitchFamily="34" charset="0"/>
                <a:ea typeface="Verdana" panose="020B0604030504040204" pitchFamily="34" charset="0"/>
                <a:cs typeface="Verdana"/>
              </a:rPr>
              <a:t>t</a:t>
            </a:r>
            <a:r>
              <a:rPr sz="1700" spc="-25" dirty="0">
                <a:solidFill>
                  <a:schemeClr val="tx1">
                    <a:lumMod val="95000"/>
                    <a:lumOff val="5000"/>
                  </a:schemeClr>
                </a:solidFill>
                <a:latin typeface="Verdana" panose="020B0604030504040204" pitchFamily="34" charset="0"/>
                <a:ea typeface="Verdana" panose="020B0604030504040204" pitchFamily="34" charset="0"/>
                <a:cs typeface="Verdana"/>
              </a:rPr>
              <a:t>o</a:t>
            </a:r>
            <a:r>
              <a:rPr sz="1700" spc="-225" dirty="0">
                <a:solidFill>
                  <a:schemeClr val="tx1">
                    <a:lumMod val="95000"/>
                    <a:lumOff val="5000"/>
                  </a:schemeClr>
                </a:solidFill>
                <a:latin typeface="Verdana" panose="020B0604030504040204" pitchFamily="34" charset="0"/>
                <a:ea typeface="Verdana" panose="020B0604030504040204" pitchFamily="34" charset="0"/>
                <a:cs typeface="Verdana"/>
              </a:rPr>
              <a:t>r</a:t>
            </a:r>
            <a:r>
              <a:rPr sz="1700" spc="90" dirty="0">
                <a:solidFill>
                  <a:schemeClr val="tx1">
                    <a:lumMod val="95000"/>
                    <a:lumOff val="5000"/>
                  </a:schemeClr>
                </a:solidFill>
                <a:latin typeface="Verdana" panose="020B0604030504040204" pitchFamily="34" charset="0"/>
                <a:ea typeface="Verdana" panose="020B0604030504040204" pitchFamily="34" charset="0"/>
                <a:cs typeface="Verdana"/>
              </a:rPr>
              <a:t>e</a:t>
            </a:r>
            <a:r>
              <a:rPr lang="en-US" sz="1700" spc="90" dirty="0">
                <a:solidFill>
                  <a:schemeClr val="tx1">
                    <a:lumMod val="95000"/>
                    <a:lumOff val="5000"/>
                  </a:schemeClr>
                </a:solidFill>
                <a:latin typeface="Verdana" panose="020B0604030504040204" pitchFamily="34" charset="0"/>
                <a:ea typeface="Verdana" panose="020B0604030504040204" pitchFamily="34" charset="0"/>
                <a:cs typeface="Verdana"/>
              </a:rPr>
              <a:t>         b) Meta-Knowledge Miner</a:t>
            </a:r>
            <a:endParaRPr sz="1700" dirty="0">
              <a:solidFill>
                <a:schemeClr val="tx1">
                  <a:lumMod val="95000"/>
                  <a:lumOff val="5000"/>
                </a:schemeClr>
              </a:solidFill>
              <a:latin typeface="Verdana" panose="020B0604030504040204" pitchFamily="34" charset="0"/>
              <a:ea typeface="Verdana" panose="020B0604030504040204" pitchFamily="34" charset="0"/>
              <a:cs typeface="Verdana"/>
            </a:endParaRPr>
          </a:p>
          <a:p>
            <a:pPr marL="1701164">
              <a:lnSpc>
                <a:spcPct val="100000"/>
              </a:lnSpc>
              <a:spcBef>
                <a:spcPts val="385"/>
              </a:spcBef>
            </a:pPr>
            <a:r>
              <a:rPr sz="1700" spc="35" dirty="0">
                <a:solidFill>
                  <a:schemeClr val="tx1">
                    <a:lumMod val="95000"/>
                    <a:lumOff val="5000"/>
                  </a:schemeClr>
                </a:solidFill>
                <a:latin typeface="Verdana" panose="020B0604030504040204" pitchFamily="34" charset="0"/>
                <a:ea typeface="Verdana" panose="020B0604030504040204" pitchFamily="34" charset="0"/>
                <a:cs typeface="Verdana"/>
              </a:rPr>
              <a:t>c)</a:t>
            </a:r>
            <a:r>
              <a:rPr sz="1700" spc="-125" dirty="0">
                <a:solidFill>
                  <a:schemeClr val="tx1">
                    <a:lumMod val="95000"/>
                    <a:lumOff val="5000"/>
                  </a:schemeClr>
                </a:solidFill>
                <a:latin typeface="Verdana" panose="020B0604030504040204" pitchFamily="34" charset="0"/>
                <a:ea typeface="Verdana" panose="020B0604030504040204" pitchFamily="34" charset="0"/>
                <a:cs typeface="Verdana"/>
              </a:rPr>
              <a:t> </a:t>
            </a:r>
            <a:r>
              <a:rPr sz="1700" spc="170" dirty="0">
                <a:solidFill>
                  <a:schemeClr val="tx1">
                    <a:lumMod val="95000"/>
                    <a:lumOff val="5000"/>
                  </a:schemeClr>
                </a:solidFill>
                <a:latin typeface="Verdana" panose="020B0604030504040204" pitchFamily="34" charset="0"/>
                <a:ea typeface="Verdana" panose="020B0604030504040204" pitchFamily="34" charset="0"/>
                <a:cs typeface="Verdana"/>
              </a:rPr>
              <a:t>M</a:t>
            </a:r>
            <a:r>
              <a:rPr sz="1700" dirty="0">
                <a:solidFill>
                  <a:schemeClr val="tx1">
                    <a:lumMod val="95000"/>
                    <a:lumOff val="5000"/>
                  </a:schemeClr>
                </a:solidFill>
                <a:latin typeface="Verdana" panose="020B0604030504040204" pitchFamily="34" charset="0"/>
                <a:ea typeface="Verdana" panose="020B0604030504040204" pitchFamily="34" charset="0"/>
                <a:cs typeface="Verdana"/>
              </a:rPr>
              <a:t>e</a:t>
            </a:r>
            <a:r>
              <a:rPr sz="1700" spc="-5" dirty="0">
                <a:solidFill>
                  <a:schemeClr val="tx1">
                    <a:lumMod val="95000"/>
                    <a:lumOff val="5000"/>
                  </a:schemeClr>
                </a:solidFill>
                <a:latin typeface="Verdana" panose="020B0604030504040204" pitchFamily="34" charset="0"/>
                <a:ea typeface="Verdana" panose="020B0604030504040204" pitchFamily="34" charset="0"/>
                <a:cs typeface="Verdana"/>
              </a:rPr>
              <a:t>t</a:t>
            </a:r>
            <a:r>
              <a:rPr sz="1700" spc="155" dirty="0">
                <a:solidFill>
                  <a:schemeClr val="tx1">
                    <a:lumMod val="95000"/>
                    <a:lumOff val="5000"/>
                  </a:schemeClr>
                </a:solidFill>
                <a:latin typeface="Verdana" panose="020B0604030504040204" pitchFamily="34" charset="0"/>
                <a:ea typeface="Verdana" panose="020B0604030504040204" pitchFamily="34" charset="0"/>
                <a:cs typeface="Verdana"/>
              </a:rPr>
              <a:t>a</a:t>
            </a:r>
            <a:r>
              <a:rPr sz="1700" spc="-200" dirty="0">
                <a:solidFill>
                  <a:schemeClr val="tx1">
                    <a:lumMod val="95000"/>
                    <a:lumOff val="5000"/>
                  </a:schemeClr>
                </a:solidFill>
                <a:latin typeface="Verdana" panose="020B0604030504040204" pitchFamily="34" charset="0"/>
                <a:ea typeface="Verdana" panose="020B0604030504040204" pitchFamily="34" charset="0"/>
                <a:cs typeface="Verdana"/>
              </a:rPr>
              <a:t>-K</a:t>
            </a:r>
            <a:r>
              <a:rPr sz="1700" spc="-50" dirty="0">
                <a:solidFill>
                  <a:schemeClr val="tx1">
                    <a:lumMod val="95000"/>
                    <a:lumOff val="5000"/>
                  </a:schemeClr>
                </a:solidFill>
                <a:latin typeface="Verdana" panose="020B0604030504040204" pitchFamily="34" charset="0"/>
                <a:ea typeface="Verdana" panose="020B0604030504040204" pitchFamily="34" charset="0"/>
                <a:cs typeface="Verdana"/>
              </a:rPr>
              <a:t>n</a:t>
            </a:r>
            <a:r>
              <a:rPr sz="1700" spc="65" dirty="0">
                <a:solidFill>
                  <a:schemeClr val="tx1">
                    <a:lumMod val="95000"/>
                    <a:lumOff val="5000"/>
                  </a:schemeClr>
                </a:solidFill>
                <a:latin typeface="Verdana" panose="020B0604030504040204" pitchFamily="34" charset="0"/>
                <a:ea typeface="Verdana" panose="020B0604030504040204" pitchFamily="34" charset="0"/>
                <a:cs typeface="Verdana"/>
              </a:rPr>
              <a:t>o</a:t>
            </a:r>
            <a:r>
              <a:rPr sz="1700" spc="40" dirty="0">
                <a:solidFill>
                  <a:schemeClr val="tx1">
                    <a:lumMod val="95000"/>
                    <a:lumOff val="5000"/>
                  </a:schemeClr>
                </a:solidFill>
                <a:latin typeface="Verdana" panose="020B0604030504040204" pitchFamily="34" charset="0"/>
                <a:ea typeface="Verdana" panose="020B0604030504040204" pitchFamily="34" charset="0"/>
                <a:cs typeface="Verdana"/>
              </a:rPr>
              <a:t>w</a:t>
            </a:r>
            <a:r>
              <a:rPr sz="1700" spc="-15" dirty="0">
                <a:solidFill>
                  <a:schemeClr val="tx1">
                    <a:lumMod val="95000"/>
                    <a:lumOff val="5000"/>
                  </a:schemeClr>
                </a:solidFill>
                <a:latin typeface="Verdana" panose="020B0604030504040204" pitchFamily="34" charset="0"/>
                <a:ea typeface="Verdana" panose="020B0604030504040204" pitchFamily="34" charset="0"/>
                <a:cs typeface="Verdana"/>
              </a:rPr>
              <a:t>l</a:t>
            </a:r>
            <a:r>
              <a:rPr sz="1700" spc="-35" dirty="0">
                <a:solidFill>
                  <a:schemeClr val="tx1">
                    <a:lumMod val="95000"/>
                    <a:lumOff val="5000"/>
                  </a:schemeClr>
                </a:solidFill>
                <a:latin typeface="Verdana" panose="020B0604030504040204" pitchFamily="34" charset="0"/>
                <a:ea typeface="Verdana" panose="020B0604030504040204" pitchFamily="34" charset="0"/>
                <a:cs typeface="Verdana"/>
              </a:rPr>
              <a:t>e</a:t>
            </a:r>
            <a:r>
              <a:rPr sz="1700" spc="85" dirty="0">
                <a:solidFill>
                  <a:schemeClr val="tx1">
                    <a:lumMod val="95000"/>
                    <a:lumOff val="5000"/>
                  </a:schemeClr>
                </a:solidFill>
                <a:latin typeface="Verdana" panose="020B0604030504040204" pitchFamily="34" charset="0"/>
                <a:ea typeface="Verdana" panose="020B0604030504040204" pitchFamily="34" charset="0"/>
                <a:cs typeface="Verdana"/>
              </a:rPr>
              <a:t>dg</a:t>
            </a:r>
            <a:r>
              <a:rPr sz="1700" spc="90" dirty="0">
                <a:solidFill>
                  <a:schemeClr val="tx1">
                    <a:lumMod val="95000"/>
                    <a:lumOff val="5000"/>
                  </a:schemeClr>
                </a:solidFill>
                <a:latin typeface="Verdana" panose="020B0604030504040204" pitchFamily="34" charset="0"/>
                <a:ea typeface="Verdana" panose="020B0604030504040204" pitchFamily="34" charset="0"/>
                <a:cs typeface="Verdana"/>
              </a:rPr>
              <a:t>e</a:t>
            </a:r>
            <a:r>
              <a:rPr sz="1700" spc="-195" dirty="0">
                <a:solidFill>
                  <a:schemeClr val="tx1">
                    <a:lumMod val="95000"/>
                    <a:lumOff val="5000"/>
                  </a:schemeClr>
                </a:solidFill>
                <a:latin typeface="Verdana" panose="020B0604030504040204" pitchFamily="34" charset="0"/>
                <a:ea typeface="Verdana" panose="020B0604030504040204" pitchFamily="34" charset="0"/>
                <a:cs typeface="Verdana"/>
              </a:rPr>
              <a:t> </a:t>
            </a:r>
            <a:r>
              <a:rPr sz="1700" spc="-325" dirty="0">
                <a:solidFill>
                  <a:schemeClr val="tx1">
                    <a:lumMod val="95000"/>
                    <a:lumOff val="5000"/>
                  </a:schemeClr>
                </a:solidFill>
                <a:latin typeface="Verdana" panose="020B0604030504040204" pitchFamily="34" charset="0"/>
                <a:ea typeface="Verdana" panose="020B0604030504040204" pitchFamily="34" charset="0"/>
                <a:cs typeface="Verdana"/>
              </a:rPr>
              <a:t>S</a:t>
            </a:r>
            <a:r>
              <a:rPr sz="1700" spc="-5" dirty="0">
                <a:solidFill>
                  <a:schemeClr val="tx1">
                    <a:lumMod val="95000"/>
                    <a:lumOff val="5000"/>
                  </a:schemeClr>
                </a:solidFill>
                <a:latin typeface="Verdana" panose="020B0604030504040204" pitchFamily="34" charset="0"/>
                <a:ea typeface="Verdana" panose="020B0604030504040204" pitchFamily="34" charset="0"/>
                <a:cs typeface="Verdana"/>
              </a:rPr>
              <a:t>t</a:t>
            </a:r>
            <a:r>
              <a:rPr sz="1700" spc="-25" dirty="0">
                <a:solidFill>
                  <a:schemeClr val="tx1">
                    <a:lumMod val="95000"/>
                    <a:lumOff val="5000"/>
                  </a:schemeClr>
                </a:solidFill>
                <a:latin typeface="Verdana" panose="020B0604030504040204" pitchFamily="34" charset="0"/>
                <a:ea typeface="Verdana" panose="020B0604030504040204" pitchFamily="34" charset="0"/>
                <a:cs typeface="Verdana"/>
              </a:rPr>
              <a:t>o</a:t>
            </a:r>
            <a:r>
              <a:rPr sz="1700" spc="-225" dirty="0">
                <a:solidFill>
                  <a:schemeClr val="tx1">
                    <a:lumMod val="95000"/>
                    <a:lumOff val="5000"/>
                  </a:schemeClr>
                </a:solidFill>
                <a:latin typeface="Verdana" panose="020B0604030504040204" pitchFamily="34" charset="0"/>
                <a:ea typeface="Verdana" panose="020B0604030504040204" pitchFamily="34" charset="0"/>
                <a:cs typeface="Verdana"/>
              </a:rPr>
              <a:t>r</a:t>
            </a:r>
            <a:r>
              <a:rPr sz="1700" spc="90" dirty="0">
                <a:solidFill>
                  <a:schemeClr val="tx1">
                    <a:lumMod val="95000"/>
                    <a:lumOff val="5000"/>
                  </a:schemeClr>
                </a:solidFill>
                <a:latin typeface="Verdana" panose="020B0604030504040204" pitchFamily="34" charset="0"/>
                <a:ea typeface="Verdana" panose="020B0604030504040204" pitchFamily="34" charset="0"/>
                <a:cs typeface="Verdana"/>
              </a:rPr>
              <a:t>e</a:t>
            </a:r>
            <a:r>
              <a:rPr lang="en-US" sz="1700" spc="90" dirty="0">
                <a:solidFill>
                  <a:schemeClr val="tx1">
                    <a:lumMod val="95000"/>
                    <a:lumOff val="5000"/>
                  </a:schemeClr>
                </a:solidFill>
                <a:latin typeface="Verdana" panose="020B0604030504040204" pitchFamily="34" charset="0"/>
                <a:ea typeface="Verdana" panose="020B0604030504040204" pitchFamily="34" charset="0"/>
                <a:cs typeface="Verdana"/>
              </a:rPr>
              <a:t>       d) Knowledge Reasoner</a:t>
            </a:r>
            <a:endParaRPr sz="1700" dirty="0">
              <a:solidFill>
                <a:schemeClr val="tx1">
                  <a:lumMod val="95000"/>
                  <a:lumOff val="5000"/>
                </a:schemeClr>
              </a:solidFill>
              <a:latin typeface="Verdana" panose="020B0604030504040204" pitchFamily="34" charset="0"/>
              <a:ea typeface="Verdana" panose="020B0604030504040204" pitchFamily="34" charset="0"/>
              <a:cs typeface="Verdana"/>
            </a:endParaRPr>
          </a:p>
          <a:p>
            <a:pPr marL="241300" indent="-228600">
              <a:lnSpc>
                <a:spcPct val="100000"/>
              </a:lnSpc>
              <a:spcBef>
                <a:spcPts val="384"/>
              </a:spcBef>
              <a:buFont typeface="Arial MT"/>
              <a:buChar char="•"/>
              <a:tabLst>
                <a:tab pos="240665" algn="l"/>
                <a:tab pos="241300" algn="l"/>
              </a:tabLst>
            </a:pPr>
            <a:r>
              <a:rPr sz="1700" b="1" spc="-5" dirty="0">
                <a:solidFill>
                  <a:schemeClr val="tx1">
                    <a:lumMod val="95000"/>
                    <a:lumOff val="5000"/>
                  </a:schemeClr>
                </a:solidFill>
                <a:uFill>
                  <a:solidFill>
                    <a:srgbClr val="FFFFFF"/>
                  </a:solidFill>
                </a:uFill>
                <a:latin typeface="Verdana" panose="020B0604030504040204" pitchFamily="34" charset="0"/>
                <a:ea typeface="Verdana" panose="020B0604030504040204" pitchFamily="34" charset="0"/>
                <a:cs typeface="Tahoma"/>
              </a:rPr>
              <a:t>Knowledge-based</a:t>
            </a:r>
            <a:r>
              <a:rPr sz="1700" b="1" spc="-40" dirty="0">
                <a:solidFill>
                  <a:schemeClr val="tx1">
                    <a:lumMod val="95000"/>
                    <a:lumOff val="5000"/>
                  </a:schemeClr>
                </a:solidFill>
                <a:uFill>
                  <a:solidFill>
                    <a:srgbClr val="FFFFFF"/>
                  </a:solidFill>
                </a:uFill>
                <a:latin typeface="Verdana" panose="020B0604030504040204" pitchFamily="34" charset="0"/>
                <a:ea typeface="Verdana" panose="020B0604030504040204" pitchFamily="34" charset="0"/>
                <a:cs typeface="Tahoma"/>
              </a:rPr>
              <a:t> </a:t>
            </a:r>
            <a:r>
              <a:rPr sz="1700" b="1" spc="-65" dirty="0">
                <a:solidFill>
                  <a:schemeClr val="tx1">
                    <a:lumMod val="95000"/>
                    <a:lumOff val="5000"/>
                  </a:schemeClr>
                </a:solidFill>
                <a:uFill>
                  <a:solidFill>
                    <a:srgbClr val="FFFFFF"/>
                  </a:solidFill>
                </a:uFill>
                <a:latin typeface="Verdana" panose="020B0604030504040204" pitchFamily="34" charset="0"/>
                <a:ea typeface="Verdana" panose="020B0604030504040204" pitchFamily="34" charset="0"/>
                <a:cs typeface="Tahoma"/>
              </a:rPr>
              <a:t>Learner</a:t>
            </a:r>
            <a:endParaRPr sz="1700" dirty="0">
              <a:solidFill>
                <a:schemeClr val="tx1">
                  <a:lumMod val="95000"/>
                  <a:lumOff val="5000"/>
                </a:schemeClr>
              </a:solidFill>
              <a:latin typeface="Verdana" panose="020B0604030504040204" pitchFamily="34" charset="0"/>
              <a:ea typeface="Verdana" panose="020B0604030504040204" pitchFamily="34" charset="0"/>
              <a:cs typeface="Tahoma"/>
            </a:endParaRPr>
          </a:p>
        </p:txBody>
      </p:sp>
    </p:spTree>
    <p:extLst>
      <p:ext uri="{BB962C8B-B14F-4D97-AF65-F5344CB8AC3E}">
        <p14:creationId xmlns:p14="http://schemas.microsoft.com/office/powerpoint/2010/main" val="2268373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69C41-9B3E-AC55-83BB-9EF940D749CE}"/>
              </a:ext>
            </a:extLst>
          </p:cNvPr>
          <p:cNvSpPr>
            <a:spLocks noGrp="1"/>
          </p:cNvSpPr>
          <p:nvPr>
            <p:ph type="title"/>
          </p:nvPr>
        </p:nvSpPr>
        <p:spPr/>
        <p:txBody>
          <a:bodyPr/>
          <a:lstStyle/>
          <a:p>
            <a:r>
              <a:rPr lang="en-US" dirty="0"/>
              <a:t>LL-MODEL DIAGRAM</a:t>
            </a:r>
            <a:endParaRPr lang="en-IN" dirty="0"/>
          </a:p>
        </p:txBody>
      </p:sp>
      <p:pic>
        <p:nvPicPr>
          <p:cNvPr id="6" name="Picture 5">
            <a:extLst>
              <a:ext uri="{FF2B5EF4-FFF2-40B4-BE49-F238E27FC236}">
                <a16:creationId xmlns:a16="http://schemas.microsoft.com/office/drawing/2014/main" id="{7C810868-D001-A399-035C-9A1C9C2591BA}"/>
              </a:ext>
            </a:extLst>
          </p:cNvPr>
          <p:cNvPicPr>
            <a:picLocks noChangeAspect="1"/>
          </p:cNvPicPr>
          <p:nvPr/>
        </p:nvPicPr>
        <p:blipFill>
          <a:blip r:embed="rId2"/>
          <a:stretch>
            <a:fillRect/>
          </a:stretch>
        </p:blipFill>
        <p:spPr>
          <a:xfrm>
            <a:off x="2276745" y="1853754"/>
            <a:ext cx="7436635" cy="4199727"/>
          </a:xfrm>
          <a:prstGeom prst="rect">
            <a:avLst/>
          </a:prstGeom>
        </p:spPr>
      </p:pic>
    </p:spTree>
    <p:extLst>
      <p:ext uri="{BB962C8B-B14F-4D97-AF65-F5344CB8AC3E}">
        <p14:creationId xmlns:p14="http://schemas.microsoft.com/office/powerpoint/2010/main" val="1801812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18025-2D61-5435-4C93-B2D4A8199189}"/>
              </a:ext>
            </a:extLst>
          </p:cNvPr>
          <p:cNvSpPr>
            <a:spLocks noGrp="1"/>
          </p:cNvSpPr>
          <p:nvPr>
            <p:ph type="title"/>
          </p:nvPr>
        </p:nvSpPr>
        <p:spPr/>
        <p:txBody>
          <a:bodyPr/>
          <a:lstStyle/>
          <a:p>
            <a:r>
              <a:rPr lang="en-IN" dirty="0"/>
              <a:t>Importance of LL in real world application</a:t>
            </a:r>
          </a:p>
        </p:txBody>
      </p:sp>
      <p:graphicFrame>
        <p:nvGraphicFramePr>
          <p:cNvPr id="5" name="Content Placeholder 4">
            <a:extLst>
              <a:ext uri="{FF2B5EF4-FFF2-40B4-BE49-F238E27FC236}">
                <a16:creationId xmlns:a16="http://schemas.microsoft.com/office/drawing/2014/main" id="{AAAE0720-BCD6-3760-AB65-61955BB0ECCE}"/>
              </a:ext>
            </a:extLst>
          </p:cNvPr>
          <p:cNvGraphicFramePr>
            <a:graphicFrameLocks noGrp="1"/>
          </p:cNvGraphicFramePr>
          <p:nvPr>
            <p:ph idx="1"/>
            <p:extLst>
              <p:ext uri="{D42A27DB-BD31-4B8C-83A1-F6EECF244321}">
                <p14:modId xmlns:p14="http://schemas.microsoft.com/office/powerpoint/2010/main" val="3330499952"/>
              </p:ext>
            </p:extLst>
          </p:nvPr>
        </p:nvGraphicFramePr>
        <p:xfrm>
          <a:off x="1535113" y="2016125"/>
          <a:ext cx="9520237"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9423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4">
            <a:extLst>
              <a:ext uri="{FF2B5EF4-FFF2-40B4-BE49-F238E27FC236}">
                <a16:creationId xmlns:a16="http://schemas.microsoft.com/office/drawing/2014/main" id="{0537D05F-4C85-018B-E179-C4D9F17E4C14}"/>
              </a:ext>
            </a:extLst>
          </p:cNvPr>
          <p:cNvGraphicFramePr>
            <a:graphicFrameLocks/>
          </p:cNvGraphicFramePr>
          <p:nvPr>
            <p:extLst>
              <p:ext uri="{D42A27DB-BD31-4B8C-83A1-F6EECF244321}">
                <p14:modId xmlns:p14="http://schemas.microsoft.com/office/powerpoint/2010/main" val="1320858096"/>
              </p:ext>
            </p:extLst>
          </p:nvPr>
        </p:nvGraphicFramePr>
        <p:xfrm>
          <a:off x="1397091" y="817053"/>
          <a:ext cx="9520237"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81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025FE-424B-B734-7BED-0499DDA8E8DF}"/>
              </a:ext>
            </a:extLst>
          </p:cNvPr>
          <p:cNvSpPr>
            <a:spLocks noGrp="1"/>
          </p:cNvSpPr>
          <p:nvPr>
            <p:ph type="title"/>
          </p:nvPr>
        </p:nvSpPr>
        <p:spPr/>
        <p:txBody>
          <a:bodyPr>
            <a:normAutofit/>
          </a:bodyPr>
          <a:lstStyle/>
          <a:p>
            <a:r>
              <a:rPr lang="en-IN" dirty="0"/>
              <a:t>Challenges in LL including catastrophic forgetting and bias</a:t>
            </a:r>
          </a:p>
        </p:txBody>
      </p:sp>
      <p:graphicFrame>
        <p:nvGraphicFramePr>
          <p:cNvPr id="4" name="Content Placeholder 3">
            <a:extLst>
              <a:ext uri="{FF2B5EF4-FFF2-40B4-BE49-F238E27FC236}">
                <a16:creationId xmlns:a16="http://schemas.microsoft.com/office/drawing/2014/main" id="{CB170EC7-9F43-B898-E0D5-60D8046907F2}"/>
              </a:ext>
            </a:extLst>
          </p:cNvPr>
          <p:cNvGraphicFramePr>
            <a:graphicFrameLocks noGrp="1"/>
          </p:cNvGraphicFramePr>
          <p:nvPr>
            <p:ph idx="1"/>
            <p:extLst>
              <p:ext uri="{D42A27DB-BD31-4B8C-83A1-F6EECF244321}">
                <p14:modId xmlns:p14="http://schemas.microsoft.com/office/powerpoint/2010/main" val="981251635"/>
              </p:ext>
            </p:extLst>
          </p:nvPr>
        </p:nvGraphicFramePr>
        <p:xfrm>
          <a:off x="1534696" y="2076510"/>
          <a:ext cx="9520237"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838473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TM10001114[[fn=Gallery]]</Template>
  <TotalTime>595</TotalTime>
  <Words>897</Words>
  <Application>Microsoft Office PowerPoint</Application>
  <PresentationFormat>Widescreen</PresentationFormat>
  <Paragraphs>121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MT</vt:lpstr>
      <vt:lpstr>Calibri</vt:lpstr>
      <vt:lpstr>Palatino Linotype</vt:lpstr>
      <vt:lpstr>Symbol</vt:lpstr>
      <vt:lpstr>Tahoma</vt:lpstr>
      <vt:lpstr>Verdana</vt:lpstr>
      <vt:lpstr>Gallery</vt:lpstr>
      <vt:lpstr>LIFELONG LEARNING</vt:lpstr>
      <vt:lpstr>CONTENT</vt:lpstr>
      <vt:lpstr>INTRODUCTION</vt:lpstr>
      <vt:lpstr>PowerPoint Presentation</vt:lpstr>
      <vt:lpstr>PARTS OF A LL-MODEL</vt:lpstr>
      <vt:lpstr>LL-MODEL DIAGRAM</vt:lpstr>
      <vt:lpstr>Importance of LL in real world application</vt:lpstr>
      <vt:lpstr>PowerPoint Presentation</vt:lpstr>
      <vt:lpstr>Challenges in LL including catastrophic forgetting and bias</vt:lpstr>
      <vt:lpstr>Several approaches to LL</vt:lpstr>
      <vt:lpstr>Uses and examples of LL</vt:lpstr>
      <vt:lpstr>About Implemented Lifelong Learning Model</vt:lpstr>
      <vt:lpstr>PowerPoint Presentation</vt:lpstr>
      <vt:lpstr>Future scope in LL</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LIFELONG LEARNING</dc:title>
  <dc:creator>Aayush Kumar</dc:creator>
  <cp:lastModifiedBy>Aayush Kumar</cp:lastModifiedBy>
  <cp:revision>5</cp:revision>
  <dcterms:created xsi:type="dcterms:W3CDTF">2023-04-29T05:42:05Z</dcterms:created>
  <dcterms:modified xsi:type="dcterms:W3CDTF">2023-05-12T03:34:22Z</dcterms:modified>
</cp:coreProperties>
</file>