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13" r:id="rId2"/>
    <p:sldMasterId id="2147483723" r:id="rId3"/>
  </p:sldMasterIdLst>
  <p:sldIdLst>
    <p:sldId id="290"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90"/>
          </p14:sldIdLst>
        </p14:section>
        <p14:section name="merci : dernière diapo" id="{FD249092-554B-47FC-BF3F-1E9DB05FF9B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7" autoAdjust="0"/>
    <p:restoredTop sz="94660"/>
  </p:normalViewPr>
  <p:slideViewPr>
    <p:cSldViewPr showGuides="1">
      <p:cViewPr varScale="1">
        <p:scale>
          <a:sx n="116" d="100"/>
          <a:sy n="116" d="100"/>
        </p:scale>
        <p:origin x="-96" y="-186"/>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mailto:contact@rethink-project.eu" TargetMode="External"/><Relationship Id="rId2" Type="http://schemas.openxmlformats.org/officeDocument/2006/relationships/hyperlink" Target="http://www.rethink-project.eu/" TargetMode="External"/><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16" name="Rectangle 15"/>
          <p:cNvSpPr/>
          <p:nvPr/>
        </p:nvSpPr>
        <p:spPr>
          <a:xfrm>
            <a:off x="167951" y="5958766"/>
            <a:ext cx="4237362"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p:cNvSpPr>
            <a:spLocks noGrp="1"/>
          </p:cNvSpPr>
          <p:nvPr>
            <p:ph type="body" sz="quarter" idx="11"/>
          </p:nvPr>
        </p:nvSpPr>
        <p:spPr>
          <a:xfrm>
            <a:off x="339726" y="452967"/>
            <a:ext cx="5832475" cy="4614333"/>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smtClean="0"/>
              <a:t>Modifiez les styles du texte du masque</a:t>
            </a:r>
          </a:p>
          <a:p>
            <a:pPr lvl="1"/>
            <a:r>
              <a:rPr lang="fr-FR" smtClean="0"/>
              <a:t>Deuxième niveau</a:t>
            </a:r>
          </a:p>
        </p:txBody>
      </p:sp>
      <p:sp>
        <p:nvSpPr>
          <p:cNvPr id="3" name="Text Placeholder 2"/>
          <p:cNvSpPr>
            <a:spLocks noGrp="1"/>
          </p:cNvSpPr>
          <p:nvPr>
            <p:ph type="body" sz="quarter" idx="12"/>
          </p:nvPr>
        </p:nvSpPr>
        <p:spPr>
          <a:xfrm>
            <a:off x="6508751" y="452967"/>
            <a:ext cx="2301875" cy="4614333"/>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smtClean="0"/>
              <a:t>Modifiez les styles du texte du masque</a:t>
            </a:r>
          </a:p>
          <a:p>
            <a:pPr lvl="1"/>
            <a:r>
              <a:rPr lang="fr-FR" smtClean="0"/>
              <a:t>Deuxième niveau</a:t>
            </a:r>
          </a:p>
        </p:txBody>
      </p:sp>
      <p:grpSp>
        <p:nvGrpSpPr>
          <p:cNvPr id="6" name="Group 5"/>
          <p:cNvGrpSpPr/>
          <p:nvPr/>
        </p:nvGrpSpPr>
        <p:grpSpPr>
          <a:xfrm>
            <a:off x="339725" y="5507566"/>
            <a:ext cx="676803"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312419234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036566740"/>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Tree>
    <p:extLst>
      <p:ext uri="{BB962C8B-B14F-4D97-AF65-F5344CB8AC3E}">
        <p14:creationId xmlns:p14="http://schemas.microsoft.com/office/powerpoint/2010/main" val="346678545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Tree>
    <p:extLst>
      <p:ext uri="{BB962C8B-B14F-4D97-AF65-F5344CB8AC3E}">
        <p14:creationId xmlns:p14="http://schemas.microsoft.com/office/powerpoint/2010/main" val="1901893303"/>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452967"/>
            <a:ext cx="8470899" cy="5507567"/>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10342400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Tree>
    <p:extLst>
      <p:ext uri="{BB962C8B-B14F-4D97-AF65-F5344CB8AC3E}">
        <p14:creationId xmlns:p14="http://schemas.microsoft.com/office/powerpoint/2010/main" val="4172138875"/>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765053648"/>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Tree>
    <p:extLst>
      <p:ext uri="{BB962C8B-B14F-4D97-AF65-F5344CB8AC3E}">
        <p14:creationId xmlns:p14="http://schemas.microsoft.com/office/powerpoint/2010/main" val="2321757650"/>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Tree>
    <p:extLst>
      <p:ext uri="{BB962C8B-B14F-4D97-AF65-F5344CB8AC3E}">
        <p14:creationId xmlns:p14="http://schemas.microsoft.com/office/powerpoint/2010/main" val="3359072037"/>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Tree>
    <p:extLst>
      <p:ext uri="{BB962C8B-B14F-4D97-AF65-F5344CB8AC3E}">
        <p14:creationId xmlns:p14="http://schemas.microsoft.com/office/powerpoint/2010/main" val="2307395909"/>
      </p:ext>
    </p:extLst>
  </p:cSld>
  <p:clrMapOvr>
    <a:masterClrMapping/>
  </p:clrMapOvr>
  <p:transition spd="med">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Tree>
    <p:extLst>
      <p:ext uri="{BB962C8B-B14F-4D97-AF65-F5344CB8AC3E}">
        <p14:creationId xmlns:p14="http://schemas.microsoft.com/office/powerpoint/2010/main" val="208759439"/>
      </p:ext>
    </p:extLst>
  </p:cSld>
  <p:clrMapOvr>
    <a:masterClrMapping/>
  </p:clrMapOvr>
  <p:transition spd="med">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transition spd="med">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452967"/>
            <a:ext cx="8470899" cy="5507567"/>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102315388"/>
      </p:ext>
    </p:extLst>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7" name="Rectangle 16"/>
          <p:cNvSpPr/>
          <p:nvPr userDrawn="1"/>
        </p:nvSpPr>
        <p:spPr>
          <a:xfrm>
            <a:off x="167951" y="5958769"/>
            <a:ext cx="4237362"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p:cNvSpPr>
            <a:spLocks noGrp="1"/>
          </p:cNvSpPr>
          <p:nvPr>
            <p:ph type="body" sz="quarter" idx="11"/>
          </p:nvPr>
        </p:nvSpPr>
        <p:spPr>
          <a:xfrm>
            <a:off x="339727" y="452968"/>
            <a:ext cx="5832475" cy="4614333"/>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smtClean="0"/>
              <a:t>Modifiez les styles du texte du masque</a:t>
            </a:r>
          </a:p>
          <a:p>
            <a:pPr lvl="1"/>
            <a:r>
              <a:rPr lang="fr-FR" smtClean="0"/>
              <a:t>Deuxième niveau</a:t>
            </a:r>
          </a:p>
        </p:txBody>
      </p:sp>
      <p:sp>
        <p:nvSpPr>
          <p:cNvPr id="3" name="Text Placeholder 2"/>
          <p:cNvSpPr>
            <a:spLocks noGrp="1"/>
          </p:cNvSpPr>
          <p:nvPr>
            <p:ph type="body" sz="quarter" idx="12"/>
          </p:nvPr>
        </p:nvSpPr>
        <p:spPr>
          <a:xfrm>
            <a:off x="6508755" y="452968"/>
            <a:ext cx="2301875" cy="4614333"/>
          </a:xfrm>
        </p:spPr>
        <p:txBody>
          <a:bodyPr tIns="109728"/>
          <a:lstStyle>
            <a:lvl1pPr>
              <a:spcAft>
                <a:spcPts val="2400"/>
              </a:spcAft>
              <a:defRPr>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smtClean="0"/>
              <a:t>Modifiez les styles du texte du masque</a:t>
            </a:r>
          </a:p>
          <a:p>
            <a:pPr lvl="1"/>
            <a:r>
              <a:rPr lang="fr-FR" smtClean="0"/>
              <a:t>Deuxième niveau</a:t>
            </a:r>
          </a:p>
        </p:txBody>
      </p:sp>
      <p:grpSp>
        <p:nvGrpSpPr>
          <p:cNvPr id="6" name="Group 5"/>
          <p:cNvGrpSpPr/>
          <p:nvPr userDrawn="1"/>
        </p:nvGrpSpPr>
        <p:grpSpPr>
          <a:xfrm>
            <a:off x="339725" y="5507567"/>
            <a:ext cx="676803"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757897724"/>
      </p:ext>
    </p:extLst>
  </p:cSld>
  <p:clrMapOvr>
    <a:masterClrMapping/>
  </p:clrMapOvr>
  <p:transition spd="med">
    <p:fade/>
  </p:transition>
  <p:timing>
    <p:tnLst>
      <p:par>
        <p:cTn id="1" dur="indefinite" restart="never" nodeType="tmRoot"/>
      </p:par>
    </p:tnLst>
  </p:timing>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452970"/>
            <a:ext cx="8470899" cy="5507567"/>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indent="-401638">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479071628"/>
      </p:ext>
    </p:extLst>
  </p:cSld>
  <p:clrMapOvr>
    <a:masterClrMapping/>
  </p:clrMapOvr>
  <p:transition spd="med">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452970"/>
            <a:ext cx="8470899" cy="5507567"/>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smtClean="0"/>
              <a:t>Modifiez les styles du texte du masque</a:t>
            </a:r>
          </a:p>
          <a:p>
            <a:pPr lvl="1"/>
            <a:r>
              <a:rPr lang="fr-FR" smtClean="0"/>
              <a:t>Deuxième niveau</a:t>
            </a:r>
          </a:p>
        </p:txBody>
      </p:sp>
    </p:spTree>
    <p:extLst>
      <p:ext uri="{BB962C8B-B14F-4D97-AF65-F5344CB8AC3E}">
        <p14:creationId xmlns:p14="http://schemas.microsoft.com/office/powerpoint/2010/main" val="2699942009"/>
      </p:ext>
    </p:extLst>
  </p:cSld>
  <p:clrMapOvr>
    <a:masterClrMapping/>
  </p:clrMapOvr>
  <p:transition spd="med">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39725" y="452969"/>
            <a:ext cx="8470900" cy="831851"/>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smtClean="0"/>
              <a:t>Modifiez le style du titre</a:t>
            </a:r>
            <a:endParaRPr lang="en-US" dirty="0"/>
          </a:p>
        </p:txBody>
      </p:sp>
      <p:sp>
        <p:nvSpPr>
          <p:cNvPr id="3" name="Content Placeholder 2"/>
          <p:cNvSpPr>
            <a:spLocks noGrp="1"/>
          </p:cNvSpPr>
          <p:nvPr>
            <p:ph idx="1"/>
          </p:nvPr>
        </p:nvSpPr>
        <p:spPr>
          <a:xfrm>
            <a:off x="339726" y="1739902"/>
            <a:ext cx="8470899" cy="4220633"/>
          </a:xfrm>
        </p:spPr>
        <p:txBody>
          <a:bodyPr/>
          <a:lstStyle>
            <a:lvl1pPr>
              <a:lnSpc>
                <a:spcPct val="90000"/>
              </a:lnSpc>
              <a:spcAft>
                <a:spcPts val="800"/>
              </a:spcAft>
              <a:defRPr sz="140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68375036"/>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smtClean="0"/>
              <a:t>Modifiez le style du titre</a:t>
            </a:r>
            <a:endParaRPr lang="en-US" dirty="0"/>
          </a:p>
        </p:txBody>
      </p:sp>
      <p:sp>
        <p:nvSpPr>
          <p:cNvPr id="3" name="Content Placeholder 2"/>
          <p:cNvSpPr>
            <a:spLocks noGrp="1"/>
          </p:cNvSpPr>
          <p:nvPr>
            <p:ph idx="1"/>
          </p:nvPr>
        </p:nvSpPr>
        <p:spPr>
          <a:xfrm>
            <a:off x="339727" y="1739900"/>
            <a:ext cx="4065589" cy="4220632"/>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2"/>
          <p:cNvSpPr>
            <a:spLocks noGrp="1"/>
          </p:cNvSpPr>
          <p:nvPr>
            <p:ph idx="10"/>
          </p:nvPr>
        </p:nvSpPr>
        <p:spPr>
          <a:xfrm>
            <a:off x="4738693" y="1739900"/>
            <a:ext cx="4065589" cy="4220632"/>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891980526"/>
      </p:ext>
    </p:extLst>
  </p:cSld>
  <p:clrMapOvr>
    <a:masterClrMapping/>
  </p:clrMapOvr>
  <p:transition spd="med">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739903"/>
            <a:ext cx="8470899" cy="4220633"/>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itle 1"/>
          <p:cNvSpPr>
            <a:spLocks noGrp="1"/>
          </p:cNvSpPr>
          <p:nvPr>
            <p:ph type="title"/>
          </p:nvPr>
        </p:nvSpPr>
        <p:spPr>
          <a:xfrm>
            <a:off x="339725" y="452967"/>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smtClean="0"/>
              <a:t>Modifiez le style du titre</a:t>
            </a:r>
            <a:endParaRPr lang="en-US" dirty="0"/>
          </a:p>
        </p:txBody>
      </p:sp>
    </p:spTree>
    <p:extLst>
      <p:ext uri="{BB962C8B-B14F-4D97-AF65-F5344CB8AC3E}">
        <p14:creationId xmlns:p14="http://schemas.microsoft.com/office/powerpoint/2010/main" val="1930836948"/>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452970"/>
            <a:ext cx="8470899" cy="5507567"/>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913506619"/>
      </p:ext>
    </p:extLst>
  </p:cSld>
  <p:clrMapOvr>
    <a:masterClrMapping/>
  </p:clrMapOvr>
  <p:transition spd="med">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spcAft>
                <a:spcPts val="0"/>
              </a:spcAft>
              <a:defRPr>
                <a:solidFill>
                  <a:srgbClr val="FF6600"/>
                </a:solidFill>
                <a:latin typeface="Helvetica 75 Bold" panose="020B0804020202020204" pitchFamily="34" charset="0"/>
              </a:defRPr>
            </a:lvl1pPr>
          </a:lstStyle>
          <a:p>
            <a:r>
              <a:rPr lang="fr-FR" smtClean="0"/>
              <a:t>Modifiez le style du titre</a:t>
            </a:r>
            <a:endParaRPr lang="en-US" dirty="0"/>
          </a:p>
        </p:txBody>
      </p:sp>
    </p:spTree>
    <p:extLst>
      <p:ext uri="{BB962C8B-B14F-4D97-AF65-F5344CB8AC3E}">
        <p14:creationId xmlns:p14="http://schemas.microsoft.com/office/powerpoint/2010/main" val="242600950"/>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0288"/>
      </p:ext>
    </p:extLst>
  </p:cSld>
  <p:clrMapOvr>
    <a:masterClrMapping/>
  </p:clrMapOvr>
  <p:transition spd="med">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reTHINK">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fr-FR" smtClean="0"/>
              <a:t>Modifiez le style du titre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3" name="TextBox 12"/>
          <p:cNvSpPr txBox="1"/>
          <p:nvPr/>
        </p:nvSpPr>
        <p:spPr>
          <a:xfrm>
            <a:off x="304800" y="6253435"/>
            <a:ext cx="8610600" cy="415498"/>
          </a:xfrm>
          <a:prstGeom prst="rect">
            <a:avLst/>
          </a:prstGeom>
          <a:noFill/>
        </p:spPr>
        <p:txBody>
          <a:bodyPr>
            <a:spAutoFit/>
          </a:bodyPr>
          <a:lstStyle/>
          <a:p>
            <a:pPr>
              <a:defRPr/>
            </a:pPr>
            <a:r>
              <a:rPr lang="en-GB" sz="1050" dirty="0" smtClean="0">
                <a:ea typeface="ＭＳ Ｐゴシック" charset="-128"/>
                <a:cs typeface="+mn-cs"/>
              </a:rPr>
              <a:t>This project has received funding from the European Union’s Horizon 2020 research and innovation programme under grant agreement No </a:t>
            </a:r>
            <a:r>
              <a:rPr lang="en-US" sz="1050" dirty="0" smtClean="0">
                <a:ea typeface="ＭＳ Ｐゴシック" charset="-128"/>
                <a:cs typeface="+mn-cs"/>
              </a:rPr>
              <a:t>645342. This publication </a:t>
            </a:r>
            <a:r>
              <a:rPr lang="en-GB" sz="1050" dirty="0" smtClean="0">
                <a:ea typeface="ＭＳ Ｐゴシック" charset="-128"/>
                <a:cs typeface="+mn-cs"/>
              </a:rPr>
              <a:t>reflects only the author’s view and the European Commission is not responsible for any use that may be made of the information it contains.</a:t>
            </a:r>
            <a:r>
              <a:rPr lang="en-US" sz="1050" dirty="0" smtClean="0">
                <a:ea typeface="ＭＳ Ｐゴシック" charset="-128"/>
                <a:cs typeface="+mn-cs"/>
              </a:rPr>
              <a:t> </a:t>
            </a:r>
            <a:endParaRPr lang="en-GB" sz="1050" dirty="0">
              <a:ea typeface="ＭＳ Ｐゴシック" charset="-128"/>
              <a:cs typeface="+mn-cs"/>
            </a:endParaRP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b="33449"/>
          <a:stretch/>
        </p:blipFill>
        <p:spPr bwMode="auto">
          <a:xfrm>
            <a:off x="35496" y="44704"/>
            <a:ext cx="2126965" cy="720000"/>
          </a:xfrm>
          <a:prstGeom prst="rect">
            <a:avLst/>
          </a:prstGeom>
          <a:noFill/>
          <a:ln>
            <a:noFill/>
          </a:ln>
          <a:extLst>
            <a:ext uri="{53640926-AAD7-44D8-BBD7-CCE9431645EC}">
              <a14:shadowObscured xmlns:a14="http://schemas.microsoft.com/office/drawing/2010/main"/>
            </a:ext>
          </a:extLst>
        </p:spPr>
      </p:pic>
      <p:sp>
        <p:nvSpPr>
          <p:cNvPr id="8" name="TextBox 7"/>
          <p:cNvSpPr txBox="1"/>
          <p:nvPr/>
        </p:nvSpPr>
        <p:spPr>
          <a:xfrm>
            <a:off x="2411760" y="220038"/>
            <a:ext cx="6590202" cy="461665"/>
          </a:xfrm>
          <a:prstGeom prst="rect">
            <a:avLst/>
          </a:prstGeom>
          <a:noFill/>
        </p:spPr>
        <p:txBody>
          <a:bodyPr wrap="none" rtlCol="0">
            <a:spAutoFit/>
          </a:bodyPr>
          <a:lstStyle/>
          <a:p>
            <a:r>
              <a:rPr lang="en-GB" sz="2400" b="1" kern="1200" dirty="0" smtClean="0">
                <a:solidFill>
                  <a:schemeClr val="tx1"/>
                </a:solidFill>
                <a:effectLst/>
                <a:latin typeface="Calibri" pitchFamily="34" charset="0"/>
                <a:ea typeface="ＭＳ Ｐゴシック" charset="-128"/>
                <a:cs typeface="+mn-cs"/>
              </a:rPr>
              <a:t>Trustful hyper-linked entities in dynamic networks</a:t>
            </a:r>
            <a:endParaRPr lang="en-GB" sz="2400" b="1" dirty="0"/>
          </a:p>
        </p:txBody>
      </p:sp>
    </p:spTree>
    <p:extLst>
      <p:ext uri="{BB962C8B-B14F-4D97-AF65-F5344CB8AC3E}">
        <p14:creationId xmlns:p14="http://schemas.microsoft.com/office/powerpoint/2010/main" val="16371207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39725" y="452967"/>
            <a:ext cx="8470900" cy="831851"/>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smtClean="0"/>
              <a:t>Modifiez le style du titre</a:t>
            </a:r>
            <a:endParaRPr lang="en-US" dirty="0"/>
          </a:p>
        </p:txBody>
      </p:sp>
      <p:sp>
        <p:nvSpPr>
          <p:cNvPr id="3" name="Content Placeholder 2"/>
          <p:cNvSpPr>
            <a:spLocks noGrp="1"/>
          </p:cNvSpPr>
          <p:nvPr>
            <p:ph idx="1"/>
          </p:nvPr>
        </p:nvSpPr>
        <p:spPr>
          <a:xfrm>
            <a:off x="339726" y="1739900"/>
            <a:ext cx="8470899" cy="4220633"/>
          </a:xfrm>
        </p:spPr>
        <p:txBody>
          <a:bodyPr/>
          <a:lstStyle>
            <a:lvl1pPr>
              <a:lnSpc>
                <a:spcPct val="90000"/>
              </a:lnSpc>
              <a:spcAft>
                <a:spcPts val="800"/>
              </a:spcAft>
              <a:defRPr sz="140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771800" y="49188"/>
            <a:ext cx="6275040" cy="1143000"/>
          </a:xfrm>
        </p:spPr>
        <p:txBody>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028456" y="6356352"/>
            <a:ext cx="2133600" cy="365125"/>
          </a:xfrm>
        </p:spPr>
        <p:txBody>
          <a:bodyPr/>
          <a:lstStyle>
            <a:lvl1pPr>
              <a:defRPr/>
            </a:lvl1pPr>
          </a:lstStyle>
          <a:p>
            <a:endParaRPr lang="en-US" dirty="0"/>
          </a:p>
        </p:txBody>
      </p:sp>
      <p:sp>
        <p:nvSpPr>
          <p:cNvPr id="5" name="Footer Placeholder 4"/>
          <p:cNvSpPr>
            <a:spLocks noGrp="1"/>
          </p:cNvSpPr>
          <p:nvPr>
            <p:ph type="ftr" sz="quarter" idx="11"/>
          </p:nvPr>
        </p:nvSpPr>
        <p:spPr>
          <a:xfrm>
            <a:off x="251520" y="6356352"/>
            <a:ext cx="2895600" cy="365125"/>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162055" y="6356352"/>
            <a:ext cx="730425" cy="365125"/>
          </a:xfrm>
        </p:spPr>
        <p:txBody>
          <a:bodyPr/>
          <a:lstStyle>
            <a:lvl1pPr>
              <a:defRPr/>
            </a:lvl1pPr>
          </a:lstStyle>
          <a:p>
            <a:fld id="{2A69829B-7244-4119-A08A-7E4189FF9392}" type="slidenum">
              <a:rPr lang="en-US"/>
              <a:pPr/>
              <a:t>‹N°›</a:t>
            </a:fld>
            <a:endParaRPr lang="en-US"/>
          </a:p>
        </p:txBody>
      </p:sp>
      <p:pic>
        <p:nvPicPr>
          <p:cNvPr id="12" name="Picture 11" descr="C:\Users\sibylle\Desktop\Cap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881" y="6308551"/>
            <a:ext cx="760238" cy="5048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b="33449"/>
          <a:stretch/>
        </p:blipFill>
        <p:spPr bwMode="auto">
          <a:xfrm>
            <a:off x="35496" y="44704"/>
            <a:ext cx="2126965" cy="72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2606654"/>
      </p:ext>
    </p:extLst>
  </p:cSld>
  <p:clrMapOvr>
    <a:masterClrMapping/>
  </p:clrMapOvr>
  <p:transition spd="med">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1"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8" name="Date Placeholder 3"/>
          <p:cNvSpPr>
            <a:spLocks noGrp="1"/>
          </p:cNvSpPr>
          <p:nvPr>
            <p:ph type="dt" sz="half" idx="10"/>
          </p:nvPr>
        </p:nvSpPr>
        <p:spPr>
          <a:xfrm>
            <a:off x="6028456" y="6356352"/>
            <a:ext cx="2133600" cy="365125"/>
          </a:xfrm>
        </p:spPr>
        <p:txBody>
          <a:bodyPr/>
          <a:lstStyle>
            <a:lvl1pPr>
              <a:defRPr/>
            </a:lvl1pPr>
          </a:lstStyle>
          <a:p>
            <a:endParaRPr lang="en-US" dirty="0"/>
          </a:p>
        </p:txBody>
      </p:sp>
      <p:sp>
        <p:nvSpPr>
          <p:cNvPr id="9" name="Footer Placeholder 4"/>
          <p:cNvSpPr>
            <a:spLocks noGrp="1"/>
          </p:cNvSpPr>
          <p:nvPr>
            <p:ph type="ftr" sz="quarter" idx="11"/>
          </p:nvPr>
        </p:nvSpPr>
        <p:spPr>
          <a:xfrm>
            <a:off x="251520" y="6356352"/>
            <a:ext cx="2895600" cy="365125"/>
          </a:xfrm>
        </p:spPr>
        <p:txBody>
          <a:bodyPr/>
          <a:lstStyle>
            <a:lvl1pPr>
              <a:defRPr/>
            </a:lvl1pPr>
          </a:lstStyle>
          <a:p>
            <a:pPr>
              <a:defRPr/>
            </a:pPr>
            <a:endParaRPr lang="en-US" dirty="0"/>
          </a:p>
        </p:txBody>
      </p:sp>
      <p:sp>
        <p:nvSpPr>
          <p:cNvPr id="10" name="Slide Number Placeholder 5"/>
          <p:cNvSpPr>
            <a:spLocks noGrp="1"/>
          </p:cNvSpPr>
          <p:nvPr>
            <p:ph type="sldNum" sz="quarter" idx="12"/>
          </p:nvPr>
        </p:nvSpPr>
        <p:spPr>
          <a:xfrm>
            <a:off x="8162055" y="6356352"/>
            <a:ext cx="730425" cy="365125"/>
          </a:xfrm>
        </p:spPr>
        <p:txBody>
          <a:bodyPr/>
          <a:lstStyle>
            <a:lvl1pPr>
              <a:defRPr/>
            </a:lvl1pPr>
          </a:lstStyle>
          <a:p>
            <a:fld id="{2A69829B-7244-4119-A08A-7E4189FF9392}" type="slidenum">
              <a:rPr lang="en-US"/>
              <a:pPr/>
              <a:t>‹N°›</a:t>
            </a:fld>
            <a:endParaRPr lang="en-US"/>
          </a:p>
        </p:txBody>
      </p:sp>
      <p:sp>
        <p:nvSpPr>
          <p:cNvPr id="13" name="Title 1"/>
          <p:cNvSpPr>
            <a:spLocks noGrp="1"/>
          </p:cNvSpPr>
          <p:nvPr>
            <p:ph type="title"/>
          </p:nvPr>
        </p:nvSpPr>
        <p:spPr>
          <a:xfrm>
            <a:off x="2771800" y="49188"/>
            <a:ext cx="6275040" cy="1143000"/>
          </a:xfrm>
        </p:spPr>
        <p:txBody>
          <a:bodyPr/>
          <a:lstStyle>
            <a:lvl1pPr>
              <a:defRPr sz="3600"/>
            </a:lvl1pPr>
          </a:lstStyle>
          <a:p>
            <a:r>
              <a:rPr lang="fr-FR" smtClean="0"/>
              <a:t>Modifiez le style du titre</a:t>
            </a:r>
            <a:endParaRPr lang="en-US" dirty="0"/>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b="33449"/>
          <a:stretch/>
        </p:blipFill>
        <p:spPr bwMode="auto">
          <a:xfrm>
            <a:off x="35496" y="44704"/>
            <a:ext cx="2126965" cy="720000"/>
          </a:xfrm>
          <a:prstGeom prst="rect">
            <a:avLst/>
          </a:prstGeom>
          <a:noFill/>
          <a:ln>
            <a:noFill/>
          </a:ln>
          <a:extLst>
            <a:ext uri="{53640926-AAD7-44D8-BBD7-CCE9431645EC}">
              <a14:shadowObscured xmlns:a14="http://schemas.microsoft.com/office/drawing/2010/main"/>
            </a:ext>
          </a:extLst>
        </p:spPr>
      </p:pic>
      <p:pic>
        <p:nvPicPr>
          <p:cNvPr id="18" name="Picture 17" descr="C:\Users\sibylle\Desktop\Cap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881" y="6308551"/>
            <a:ext cx="760238" cy="50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2065"/>
      </p:ext>
    </p:extLst>
  </p:cSld>
  <p:clrMapOvr>
    <a:masterClrMapping/>
  </p:clrMapOvr>
  <p:transition spd="med">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10" name="Title 1"/>
          <p:cNvSpPr>
            <a:spLocks noGrp="1"/>
          </p:cNvSpPr>
          <p:nvPr>
            <p:ph type="title"/>
          </p:nvPr>
        </p:nvSpPr>
        <p:spPr>
          <a:xfrm>
            <a:off x="2771800" y="49188"/>
            <a:ext cx="6275040" cy="1143000"/>
          </a:xfrm>
        </p:spPr>
        <p:txBody>
          <a:bodyPr/>
          <a:lstStyle>
            <a:lvl1pPr>
              <a:defRPr sz="3600"/>
            </a:lvl1pPr>
          </a:lstStyle>
          <a:p>
            <a:r>
              <a:rPr lang="fr-FR" smtClean="0"/>
              <a:t>Modifiez le style du titre</a:t>
            </a:r>
            <a:endParaRPr lang="en-US" dirty="0"/>
          </a:p>
        </p:txBody>
      </p:sp>
      <p:sp>
        <p:nvSpPr>
          <p:cNvPr id="11" name="Date Placeholder 3"/>
          <p:cNvSpPr>
            <a:spLocks noGrp="1"/>
          </p:cNvSpPr>
          <p:nvPr>
            <p:ph type="dt" sz="half" idx="10"/>
          </p:nvPr>
        </p:nvSpPr>
        <p:spPr>
          <a:xfrm>
            <a:off x="6028456" y="6356352"/>
            <a:ext cx="2133600" cy="365125"/>
          </a:xfrm>
        </p:spPr>
        <p:txBody>
          <a:bodyPr/>
          <a:lstStyle>
            <a:lvl1pPr>
              <a:defRPr/>
            </a:lvl1pPr>
          </a:lstStyle>
          <a:p>
            <a:endParaRPr lang="en-US" dirty="0"/>
          </a:p>
        </p:txBody>
      </p:sp>
      <p:sp>
        <p:nvSpPr>
          <p:cNvPr id="12" name="Footer Placeholder 4"/>
          <p:cNvSpPr>
            <a:spLocks noGrp="1"/>
          </p:cNvSpPr>
          <p:nvPr>
            <p:ph type="ftr" sz="quarter" idx="11"/>
          </p:nvPr>
        </p:nvSpPr>
        <p:spPr>
          <a:xfrm>
            <a:off x="251520" y="6356352"/>
            <a:ext cx="2895600" cy="365125"/>
          </a:xfrm>
        </p:spPr>
        <p:txBody>
          <a:bodyPr/>
          <a:lstStyle>
            <a:lvl1pPr>
              <a:defRPr/>
            </a:lvl1pPr>
          </a:lstStyle>
          <a:p>
            <a:pPr>
              <a:defRPr/>
            </a:pPr>
            <a:endParaRPr lang="en-US" dirty="0"/>
          </a:p>
        </p:txBody>
      </p:sp>
      <p:sp>
        <p:nvSpPr>
          <p:cNvPr id="13" name="Slide Number Placeholder 5"/>
          <p:cNvSpPr>
            <a:spLocks noGrp="1"/>
          </p:cNvSpPr>
          <p:nvPr>
            <p:ph type="sldNum" sz="quarter" idx="12"/>
          </p:nvPr>
        </p:nvSpPr>
        <p:spPr>
          <a:xfrm>
            <a:off x="8162055" y="6356352"/>
            <a:ext cx="730425" cy="365125"/>
          </a:xfrm>
        </p:spPr>
        <p:txBody>
          <a:bodyPr/>
          <a:lstStyle>
            <a:lvl1pPr>
              <a:defRPr/>
            </a:lvl1pPr>
          </a:lstStyle>
          <a:p>
            <a:fld id="{2A69829B-7244-4119-A08A-7E4189FF9392}" type="slidenum">
              <a:rPr lang="en-US"/>
              <a:pPr/>
              <a:t>‹N°›</a:t>
            </a:fld>
            <a:endParaRPr lang="en-US"/>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b="33449"/>
          <a:stretch/>
        </p:blipFill>
        <p:spPr bwMode="auto">
          <a:xfrm>
            <a:off x="35496" y="44704"/>
            <a:ext cx="2126965" cy="720000"/>
          </a:xfrm>
          <a:prstGeom prst="rect">
            <a:avLst/>
          </a:prstGeom>
          <a:noFill/>
          <a:ln>
            <a:noFill/>
          </a:ln>
          <a:extLst>
            <a:ext uri="{53640926-AAD7-44D8-BBD7-CCE9431645EC}">
              <a14:shadowObscured xmlns:a14="http://schemas.microsoft.com/office/drawing/2010/main"/>
            </a:ext>
          </a:extLst>
        </p:spPr>
      </p:pic>
      <p:pic>
        <p:nvPicPr>
          <p:cNvPr id="16" name="Picture 15" descr="C:\Users\sibylle\Desktop\Cap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881" y="6308551"/>
            <a:ext cx="760238" cy="50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671374"/>
      </p:ext>
    </p:extLst>
  </p:cSld>
  <p:clrMapOvr>
    <a:masterClrMapping/>
  </p:clrMapOvr>
  <p:transition spd="med">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6028456" y="6356352"/>
            <a:ext cx="2133600" cy="365125"/>
          </a:xfrm>
        </p:spPr>
        <p:txBody>
          <a:bodyPr/>
          <a:lstStyle>
            <a:lvl1pPr>
              <a:defRPr/>
            </a:lvl1pPr>
          </a:lstStyle>
          <a:p>
            <a:endParaRPr lang="en-US" dirty="0"/>
          </a:p>
        </p:txBody>
      </p:sp>
      <p:sp>
        <p:nvSpPr>
          <p:cNvPr id="11" name="Footer Placeholder 4"/>
          <p:cNvSpPr>
            <a:spLocks noGrp="1"/>
          </p:cNvSpPr>
          <p:nvPr>
            <p:ph type="ftr" sz="quarter" idx="11"/>
          </p:nvPr>
        </p:nvSpPr>
        <p:spPr>
          <a:xfrm>
            <a:off x="251520" y="6356352"/>
            <a:ext cx="2895600" cy="365125"/>
          </a:xfrm>
        </p:spPr>
        <p:txBody>
          <a:bodyPr/>
          <a:lstStyle>
            <a:lvl1pPr>
              <a:defRPr/>
            </a:lvl1pPr>
          </a:lstStyle>
          <a:p>
            <a:pPr>
              <a:defRPr/>
            </a:pPr>
            <a:endParaRPr lang="en-US" dirty="0"/>
          </a:p>
        </p:txBody>
      </p:sp>
      <p:sp>
        <p:nvSpPr>
          <p:cNvPr id="12" name="Slide Number Placeholder 5"/>
          <p:cNvSpPr>
            <a:spLocks noGrp="1"/>
          </p:cNvSpPr>
          <p:nvPr>
            <p:ph type="sldNum" sz="quarter" idx="12"/>
          </p:nvPr>
        </p:nvSpPr>
        <p:spPr>
          <a:xfrm>
            <a:off x="8162055" y="6356352"/>
            <a:ext cx="730425" cy="365125"/>
          </a:xfrm>
        </p:spPr>
        <p:txBody>
          <a:bodyPr/>
          <a:lstStyle>
            <a:lvl1pPr>
              <a:defRPr/>
            </a:lvl1pPr>
          </a:lstStyle>
          <a:p>
            <a:fld id="{2A69829B-7244-4119-A08A-7E4189FF9392}" type="slidenum">
              <a:rPr lang="en-US"/>
              <a:pPr/>
              <a:t>‹N°›</a:t>
            </a:fld>
            <a:endParaRPr lang="en-US"/>
          </a:p>
        </p:txBody>
      </p:sp>
      <p:pic>
        <p:nvPicPr>
          <p:cNvPr id="9" name="Picture 8" descr="C:\Users\sibylle\Desktop\Cap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881" y="6308551"/>
            <a:ext cx="760238" cy="50482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33449"/>
          <a:stretch/>
        </p:blipFill>
        <p:spPr bwMode="auto">
          <a:xfrm>
            <a:off x="35496" y="44704"/>
            <a:ext cx="2126965" cy="720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3081079"/>
      </p:ext>
    </p:extLst>
  </p:cSld>
  <p:clrMapOvr>
    <a:masterClrMapping/>
  </p:clrMapOvr>
  <p:transition spd="med">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4D4F587-23C3-47FD-837F-235547C72AE4}" type="slidenum">
              <a:rPr lang="en-US" smtClean="0"/>
              <a:pPr/>
              <a:t>‹N°›</a:t>
            </a:fld>
            <a:endParaRPr lang="en-US"/>
          </a:p>
        </p:txBody>
      </p:sp>
      <p:sp>
        <p:nvSpPr>
          <p:cNvPr id="18" name="TextBox 17"/>
          <p:cNvSpPr txBox="1"/>
          <p:nvPr/>
        </p:nvSpPr>
        <p:spPr>
          <a:xfrm>
            <a:off x="304800" y="5984875"/>
            <a:ext cx="8610600" cy="415925"/>
          </a:xfrm>
          <a:prstGeom prst="rect">
            <a:avLst/>
          </a:prstGeom>
          <a:noFill/>
        </p:spPr>
        <p:txBody>
          <a:bodyPr>
            <a:spAutoFit/>
          </a:bodyPr>
          <a:lstStyle/>
          <a:p>
            <a:pPr>
              <a:defRPr/>
            </a:pPr>
            <a:r>
              <a:rPr lang="en-GB" sz="1050" dirty="0" smtClean="0">
                <a:ea typeface="ＭＳ Ｐゴシック" charset="-128"/>
                <a:cs typeface="+mn-cs"/>
              </a:rPr>
              <a:t>This project has received funding from the European Union’s Horizon 2020 research and innovation programme under grant agreement No </a:t>
            </a:r>
            <a:r>
              <a:rPr lang="en-US" sz="1050" dirty="0" smtClean="0">
                <a:ea typeface="ＭＳ Ｐゴシック" charset="-128"/>
                <a:cs typeface="+mn-cs"/>
              </a:rPr>
              <a:t>645342. This publication </a:t>
            </a:r>
            <a:r>
              <a:rPr lang="en-GB" sz="1050" dirty="0" smtClean="0">
                <a:ea typeface="ＭＳ Ｐゴシック" charset="-128"/>
                <a:cs typeface="+mn-cs"/>
              </a:rPr>
              <a:t>reflects only the author’s view and the European Commission is not responsible for any use that may be made of the information it contains.</a:t>
            </a:r>
            <a:r>
              <a:rPr lang="en-US" sz="1050" dirty="0" smtClean="0">
                <a:ea typeface="ＭＳ Ｐゴシック" charset="-128"/>
                <a:cs typeface="+mn-cs"/>
              </a:rPr>
              <a:t> </a:t>
            </a:r>
            <a:endParaRPr lang="en-GB" sz="1050" dirty="0">
              <a:ea typeface="ＭＳ Ｐゴシック" charset="-128"/>
              <a:cs typeface="+mn-cs"/>
            </a:endParaRPr>
          </a:p>
        </p:txBody>
      </p:sp>
      <p:sp>
        <p:nvSpPr>
          <p:cNvPr id="21" name="TextBox 20"/>
          <p:cNvSpPr txBox="1"/>
          <p:nvPr/>
        </p:nvSpPr>
        <p:spPr>
          <a:xfrm>
            <a:off x="1691680" y="1588517"/>
            <a:ext cx="5481243" cy="2585323"/>
          </a:xfrm>
          <a:prstGeom prst="rect">
            <a:avLst/>
          </a:prstGeom>
          <a:noFill/>
        </p:spPr>
        <p:txBody>
          <a:bodyPr wrap="square" rtlCol="0">
            <a:spAutoFit/>
          </a:bodyPr>
          <a:lstStyle/>
          <a:p>
            <a:r>
              <a:rPr lang="de-DE" sz="2400" dirty="0" smtClean="0"/>
              <a:t>Last </a:t>
            </a:r>
            <a:r>
              <a:rPr lang="de-DE" sz="2400" dirty="0" err="1" smtClean="0"/>
              <a:t>slide</a:t>
            </a:r>
            <a:r>
              <a:rPr lang="de-DE" sz="2400" dirty="0" smtClean="0"/>
              <a:t> </a:t>
            </a:r>
          </a:p>
          <a:p>
            <a:endParaRPr lang="de-DE" sz="2400" dirty="0" smtClean="0"/>
          </a:p>
          <a:p>
            <a:r>
              <a:rPr lang="de-DE" sz="2400" dirty="0" err="1" smtClean="0"/>
              <a:t>Fisrtname</a:t>
            </a:r>
            <a:r>
              <a:rPr lang="de-DE" sz="2400" dirty="0" smtClean="0"/>
              <a:t> </a:t>
            </a:r>
            <a:r>
              <a:rPr lang="de-DE" sz="2400" dirty="0" err="1" smtClean="0"/>
              <a:t>lastname</a:t>
            </a:r>
            <a:endParaRPr lang="de-DE" sz="2400" dirty="0" smtClean="0"/>
          </a:p>
          <a:p>
            <a:r>
              <a:rPr lang="de-DE" sz="2400" dirty="0" smtClean="0"/>
              <a:t>Company</a:t>
            </a:r>
          </a:p>
          <a:p>
            <a:endParaRPr lang="de-DE" sz="2400" dirty="0" smtClean="0"/>
          </a:p>
          <a:p>
            <a:r>
              <a:rPr lang="de-DE" sz="2400" dirty="0" smtClean="0"/>
              <a:t>firstname@bestcompany</a:t>
            </a:r>
            <a:r>
              <a:rPr lang="de-DE" sz="2400" baseline="0" dirty="0" smtClean="0"/>
              <a:t>.eu</a:t>
            </a:r>
            <a:endParaRPr lang="de-DE" sz="2400" dirty="0" smtClean="0"/>
          </a:p>
          <a:p>
            <a:endParaRPr lang="en-GB" dirty="0"/>
          </a:p>
        </p:txBody>
      </p:sp>
      <p:sp>
        <p:nvSpPr>
          <p:cNvPr id="22" name="TextBox 21"/>
          <p:cNvSpPr txBox="1"/>
          <p:nvPr/>
        </p:nvSpPr>
        <p:spPr>
          <a:xfrm>
            <a:off x="2238114" y="4563705"/>
            <a:ext cx="3677032" cy="523220"/>
          </a:xfrm>
          <a:prstGeom prst="rect">
            <a:avLst/>
          </a:prstGeom>
          <a:noFill/>
        </p:spPr>
        <p:txBody>
          <a:bodyPr wrap="none" rtlCol="0">
            <a:spAutoFit/>
          </a:bodyPr>
          <a:lstStyle/>
          <a:p>
            <a:pPr eaLnBrk="1" hangingPunct="1">
              <a:defRPr/>
            </a:pPr>
            <a:r>
              <a:rPr lang="en-GB" sz="1400" dirty="0" smtClean="0">
                <a:ea typeface="ＭＳ Ｐゴシック" charset="-128"/>
              </a:rPr>
              <a:t>Project website: </a:t>
            </a:r>
            <a:r>
              <a:rPr lang="en-GB" sz="1400" dirty="0" smtClean="0">
                <a:ea typeface="ＭＳ Ｐゴシック" charset="-128"/>
                <a:hlinkClick r:id="rId2"/>
              </a:rPr>
              <a:t>http://www.rethink-project.eu</a:t>
            </a:r>
            <a:r>
              <a:rPr lang="en-GB" sz="1400" dirty="0" smtClean="0">
                <a:ea typeface="ＭＳ Ｐゴシック" charset="-128"/>
              </a:rPr>
              <a:t> </a:t>
            </a:r>
          </a:p>
          <a:p>
            <a:pPr eaLnBrk="1" hangingPunct="1">
              <a:defRPr/>
            </a:pPr>
            <a:r>
              <a:rPr lang="en-GB" sz="1400" dirty="0" smtClean="0">
                <a:ea typeface="ＭＳ Ｐゴシック" charset="-128"/>
              </a:rPr>
              <a:t>E-mail contact: </a:t>
            </a:r>
            <a:r>
              <a:rPr lang="en-GB" sz="1400" dirty="0" smtClean="0">
                <a:ea typeface="ＭＳ Ｐゴシック" charset="-128"/>
                <a:hlinkClick r:id="rId3"/>
              </a:rPr>
              <a:t>contact@rethink-project.eu</a:t>
            </a:r>
            <a:r>
              <a:rPr lang="en-GB" sz="1400" dirty="0" smtClean="0">
                <a:ea typeface="ＭＳ Ｐゴシック" charset="-128"/>
              </a:rPr>
              <a:t> </a:t>
            </a:r>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b="33449"/>
          <a:stretch/>
        </p:blipFill>
        <p:spPr bwMode="auto">
          <a:xfrm>
            <a:off x="35496" y="44704"/>
            <a:ext cx="2126965" cy="720000"/>
          </a:xfrm>
          <a:prstGeom prst="rect">
            <a:avLst/>
          </a:prstGeom>
          <a:noFill/>
          <a:ln>
            <a:noFill/>
          </a:ln>
          <a:extLst>
            <a:ext uri="{53640926-AAD7-44D8-BBD7-CCE9431645EC}">
              <a14:shadowObscured xmlns:a14="http://schemas.microsoft.com/office/drawing/2010/main"/>
            </a:ext>
          </a:extLst>
        </p:spPr>
      </p:pic>
      <p:sp>
        <p:nvSpPr>
          <p:cNvPr id="15" name="TextBox 14"/>
          <p:cNvSpPr txBox="1"/>
          <p:nvPr/>
        </p:nvSpPr>
        <p:spPr>
          <a:xfrm>
            <a:off x="2411760" y="220038"/>
            <a:ext cx="6590202" cy="461665"/>
          </a:xfrm>
          <a:prstGeom prst="rect">
            <a:avLst/>
          </a:prstGeom>
          <a:noFill/>
        </p:spPr>
        <p:txBody>
          <a:bodyPr wrap="none" rtlCol="0">
            <a:spAutoFit/>
          </a:bodyPr>
          <a:lstStyle/>
          <a:p>
            <a:r>
              <a:rPr lang="en-GB" sz="2400" b="1" kern="1200" dirty="0" smtClean="0">
                <a:solidFill>
                  <a:schemeClr val="tx1"/>
                </a:solidFill>
                <a:effectLst/>
                <a:latin typeface="Calibri" pitchFamily="34" charset="0"/>
                <a:ea typeface="ＭＳ Ｐゴシック" charset="-128"/>
                <a:cs typeface="+mn-cs"/>
              </a:rPr>
              <a:t>Trustful hyper-linked entities in dynamic networks</a:t>
            </a:r>
            <a:endParaRPr lang="en-GB" sz="2400" b="1" dirty="0"/>
          </a:p>
        </p:txBody>
      </p:sp>
    </p:spTree>
    <p:extLst>
      <p:ext uri="{BB962C8B-B14F-4D97-AF65-F5344CB8AC3E}">
        <p14:creationId xmlns:p14="http://schemas.microsoft.com/office/powerpoint/2010/main" val="42491763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339725" y="452966"/>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smtClean="0"/>
              <a:t>Modifiez le style du titre</a:t>
            </a:r>
            <a:endParaRPr lang="en-US" dirty="0"/>
          </a:p>
        </p:txBody>
      </p:sp>
      <p:sp>
        <p:nvSpPr>
          <p:cNvPr id="3" name="Content Placeholder 2"/>
          <p:cNvSpPr>
            <a:spLocks noGrp="1"/>
          </p:cNvSpPr>
          <p:nvPr>
            <p:ph idx="1"/>
          </p:nvPr>
        </p:nvSpPr>
        <p:spPr>
          <a:xfrm>
            <a:off x="339725" y="1739900"/>
            <a:ext cx="4065589" cy="4220632"/>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2"/>
          <p:cNvSpPr>
            <a:spLocks noGrp="1"/>
          </p:cNvSpPr>
          <p:nvPr>
            <p:ph idx="10"/>
          </p:nvPr>
        </p:nvSpPr>
        <p:spPr>
          <a:xfrm>
            <a:off x="4738689" y="1739900"/>
            <a:ext cx="4065589" cy="4220632"/>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739901"/>
            <a:ext cx="8470899" cy="4220633"/>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itle 1"/>
          <p:cNvSpPr>
            <a:spLocks noGrp="1"/>
          </p:cNvSpPr>
          <p:nvPr>
            <p:ph type="title"/>
          </p:nvPr>
        </p:nvSpPr>
        <p:spPr>
          <a:xfrm>
            <a:off x="339725" y="452966"/>
            <a:ext cx="8470900" cy="831852"/>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smtClean="0"/>
              <a:t>Modifiez le style du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452967"/>
            <a:ext cx="8470899" cy="5507567"/>
          </a:xfrm>
        </p:spPr>
        <p:txBody>
          <a:bodyPr/>
          <a:lstStyle>
            <a:lvl1pPr>
              <a:lnSpc>
                <a:spcPct val="85000"/>
              </a:lnSpc>
              <a:spcAft>
                <a:spcPts val="2400"/>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spcAft>
                <a:spcPts val="0"/>
              </a:spcAft>
              <a:defRPr>
                <a:solidFill>
                  <a:srgbClr val="FF6600"/>
                </a:solidFill>
                <a:latin typeface="Helvetica 75 Bold" panose="020B0804020202020204" pitchFamily="34" charset="0"/>
              </a:defRPr>
            </a:lvl1pPr>
          </a:lstStyle>
          <a:p>
            <a:r>
              <a:rPr lang="fr-FR" smtClean="0"/>
              <a:t>Modifiez le style du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2.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452966"/>
            <a:ext cx="8470900"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smtClean="0"/>
              <a:t>Modifiez le style du titre</a:t>
            </a:r>
            <a:endParaRPr lang="en-GB" altLang="en-US" dirty="0" smtClean="0"/>
          </a:p>
        </p:txBody>
      </p:sp>
      <p:sp>
        <p:nvSpPr>
          <p:cNvPr id="2051" name="Text Placeholder 2"/>
          <p:cNvSpPr>
            <a:spLocks noGrp="1"/>
          </p:cNvSpPr>
          <p:nvPr>
            <p:ph type="body" idx="1"/>
          </p:nvPr>
        </p:nvSpPr>
        <p:spPr bwMode="auto">
          <a:xfrm>
            <a:off x="336550" y="1739180"/>
            <a:ext cx="8474075"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smtClean="0"/>
              <a:t>Modifiez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endParaRPr lang="en-GB" altLang="en-US" dirty="0" smtClean="0"/>
          </a:p>
        </p:txBody>
      </p:sp>
      <p:sp>
        <p:nvSpPr>
          <p:cNvPr id="4" name="Text Placeholder 10"/>
          <p:cNvSpPr txBox="1">
            <a:spLocks/>
          </p:cNvSpPr>
          <p:nvPr/>
        </p:nvSpPr>
        <p:spPr>
          <a:xfrm>
            <a:off x="336550" y="5962651"/>
            <a:ext cx="275010" cy="446615"/>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5956300"/>
            <a:ext cx="8151220" cy="452968"/>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smtClean="0">
                <a:ln>
                  <a:noFill/>
                </a:ln>
                <a:solidFill>
                  <a:srgbClr val="FF6600"/>
                </a:solidFill>
                <a:effectLst/>
                <a:uLnTx/>
                <a:uFillTx/>
                <a:latin typeface="Helvetica 75 Bold" panose="020B0804020202020204" pitchFamily="34" charset="0"/>
                <a:ea typeface="+mn-ea"/>
                <a:cs typeface="+mn-cs"/>
              </a:rPr>
              <a:t>Orange Restricted</a:t>
            </a:r>
            <a:endPar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698" r:id="rId13"/>
    <p:sldLayoutId id="2147483660" r:id="rId14"/>
    <p:sldLayoutId id="2147483662" r:id="rId15"/>
    <p:sldLayoutId id="2147483663" r:id="rId16"/>
    <p:sldLayoutId id="2147483665" r:id="rId17"/>
    <p:sldLayoutId id="2147483666" r:id="rId18"/>
    <p:sldLayoutId id="2147483667" r:id="rId19"/>
    <p:sldLayoutId id="2147483668" r:id="rId20"/>
    <p:sldLayoutId id="2147483669" r:id="rId21"/>
    <p:sldLayoutId id="2147483671" r:id="rId22"/>
    <p:sldLayoutId id="2147483672" r:id="rId23"/>
    <p:sldLayoutId id="2147483670" r:id="rId24"/>
    <p:sldLayoutId id="2147483673" r:id="rId25"/>
    <p:sldLayoutId id="2147483675" r:id="rId26"/>
    <p:sldLayoutId id="2147483674" r:id="rId27"/>
    <p:sldLayoutId id="2147483676" r:id="rId28"/>
    <p:sldLayoutId id="2147483677" r:id="rId29"/>
  </p:sldLayoutIdLst>
  <p:transition spd="med">
    <p:fade/>
  </p:transition>
  <p:timing>
    <p:tnLst>
      <p:par>
        <p:cTn id="1" dur="indefinite" restart="never" nodeType="tmRoot"/>
      </p:par>
    </p:tnLst>
  </p:timing>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452967"/>
            <a:ext cx="8470900"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smtClean="0"/>
              <a:t>Modifiez le style du titre</a:t>
            </a:r>
            <a:endParaRPr lang="en-GB" altLang="en-US" dirty="0" smtClean="0"/>
          </a:p>
        </p:txBody>
      </p:sp>
      <p:sp>
        <p:nvSpPr>
          <p:cNvPr id="2051" name="Text Placeholder 2"/>
          <p:cNvSpPr>
            <a:spLocks noGrp="1"/>
          </p:cNvSpPr>
          <p:nvPr>
            <p:ph type="body" idx="1"/>
          </p:nvPr>
        </p:nvSpPr>
        <p:spPr bwMode="auto">
          <a:xfrm>
            <a:off x="336550" y="1739180"/>
            <a:ext cx="8474075"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smtClean="0"/>
              <a:t>Modifiez les styles du texte du masque</a:t>
            </a:r>
          </a:p>
          <a:p>
            <a:pPr lvl="1"/>
            <a:r>
              <a:rPr lang="fr-FR" altLang="en-US" smtClean="0"/>
              <a:t>Deuxième niveau</a:t>
            </a:r>
          </a:p>
          <a:p>
            <a:pPr lvl="2"/>
            <a:r>
              <a:rPr lang="fr-FR" altLang="en-US" smtClean="0"/>
              <a:t>Troisième niveau</a:t>
            </a:r>
          </a:p>
          <a:p>
            <a:pPr lvl="3"/>
            <a:r>
              <a:rPr lang="fr-FR" altLang="en-US" smtClean="0"/>
              <a:t>Quatrième niveau</a:t>
            </a:r>
          </a:p>
          <a:p>
            <a:pPr lvl="4"/>
            <a:r>
              <a:rPr lang="fr-FR" altLang="en-US" smtClean="0"/>
              <a:t>Cinquième niveau</a:t>
            </a:r>
            <a:endParaRPr lang="en-GB" altLang="en-US" dirty="0" smtClean="0"/>
          </a:p>
        </p:txBody>
      </p:sp>
      <p:sp>
        <p:nvSpPr>
          <p:cNvPr id="5" name="Text Placeholder 10"/>
          <p:cNvSpPr txBox="1">
            <a:spLocks/>
          </p:cNvSpPr>
          <p:nvPr/>
        </p:nvSpPr>
        <p:spPr>
          <a:xfrm>
            <a:off x="336550" y="5962653"/>
            <a:ext cx="275010" cy="446615"/>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rgbClr val="FFFFFF"/>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rgbClr val="FFFFFF"/>
              </a:solidFill>
              <a:effectLst/>
              <a:uLnTx/>
              <a:uFillTx/>
              <a:latin typeface="Helvetica 75 Bold" panose="020B0804020202020204" pitchFamily="34" charset="0"/>
              <a:ea typeface="+mn-ea"/>
              <a:cs typeface="+mn-cs"/>
            </a:endParaRPr>
          </a:p>
        </p:txBody>
      </p:sp>
      <p:sp>
        <p:nvSpPr>
          <p:cNvPr id="6" name="Text Placeholder 10"/>
          <p:cNvSpPr txBox="1">
            <a:spLocks/>
          </p:cNvSpPr>
          <p:nvPr/>
        </p:nvSpPr>
        <p:spPr>
          <a:xfrm>
            <a:off x="656231" y="5956300"/>
            <a:ext cx="8151220" cy="452968"/>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smtClean="0">
                <a:ln>
                  <a:noFill/>
                </a:ln>
                <a:solidFill>
                  <a:srgbClr val="FF6600"/>
                </a:solidFill>
                <a:effectLst/>
                <a:uLnTx/>
                <a:uFillTx/>
                <a:latin typeface="Helvetica 75 Bold" panose="020B0804020202020204" pitchFamily="34" charset="0"/>
                <a:ea typeface="+mn-ea"/>
                <a:cs typeface="+mn-cs"/>
              </a:rPr>
              <a:t>Orange Restricted</a:t>
            </a:r>
            <a:endPar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34778701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1"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Modifiez le style du titre</a:t>
            </a:r>
            <a:endParaRPr lang="en-US" dirty="0" smtClean="0"/>
          </a:p>
        </p:txBody>
      </p:sp>
      <p:sp>
        <p:nvSpPr>
          <p:cNvPr id="1027" name="Text Placeholder 2"/>
          <p:cNvSpPr>
            <a:spLocks noGrp="1"/>
          </p:cNvSpPr>
          <p:nvPr>
            <p:ph type="body" idx="1"/>
          </p:nvPr>
        </p:nvSpPr>
        <p:spPr bwMode="auto">
          <a:xfrm>
            <a:off x="457201"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endParaRPr lang="en-US"/>
          </a:p>
        </p:txBody>
      </p:sp>
      <p:sp>
        <p:nvSpPr>
          <p:cNvPr id="5" name="Footer Placeholder 4"/>
          <p:cNvSpPr>
            <a:spLocks noGrp="1"/>
          </p:cNvSpPr>
          <p:nvPr>
            <p:ph type="ftr" sz="quarter" idx="3"/>
          </p:nvPr>
        </p:nvSpPr>
        <p:spPr>
          <a:xfrm>
            <a:off x="3124201" y="6356352"/>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1"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4D4F587-23C3-47FD-837F-235547C72AE4}" type="slidenum">
              <a:rPr lang="en-US"/>
              <a:pPr/>
              <a:t>‹N°›</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p:transition spd="med">
    <p:fade/>
  </p:transition>
  <p:timing>
    <p:tnLst>
      <p:par>
        <p:cTn id="1" dur="indefinite" restart="never" nodeType="tmRoot"/>
      </p:par>
    </p:tnLst>
  </p:timing>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mj-cs"/>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128"/>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IMS interop</a:t>
            </a:r>
            <a:endParaRPr lang="en-GB" dirty="0"/>
          </a:p>
        </p:txBody>
      </p:sp>
      <p:pic>
        <p:nvPicPr>
          <p:cNvPr id="4" name="Picture 5" descr="http://mintik.blog.com/files/2011/03/usericon.jpg"/>
          <p:cNvPicPr>
            <a:picLocks noChangeAspect="1" noChangeArrowheads="1"/>
          </p:cNvPicPr>
          <p:nvPr/>
        </p:nvPicPr>
        <p:blipFill rotWithShape="1">
          <a:blip r:embed="rId2">
            <a:extLst>
              <a:ext uri="{28A0092B-C50C-407E-A947-70E740481C1C}">
                <a14:useLocalDpi xmlns:a14="http://schemas.microsoft.com/office/drawing/2010/main" val="0"/>
              </a:ext>
            </a:extLst>
          </a:blip>
          <a:srcRect l="62576" t="34648" r="11129" b="31587"/>
          <a:stretch/>
        </p:blipFill>
        <p:spPr bwMode="auto">
          <a:xfrm>
            <a:off x="83732" y="5034641"/>
            <a:ext cx="659962" cy="847447"/>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83732" y="5795972"/>
            <a:ext cx="647934" cy="369332"/>
          </a:xfrm>
          <a:prstGeom prst="rect">
            <a:avLst/>
          </a:prstGeom>
          <a:noFill/>
        </p:spPr>
        <p:txBody>
          <a:bodyPr wrap="none" rtlCol="0">
            <a:spAutoFit/>
          </a:bodyPr>
          <a:lstStyle/>
          <a:p>
            <a:r>
              <a:rPr lang="en-GB" b="1" dirty="0" smtClean="0"/>
              <a:t>Alice</a:t>
            </a:r>
            <a:endParaRPr lang="en-GB" b="1" dirty="0"/>
          </a:p>
        </p:txBody>
      </p:sp>
      <p:sp>
        <p:nvSpPr>
          <p:cNvPr id="6" name="Rectangle 5"/>
          <p:cNvSpPr/>
          <p:nvPr/>
        </p:nvSpPr>
        <p:spPr>
          <a:xfrm>
            <a:off x="3961722" y="5452718"/>
            <a:ext cx="1428274" cy="50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smtClean="0"/>
              <a:t>Auth</a:t>
            </a:r>
            <a:r>
              <a:rPr lang="en-GB" dirty="0" smtClean="0"/>
              <a:t> Server</a:t>
            </a:r>
            <a:endParaRPr lang="en-GB" dirty="0"/>
          </a:p>
        </p:txBody>
      </p:sp>
      <p:sp>
        <p:nvSpPr>
          <p:cNvPr id="14" name="Rectangle 13"/>
          <p:cNvSpPr/>
          <p:nvPr/>
        </p:nvSpPr>
        <p:spPr>
          <a:xfrm>
            <a:off x="6084168" y="3112487"/>
            <a:ext cx="1428274" cy="50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enhanced P</a:t>
            </a:r>
            <a:endParaRPr lang="en-GB" dirty="0"/>
          </a:p>
        </p:txBody>
      </p:sp>
      <p:cxnSp>
        <p:nvCxnSpPr>
          <p:cNvPr id="15" name="Connecteur droit avec flèche 9"/>
          <p:cNvCxnSpPr>
            <a:stCxn id="6" idx="3"/>
            <a:endCxn id="14" idx="2"/>
          </p:cNvCxnSpPr>
          <p:nvPr/>
        </p:nvCxnSpPr>
        <p:spPr>
          <a:xfrm flipV="1">
            <a:off x="5389996" y="3615407"/>
            <a:ext cx="1408309" cy="2088771"/>
          </a:xfrm>
          <a:prstGeom prst="curvedConnector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1839275" y="3112487"/>
            <a:ext cx="1428274" cy="50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smtClean="0"/>
              <a:t>IWstub</a:t>
            </a:r>
            <a:endParaRPr lang="en-GB" dirty="0"/>
          </a:p>
        </p:txBody>
      </p:sp>
      <p:pic>
        <p:nvPicPr>
          <p:cNvPr id="24" name="Picture 2" descr="D:\Users\friese.ingo\Documents\projekte\Standardisierung\pics\icons\RealVista\user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8384" y="5071922"/>
            <a:ext cx="846000" cy="846000"/>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p:cNvSpPr txBox="1"/>
          <p:nvPr/>
        </p:nvSpPr>
        <p:spPr>
          <a:xfrm>
            <a:off x="8228577" y="5769090"/>
            <a:ext cx="561372" cy="369332"/>
          </a:xfrm>
          <a:prstGeom prst="rect">
            <a:avLst/>
          </a:prstGeom>
          <a:noFill/>
        </p:spPr>
        <p:txBody>
          <a:bodyPr wrap="none" rtlCol="0">
            <a:spAutoFit/>
          </a:bodyPr>
          <a:lstStyle/>
          <a:p>
            <a:r>
              <a:rPr lang="en-GB" b="1" dirty="0" smtClean="0"/>
              <a:t>Bob</a:t>
            </a:r>
            <a:endParaRPr lang="en-GB" b="1" dirty="0"/>
          </a:p>
        </p:txBody>
      </p:sp>
      <p:cxnSp>
        <p:nvCxnSpPr>
          <p:cNvPr id="29" name="Connecteur droit avec flèche 28"/>
          <p:cNvCxnSpPr>
            <a:stCxn id="19" idx="3"/>
            <a:endCxn id="14" idx="1"/>
          </p:cNvCxnSpPr>
          <p:nvPr/>
        </p:nvCxnSpPr>
        <p:spPr>
          <a:xfrm>
            <a:off x="3267549" y="3363947"/>
            <a:ext cx="28166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ZoneTexte 16"/>
          <p:cNvSpPr txBox="1"/>
          <p:nvPr/>
        </p:nvSpPr>
        <p:spPr>
          <a:xfrm>
            <a:off x="3563888" y="3021431"/>
            <a:ext cx="893834" cy="369332"/>
          </a:xfrm>
          <a:prstGeom prst="rect">
            <a:avLst/>
          </a:prstGeom>
          <a:noFill/>
        </p:spPr>
        <p:txBody>
          <a:bodyPr wrap="none" rtlCol="0">
            <a:spAutoFit/>
          </a:bodyPr>
          <a:lstStyle/>
          <a:p>
            <a:r>
              <a:rPr lang="en-GB" dirty="0" err="1" smtClean="0"/>
              <a:t>SIPoWS</a:t>
            </a:r>
            <a:endParaRPr lang="en-GB" dirty="0" smtClean="0"/>
          </a:p>
        </p:txBody>
      </p:sp>
      <p:sp>
        <p:nvSpPr>
          <p:cNvPr id="26" name="Rectangle 25"/>
          <p:cNvSpPr/>
          <p:nvPr/>
        </p:nvSpPr>
        <p:spPr>
          <a:xfrm>
            <a:off x="482696" y="1470157"/>
            <a:ext cx="2505127" cy="2830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GB" dirty="0" smtClean="0">
                <a:solidFill>
                  <a:schemeClr val="tx1"/>
                </a:solidFill>
              </a:rPr>
              <a:t>runtime</a:t>
            </a:r>
            <a:endParaRPr lang="en-GB" dirty="0">
              <a:solidFill>
                <a:schemeClr val="tx1"/>
              </a:solidFill>
            </a:endParaRPr>
          </a:p>
        </p:txBody>
      </p:sp>
      <p:sp>
        <p:nvSpPr>
          <p:cNvPr id="27" name="Rectangle 26"/>
          <p:cNvSpPr/>
          <p:nvPr/>
        </p:nvSpPr>
        <p:spPr>
          <a:xfrm>
            <a:off x="6414536" y="1470157"/>
            <a:ext cx="2505127" cy="283081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GB" dirty="0" smtClean="0">
                <a:solidFill>
                  <a:schemeClr val="tx1"/>
                </a:solidFill>
              </a:rPr>
              <a:t>IMS</a:t>
            </a:r>
            <a:endParaRPr lang="en-GB" dirty="0">
              <a:solidFill>
                <a:schemeClr val="tx1"/>
              </a:solidFill>
            </a:endParaRPr>
          </a:p>
        </p:txBody>
      </p:sp>
      <p:cxnSp>
        <p:nvCxnSpPr>
          <p:cNvPr id="34" name="Connecteur droit avec flèche 9"/>
          <p:cNvCxnSpPr>
            <a:stCxn id="6" idx="1"/>
            <a:endCxn id="19" idx="2"/>
          </p:cNvCxnSpPr>
          <p:nvPr/>
        </p:nvCxnSpPr>
        <p:spPr>
          <a:xfrm rot="10800000">
            <a:off x="2553412" y="3615408"/>
            <a:ext cx="1408310" cy="2088771"/>
          </a:xfrm>
          <a:prstGeom prst="curvedConnector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Parchemin vertical 36"/>
          <p:cNvSpPr/>
          <p:nvPr/>
        </p:nvSpPr>
        <p:spPr>
          <a:xfrm>
            <a:off x="2438144" y="4557624"/>
            <a:ext cx="999805" cy="697712"/>
          </a:xfrm>
          <a:prstGeom prst="verticalScroll">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token</a:t>
            </a:r>
            <a:endParaRPr lang="fr-FR" dirty="0"/>
          </a:p>
        </p:txBody>
      </p:sp>
      <p:sp>
        <p:nvSpPr>
          <p:cNvPr id="38" name="Parchemin vertical 37"/>
          <p:cNvSpPr/>
          <p:nvPr/>
        </p:nvSpPr>
        <p:spPr>
          <a:xfrm>
            <a:off x="5876451" y="4557624"/>
            <a:ext cx="999805" cy="697712"/>
          </a:xfrm>
          <a:prstGeom prst="verticalScroll">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token</a:t>
            </a:r>
            <a:endParaRPr lang="fr-FR" dirty="0"/>
          </a:p>
        </p:txBody>
      </p:sp>
      <p:cxnSp>
        <p:nvCxnSpPr>
          <p:cNvPr id="39" name="Connecteur droit avec flèche 9"/>
          <p:cNvCxnSpPr>
            <a:stCxn id="24" idx="0"/>
            <a:endCxn id="40" idx="2"/>
          </p:cNvCxnSpPr>
          <p:nvPr/>
        </p:nvCxnSpPr>
        <p:spPr>
          <a:xfrm flipV="1">
            <a:off x="8451384" y="4557624"/>
            <a:ext cx="1" cy="51429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8094316" y="4054704"/>
            <a:ext cx="714137" cy="50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PBX</a:t>
            </a:r>
            <a:endParaRPr lang="en-GB" dirty="0"/>
          </a:p>
        </p:txBody>
      </p:sp>
      <p:cxnSp>
        <p:nvCxnSpPr>
          <p:cNvPr id="45" name="Connecteur droit avec flèche 9"/>
          <p:cNvCxnSpPr>
            <a:stCxn id="26" idx="2"/>
            <a:endCxn id="4" idx="3"/>
          </p:cNvCxnSpPr>
          <p:nvPr/>
        </p:nvCxnSpPr>
        <p:spPr>
          <a:xfrm rot="5400000">
            <a:off x="660782" y="4383886"/>
            <a:ext cx="1157391" cy="991566"/>
          </a:xfrm>
          <a:prstGeom prst="bentConnector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6712752" y="44624"/>
            <a:ext cx="2395752" cy="46166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3GPP TS 24.371 </a:t>
            </a:r>
            <a:endParaRPr lang="fr-FR"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8" name="Rectangle 57"/>
          <p:cNvSpPr/>
          <p:nvPr/>
        </p:nvSpPr>
        <p:spPr>
          <a:xfrm>
            <a:off x="2907324" y="3543399"/>
            <a:ext cx="800580" cy="46166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WIC</a:t>
            </a:r>
            <a:endParaRPr lang="fr-FR"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9" name="Rectangle 58"/>
          <p:cNvSpPr/>
          <p:nvPr/>
        </p:nvSpPr>
        <p:spPr>
          <a:xfrm>
            <a:off x="4195594" y="5041597"/>
            <a:ext cx="880462" cy="46166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WAF</a:t>
            </a:r>
            <a:endParaRPr lang="fr-FR"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0" name="Rectangle 59"/>
          <p:cNvSpPr/>
          <p:nvPr/>
        </p:nvSpPr>
        <p:spPr>
          <a:xfrm>
            <a:off x="5436096" y="1437295"/>
            <a:ext cx="1020456" cy="46166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WWSF</a:t>
            </a:r>
            <a:endParaRPr lang="fr-FR"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3" name="Rectangle 62"/>
          <p:cNvSpPr/>
          <p:nvPr/>
        </p:nvSpPr>
        <p:spPr>
          <a:xfrm>
            <a:off x="6084168" y="1845960"/>
            <a:ext cx="1428274" cy="50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t>
            </a:r>
            <a:endParaRPr lang="en-GB" dirty="0"/>
          </a:p>
        </p:txBody>
      </p:sp>
      <p:cxnSp>
        <p:nvCxnSpPr>
          <p:cNvPr id="65" name="Connecteur droit avec flèche 9"/>
          <p:cNvCxnSpPr>
            <a:stCxn id="19" idx="0"/>
            <a:endCxn id="63" idx="1"/>
          </p:cNvCxnSpPr>
          <p:nvPr/>
        </p:nvCxnSpPr>
        <p:spPr>
          <a:xfrm rot="5400000" flipH="1" flipV="1">
            <a:off x="3811257" y="839576"/>
            <a:ext cx="1015067" cy="3530756"/>
          </a:xfrm>
          <a:prstGeom prst="curvedConnector2">
            <a:avLst/>
          </a:prstGeom>
          <a:ln cmpd="dbl">
            <a:prstDash val="sysDot"/>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29641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RA_template_EN">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range_PPTTemplate_v3.potx" id="{7EFB1CC4-B630-4DC5-B88F-B33ED10FA70B}" vid="{E661C32F-4836-4DD1-B604-E27281C607A6}"/>
    </a:ext>
  </a:extLst>
</a:theme>
</file>

<file path=ppt/theme/theme2.xml><?xml version="1.0" encoding="utf-8"?>
<a:theme xmlns:a="http://schemas.openxmlformats.org/drawingml/2006/main" name="Orange Template - Black">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range_PPTTemplate_v3.potx" id="{7EFB1CC4-B630-4DC5-B88F-B33ED10FA70B}" vid="{E661C32F-4836-4DD1-B604-E27281C607A6}"/>
    </a:ext>
  </a:extLst>
</a:theme>
</file>

<file path=ppt/theme/theme3.xml><?xml version="1.0" encoding="utf-8"?>
<a:theme xmlns:a="http://schemas.openxmlformats.org/drawingml/2006/main" name="reTHI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OUK_template</Template>
  <TotalTime>346</TotalTime>
  <Words>22</Words>
  <Application>Microsoft Office PowerPoint</Application>
  <PresentationFormat>Affichage à l'écran (4:3)</PresentationFormat>
  <Paragraphs>17</Paragraphs>
  <Slides>1</Slides>
  <Notes>0</Notes>
  <HiddenSlides>0</HiddenSlides>
  <MMClips>0</MMClips>
  <ScaleCrop>false</ScaleCrop>
  <HeadingPairs>
    <vt:vector size="4" baseType="variant">
      <vt:variant>
        <vt:lpstr>Thème</vt:lpstr>
      </vt:variant>
      <vt:variant>
        <vt:i4>3</vt:i4>
      </vt:variant>
      <vt:variant>
        <vt:lpstr>Titres des diapositives</vt:lpstr>
      </vt:variant>
      <vt:variant>
        <vt:i4>1</vt:i4>
      </vt:variant>
    </vt:vector>
  </HeadingPairs>
  <TitlesOfParts>
    <vt:vector size="4" baseType="lpstr">
      <vt:lpstr>ORA_template_EN</vt:lpstr>
      <vt:lpstr>Orange Template - Black</vt:lpstr>
      <vt:lpstr>reTHINK</vt:lpstr>
      <vt:lpstr>IMS interop</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CROM Jean-Michel IMT/OLPS</dc:creator>
  <cp:lastModifiedBy>CROM Jean-Michel IMT/OLPS</cp:lastModifiedBy>
  <cp:revision>26</cp:revision>
  <dcterms:created xsi:type="dcterms:W3CDTF">2016-05-20T09:53:36Z</dcterms:created>
  <dcterms:modified xsi:type="dcterms:W3CDTF">2016-12-01T12:54:22Z</dcterms:modified>
</cp:coreProperties>
</file>