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8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p-rethink1 161.106.201.9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2649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p-rethink2</a:t>
            </a:r>
          </a:p>
          <a:p>
            <a:r>
              <a:rPr lang="fr-FR" dirty="0" smtClean="0"/>
              <a:t>161.106.201.10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5415" y="2846167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p-rethink3</a:t>
            </a:r>
          </a:p>
          <a:p>
            <a:r>
              <a:rPr lang="fr-FR" dirty="0" smtClean="0"/>
              <a:t>161.106.201.11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84" y="1774801"/>
            <a:ext cx="23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*.rethink.orange-labs.fr</a:t>
            </a:r>
            <a:endParaRPr lang="en-US" dirty="0"/>
          </a:p>
        </p:txBody>
      </p:sp>
      <p:cxnSp>
        <p:nvCxnSpPr>
          <p:cNvPr id="9" name="Connecteur en arc 8"/>
          <p:cNvCxnSpPr>
            <a:stCxn id="7" idx="2"/>
            <a:endCxn id="17" idx="0"/>
          </p:cNvCxnSpPr>
          <p:nvPr/>
        </p:nvCxnSpPr>
        <p:spPr>
          <a:xfrm rot="5400000">
            <a:off x="692897" y="2746081"/>
            <a:ext cx="1356875" cy="15297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57" idx="2"/>
            <a:endCxn id="18" idx="0"/>
          </p:cNvCxnSpPr>
          <p:nvPr/>
        </p:nvCxnSpPr>
        <p:spPr>
          <a:xfrm rot="5400000">
            <a:off x="3273247" y="2985026"/>
            <a:ext cx="1029521" cy="24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58" idx="2"/>
            <a:endCxn id="19" idx="0"/>
          </p:cNvCxnSpPr>
          <p:nvPr/>
        </p:nvCxnSpPr>
        <p:spPr>
          <a:xfrm rot="16200000" flipH="1">
            <a:off x="5201087" y="2385774"/>
            <a:ext cx="1392085" cy="824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42716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34657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157423" y="3494239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36512" y="4293097"/>
            <a:ext cx="2671169" cy="1575048"/>
            <a:chOff x="334938" y="4293097"/>
            <a:chExt cx="2718397" cy="1575048"/>
          </a:xfrm>
        </p:grpSpPr>
        <p:sp>
          <p:nvSpPr>
            <p:cNvPr id="22" name="Rectangle 21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cteur en arc 26"/>
          <p:cNvCxnSpPr>
            <a:stCxn id="17" idx="2"/>
          </p:cNvCxnSpPr>
          <p:nvPr/>
        </p:nvCxnSpPr>
        <p:spPr>
          <a:xfrm rot="5400000">
            <a:off x="379595" y="4097927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7" idx="2"/>
          </p:cNvCxnSpPr>
          <p:nvPr/>
        </p:nvCxnSpPr>
        <p:spPr>
          <a:xfrm rot="5400000">
            <a:off x="790789" y="4509119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/>
          <p:nvPr/>
        </p:nvCxnSpPr>
        <p:spPr>
          <a:xfrm rot="16200000" flipH="1">
            <a:off x="1202904" y="4093936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2446972" y="4293097"/>
            <a:ext cx="2699011" cy="1575048"/>
            <a:chOff x="334938" y="4293097"/>
            <a:chExt cx="2718397" cy="1575048"/>
          </a:xfrm>
        </p:grpSpPr>
        <p:sp>
          <p:nvSpPr>
            <p:cNvPr id="40" name="Rectangle 39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Connecteur en arc 44"/>
          <p:cNvCxnSpPr>
            <a:endCxn id="41" idx="0"/>
          </p:cNvCxnSpPr>
          <p:nvPr/>
        </p:nvCxnSpPr>
        <p:spPr>
          <a:xfrm rot="5400000">
            <a:off x="2876868" y="4105714"/>
            <a:ext cx="1008111" cy="8068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endCxn id="42" idx="0"/>
          </p:cNvCxnSpPr>
          <p:nvPr/>
        </p:nvCxnSpPr>
        <p:spPr>
          <a:xfrm rot="16200000" flipH="1">
            <a:off x="3291478" y="4510614"/>
            <a:ext cx="1001762" cy="336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endCxn id="43" idx="0"/>
          </p:cNvCxnSpPr>
          <p:nvPr/>
        </p:nvCxnSpPr>
        <p:spPr>
          <a:xfrm rot="16200000" flipH="1">
            <a:off x="3694293" y="4092030"/>
            <a:ext cx="1017530" cy="82476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50352" y="4306879"/>
            <a:ext cx="2718397" cy="1575048"/>
            <a:chOff x="334938" y="4293097"/>
            <a:chExt cx="2718397" cy="1575048"/>
          </a:xfrm>
        </p:grpSpPr>
        <p:sp>
          <p:nvSpPr>
            <p:cNvPr id="49" name="Rectangle 48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499262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eur en arc 53"/>
          <p:cNvCxnSpPr/>
          <p:nvPr/>
        </p:nvCxnSpPr>
        <p:spPr>
          <a:xfrm rot="5400000">
            <a:off x="5391845" y="4111709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/>
          <p:nvPr/>
        </p:nvCxnSpPr>
        <p:spPr>
          <a:xfrm rot="5400000">
            <a:off x="5803039" y="4522901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endCxn id="52" idx="0"/>
          </p:cNvCxnSpPr>
          <p:nvPr/>
        </p:nvCxnSpPr>
        <p:spPr>
          <a:xfrm rot="16200000" flipH="1">
            <a:off x="6215154" y="4087167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67132" y="2102154"/>
            <a:ext cx="298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oidc-ns.kermit.orange-labs.fr</a:t>
            </a:r>
            <a:endParaRPr lang="en-US" dirty="0"/>
          </a:p>
        </p:txBody>
      </p:sp>
      <p:cxnSp>
        <p:nvCxnSpPr>
          <p:cNvPr id="75" name="Connecteur en arc 74"/>
          <p:cNvCxnSpPr>
            <a:stCxn id="74" idx="2"/>
            <a:endCxn id="79" idx="0"/>
          </p:cNvCxnSpPr>
          <p:nvPr/>
        </p:nvCxnSpPr>
        <p:spPr>
          <a:xfrm rot="16200000" flipH="1">
            <a:off x="7921730" y="2410799"/>
            <a:ext cx="388463" cy="509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633253" y="2859949"/>
            <a:ext cx="147525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OIDC server</a:t>
            </a:r>
          </a:p>
          <a:p>
            <a:r>
              <a:rPr lang="fr-FR" dirty="0" smtClean="0"/>
              <a:t>instance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38180" y="2102155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*.rethink2.orange-labs.fr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33659" y="1732822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*.rethink3.orange-labs.fr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29600" cy="37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342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BECOT Simon IMT/OLPS</cp:lastModifiedBy>
  <cp:revision>14</cp:revision>
  <dcterms:created xsi:type="dcterms:W3CDTF">2015-11-04T10:41:50Z</dcterms:created>
  <dcterms:modified xsi:type="dcterms:W3CDTF">2016-01-11T13:58:18Z</dcterms:modified>
</cp:coreProperties>
</file>