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-6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9AD-AC7D-47D0-978F-DB0960CE5219}" type="datetimeFigureOut">
              <a:rPr lang="en-US" smtClean="0"/>
              <a:pPr/>
              <a:t>18.01.2016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A9420-4552-430C-9878-E0B544A9799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287589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9AD-AC7D-47D0-978F-DB0960CE5219}" type="datetimeFigureOut">
              <a:rPr lang="en-US" smtClean="0"/>
              <a:pPr/>
              <a:t>18.01.2016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A9420-4552-430C-9878-E0B544A9799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240793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9AD-AC7D-47D0-978F-DB0960CE5219}" type="datetimeFigureOut">
              <a:rPr lang="en-US" smtClean="0"/>
              <a:pPr/>
              <a:t>18.01.2016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A9420-4552-430C-9878-E0B544A9799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172703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9AD-AC7D-47D0-978F-DB0960CE5219}" type="datetimeFigureOut">
              <a:rPr lang="en-US" smtClean="0"/>
              <a:pPr/>
              <a:t>18.01.2016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A9420-4552-430C-9878-E0B544A9799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294398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9AD-AC7D-47D0-978F-DB0960CE5219}" type="datetimeFigureOut">
              <a:rPr lang="en-US" smtClean="0"/>
              <a:pPr/>
              <a:t>18.01.2016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A9420-4552-430C-9878-E0B544A9799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072317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9AD-AC7D-47D0-978F-DB0960CE5219}" type="datetimeFigureOut">
              <a:rPr lang="en-US" smtClean="0"/>
              <a:pPr/>
              <a:t>18.01.2016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A9420-4552-430C-9878-E0B544A9799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43087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9AD-AC7D-47D0-978F-DB0960CE5219}" type="datetimeFigureOut">
              <a:rPr lang="en-US" smtClean="0"/>
              <a:pPr/>
              <a:t>18.01.2016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A9420-4552-430C-9878-E0B544A9799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46921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9AD-AC7D-47D0-978F-DB0960CE5219}" type="datetimeFigureOut">
              <a:rPr lang="en-US" smtClean="0"/>
              <a:pPr/>
              <a:t>18.01.2016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A9420-4552-430C-9878-E0B544A9799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83387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9AD-AC7D-47D0-978F-DB0960CE5219}" type="datetimeFigureOut">
              <a:rPr lang="en-US" smtClean="0"/>
              <a:pPr/>
              <a:t>18.01.2016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A9420-4552-430C-9878-E0B544A9799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47309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9AD-AC7D-47D0-978F-DB0960CE5219}" type="datetimeFigureOut">
              <a:rPr lang="en-US" smtClean="0"/>
              <a:pPr/>
              <a:t>18.01.2016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A9420-4552-430C-9878-E0B544A9799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3035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9AD-AC7D-47D0-978F-DB0960CE5219}" type="datetimeFigureOut">
              <a:rPr lang="en-US" smtClean="0"/>
              <a:pPr/>
              <a:t>18.01.2016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A9420-4552-430C-9878-E0B544A9799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22889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9F9AD-AC7D-47D0-978F-DB0960CE5219}" type="datetimeFigureOut">
              <a:rPr lang="en-US" smtClean="0"/>
              <a:pPr/>
              <a:t>18.01.2016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A9420-4552-430C-9878-E0B544A9799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675265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ethink.orange-labs.f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ung 18"/>
          <p:cNvGrpSpPr/>
          <p:nvPr/>
        </p:nvGrpSpPr>
        <p:grpSpPr>
          <a:xfrm>
            <a:off x="228600" y="457200"/>
            <a:ext cx="8686800" cy="5628620"/>
            <a:chOff x="228600" y="457200"/>
            <a:chExt cx="8686800" cy="5628620"/>
          </a:xfrm>
        </p:grpSpPr>
        <p:sp>
          <p:nvSpPr>
            <p:cNvPr id="54" name="Rectangle à coins arrondis 6"/>
            <p:cNvSpPr/>
            <p:nvPr/>
          </p:nvSpPr>
          <p:spPr>
            <a:xfrm>
              <a:off x="228600" y="1447800"/>
              <a:ext cx="8686800" cy="3048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Firewall</a:t>
              </a:r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07294" y="1968915"/>
              <a:ext cx="8169162" cy="30963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dirty="0" err="1" smtClean="0"/>
                <a:t>rethink-node.fokus.fraunhofer.de</a:t>
              </a:r>
              <a:r>
                <a:rPr lang="fr-FR" dirty="0" smtClean="0"/>
                <a:t>    </a:t>
              </a:r>
              <a:r>
                <a:rPr lang="de-DE" dirty="0" smtClean="0"/>
                <a:t>193.175.132.174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09600" y="5562600"/>
              <a:ext cx="392928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dirty="0" err="1" smtClean="0">
                  <a:hlinkClick r:id="rId2"/>
                </a:rPr>
                <a:t>www.</a:t>
              </a:r>
              <a:r>
                <a:rPr lang="fr-FR" sz="1400" dirty="0" err="1" smtClean="0">
                  <a:solidFill>
                    <a:srgbClr val="0000FF"/>
                  </a:solidFill>
                </a:rPr>
                <a:t>hotel-guest.rethink-node.fokus.fraunhofer.de</a:t>
              </a:r>
              <a:endParaRPr lang="fr-FR" sz="1400" dirty="0" smtClean="0"/>
            </a:p>
            <a:p>
              <a:r>
                <a:rPr lang="fr-FR" sz="1400" dirty="0"/>
                <a:t>(</a:t>
              </a:r>
              <a:r>
                <a:rPr lang="fr-FR" sz="1400" dirty="0" smtClean="0"/>
                <a:t>admin)</a:t>
              </a:r>
              <a:endParaRPr lang="en-US" sz="1400" dirty="0"/>
            </a:p>
          </p:txBody>
        </p:sp>
        <p:cxnSp>
          <p:nvCxnSpPr>
            <p:cNvPr id="6" name="Connecteur en arc 5"/>
            <p:cNvCxnSpPr>
              <a:stCxn id="5" idx="1"/>
              <a:endCxn id="7" idx="1"/>
            </p:cNvCxnSpPr>
            <p:nvPr/>
          </p:nvCxnSpPr>
          <p:spPr>
            <a:xfrm rot="10800000">
              <a:off x="528150" y="2633426"/>
              <a:ext cx="81450" cy="3190785"/>
            </a:xfrm>
            <a:prstGeom prst="curvedConnector3">
              <a:avLst>
                <a:gd name="adj1" fmla="val 380663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à coins arrondis 6"/>
            <p:cNvSpPr/>
            <p:nvPr/>
          </p:nvSpPr>
          <p:spPr>
            <a:xfrm>
              <a:off x="528150" y="2381397"/>
              <a:ext cx="8004290" cy="5040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reverse-proxy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28150" y="2996952"/>
              <a:ext cx="8004290" cy="18629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 descr="https://www.docker.com/sites/default/files/container_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456" y="3814333"/>
              <a:ext cx="1771144" cy="1126835"/>
            </a:xfrm>
            <a:prstGeom prst="rect">
              <a:avLst/>
            </a:prstGeom>
            <a:noFill/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https://www.docker.com/sites/all/themes/docker/assets/images/logo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313" y="2996952"/>
              <a:ext cx="2190321" cy="536198"/>
            </a:xfrm>
            <a:prstGeom prst="rect">
              <a:avLst/>
            </a:prstGeom>
            <a:noFill/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Rectangle 33"/>
            <p:cNvSpPr/>
            <p:nvPr/>
          </p:nvSpPr>
          <p:spPr>
            <a:xfrm>
              <a:off x="1181967" y="457200"/>
              <a:ext cx="346761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dirty="0" err="1" smtClean="0">
                  <a:solidFill>
                    <a:srgbClr val="0000FF"/>
                  </a:solidFill>
                </a:rPr>
                <a:t>hotel-guest.rethink-node.fokus.fraunhofer.de</a:t>
              </a:r>
              <a:endParaRPr lang="fr-FR" sz="1400" dirty="0" smtClean="0">
                <a:solidFill>
                  <a:srgbClr val="0000FF"/>
                </a:solidFill>
              </a:endParaRPr>
            </a:p>
            <a:p>
              <a:r>
                <a:rPr lang="fr-FR" sz="1400" dirty="0" smtClean="0"/>
                <a:t>+ </a:t>
              </a:r>
              <a:r>
                <a:rPr lang="fr-FR" sz="1400" dirty="0" err="1" smtClean="0"/>
                <a:t>subdomains</a:t>
              </a:r>
              <a:endParaRPr lang="en-US" sz="1400" dirty="0"/>
            </a:p>
          </p:txBody>
        </p:sp>
        <p:cxnSp>
          <p:nvCxnSpPr>
            <p:cNvPr id="36" name="Connecteur en arc 35"/>
            <p:cNvCxnSpPr>
              <a:stCxn id="34" idx="2"/>
              <a:endCxn id="48" idx="0"/>
            </p:cNvCxnSpPr>
            <p:nvPr/>
          </p:nvCxnSpPr>
          <p:spPr>
            <a:xfrm rot="16200000" flipH="1">
              <a:off x="1603031" y="2293163"/>
              <a:ext cx="2833913" cy="20842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723365" y="3870311"/>
              <a:ext cx="125783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600" dirty="0" smtClean="0">
                  <a:solidFill>
                    <a:srgbClr val="0000FF"/>
                  </a:solidFill>
                </a:rPr>
                <a:t>catalogue.</a:t>
              </a:r>
            </a:p>
            <a:p>
              <a:r>
                <a:rPr lang="fr-FR" sz="1600" dirty="0" smtClean="0"/>
                <a:t>Catalogue Server </a:t>
              </a:r>
              <a:endParaRPr lang="fr-FR" sz="1600" dirty="0" smtClean="0">
                <a:solidFill>
                  <a:srgbClr val="0000FF"/>
                </a:solidFill>
              </a:endParaRPr>
            </a:p>
          </p:txBody>
        </p:sp>
        <p:pic>
          <p:nvPicPr>
            <p:cNvPr id="48" name="Picture 2" descr="https://www.docker.com/sites/default/files/container_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3814333"/>
              <a:ext cx="3352800" cy="1126835"/>
            </a:xfrm>
            <a:prstGeom prst="rect">
              <a:avLst/>
            </a:prstGeom>
            <a:noFill/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Rectangle 49"/>
            <p:cNvSpPr/>
            <p:nvPr/>
          </p:nvSpPr>
          <p:spPr>
            <a:xfrm>
              <a:off x="2057400" y="3893403"/>
              <a:ext cx="220774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600" dirty="0" smtClean="0">
                  <a:solidFill>
                    <a:srgbClr val="0000FF"/>
                  </a:solidFill>
                </a:rPr>
                <a:t>LWM2M-message-node.</a:t>
              </a:r>
            </a:p>
            <a:p>
              <a:r>
                <a:rPr lang="fr-FR" sz="1600" dirty="0" smtClean="0"/>
                <a:t>Access to </a:t>
              </a:r>
              <a:r>
                <a:rPr lang="fr-FR" sz="1600" dirty="0" err="1" smtClean="0"/>
                <a:t>Hotel</a:t>
              </a:r>
              <a:r>
                <a:rPr lang="fr-FR" sz="1600" dirty="0" smtClean="0"/>
                <a:t> Infrastructure</a:t>
              </a:r>
              <a:endParaRPr lang="fr-FR" sz="1600" dirty="0"/>
            </a:p>
          </p:txBody>
        </p:sp>
        <p:cxnSp>
          <p:nvCxnSpPr>
            <p:cNvPr id="51" name="Connecteur en arc 50"/>
            <p:cNvCxnSpPr>
              <a:stCxn id="34" idx="2"/>
              <a:endCxn id="52" idx="0"/>
            </p:cNvCxnSpPr>
            <p:nvPr/>
          </p:nvCxnSpPr>
          <p:spPr>
            <a:xfrm rot="16200000" flipH="1">
              <a:off x="3031782" y="864413"/>
              <a:ext cx="2833913" cy="3065926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Picture 2" descr="https://www.docker.com/sites/default/files/container_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7601" y="3814333"/>
              <a:ext cx="4648200" cy="1126835"/>
            </a:xfrm>
            <a:prstGeom prst="rect">
              <a:avLst/>
            </a:prstGeom>
            <a:noFill/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Rectangle 52"/>
            <p:cNvSpPr/>
            <p:nvPr/>
          </p:nvSpPr>
          <p:spPr>
            <a:xfrm>
              <a:off x="4614743" y="3969603"/>
              <a:ext cx="292905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600" dirty="0" err="1" smtClean="0">
                  <a:solidFill>
                    <a:srgbClr val="0000FF"/>
                  </a:solidFill>
                </a:rPr>
                <a:t>idm</a:t>
              </a:r>
              <a:r>
                <a:rPr lang="fr-FR" sz="1600" dirty="0" smtClean="0">
                  <a:solidFill>
                    <a:srgbClr val="0000FF"/>
                  </a:solidFill>
                </a:rPr>
                <a:t>.</a:t>
              </a:r>
            </a:p>
            <a:p>
              <a:r>
                <a:rPr lang="fr-FR" sz="1600" dirty="0" err="1" smtClean="0"/>
                <a:t>Identity</a:t>
              </a:r>
              <a:r>
                <a:rPr lang="fr-FR" sz="1600" dirty="0" smtClean="0"/>
                <a:t> Management </a:t>
              </a:r>
              <a:r>
                <a:rPr lang="fr-FR" sz="1600" dirty="0" err="1" smtClean="0"/>
                <a:t>Subsystem</a:t>
              </a:r>
              <a:endParaRPr lang="fr-FR" sz="1600" dirty="0" smtClean="0"/>
            </a:p>
            <a:p>
              <a:r>
                <a:rPr lang="fr-FR" sz="1600" dirty="0" smtClean="0"/>
                <a:t>(</a:t>
              </a:r>
              <a:r>
                <a:rPr lang="fr-FR" sz="1600" dirty="0" err="1" smtClean="0"/>
                <a:t>tbd</a:t>
              </a:r>
              <a:r>
                <a:rPr lang="fr-FR" sz="1600" dirty="0" smtClean="0"/>
                <a:t>.)</a:t>
              </a:r>
              <a:endParaRPr lang="fr-FR" sz="1600" dirty="0"/>
            </a:p>
          </p:txBody>
        </p:sp>
        <p:cxnSp>
          <p:nvCxnSpPr>
            <p:cNvPr id="55" name="Connecteur en arc 54"/>
            <p:cNvCxnSpPr>
              <a:stCxn id="34" idx="2"/>
              <a:endCxn id="10" idx="0"/>
            </p:cNvCxnSpPr>
            <p:nvPr/>
          </p:nvCxnSpPr>
          <p:spPr>
            <a:xfrm rot="5400000">
              <a:off x="664946" y="1563503"/>
              <a:ext cx="2833913" cy="166774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5803607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Macintosh PowerPoint</Application>
  <PresentationFormat>Bildschirmpräsentation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Entwurfsvorlage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Thème Office</vt:lpstr>
      <vt:lpstr>Folie 1</vt:lpstr>
    </vt:vector>
  </TitlesOfParts>
  <Company>ORANGE FT Group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BECOT Simon IMT/OLPS</dc:creator>
  <cp:lastModifiedBy>Marc Emmelmann</cp:lastModifiedBy>
  <cp:revision>17</cp:revision>
  <dcterms:created xsi:type="dcterms:W3CDTF">2016-01-18T12:12:15Z</dcterms:created>
  <dcterms:modified xsi:type="dcterms:W3CDTF">2016-01-18T12:12:52Z</dcterms:modified>
</cp:coreProperties>
</file>