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75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7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2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3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3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0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38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0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3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8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9AD-AC7D-47D0-978F-DB0960CE521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9420-4552-430C-9878-E0B544A97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526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94" y="1968915"/>
            <a:ext cx="816916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9552" y="2996952"/>
            <a:ext cx="8004290" cy="1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528150" y="2381397"/>
            <a:ext cx="800429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pic>
        <p:nvPicPr>
          <p:cNvPr id="1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456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docker.com/sites/all/themes/docker/assets/im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313" y="2996952"/>
            <a:ext cx="2190321" cy="5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411760" y="548680"/>
            <a:ext cx="3409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registry.hybroker.rethink.ptinovacao.pt</a:t>
            </a:r>
            <a:endParaRPr lang="fr-FR" sz="1400" dirty="0" smtClean="0">
              <a:solidFill>
                <a:srgbClr val="0000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0965" y="3870311"/>
            <a:ext cx="1120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/>
              <a:t>Vertx</a:t>
            </a:r>
            <a:endParaRPr lang="fr-FR" sz="1600" dirty="0" smtClean="0"/>
          </a:p>
          <a:p>
            <a:r>
              <a:rPr lang="fr-FR" sz="1600" dirty="0" smtClean="0"/>
              <a:t>Messaging</a:t>
            </a:r>
          </a:p>
          <a:p>
            <a:r>
              <a:rPr lang="fr-FR" sz="1600" dirty="0" err="1" smtClean="0"/>
              <a:t>Node</a:t>
            </a:r>
            <a:endParaRPr lang="fr-FR" sz="1600" dirty="0"/>
          </a:p>
        </p:txBody>
      </p:sp>
      <p:pic>
        <p:nvPicPr>
          <p:cNvPr id="4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8563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571942" y="3836717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Domain </a:t>
            </a:r>
            <a:r>
              <a:rPr lang="fr-FR" sz="1600" dirty="0" err="1" smtClean="0"/>
              <a:t>registry</a:t>
            </a:r>
            <a:endParaRPr lang="fr-FR" sz="1600" dirty="0"/>
          </a:p>
        </p:txBody>
      </p:sp>
      <p:pic>
        <p:nvPicPr>
          <p:cNvPr id="52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6154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483768" y="3836717"/>
            <a:ext cx="1069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/>
              <a:t>C</a:t>
            </a:r>
            <a:r>
              <a:rPr lang="fr-FR" sz="1600" dirty="0" err="1" smtClean="0"/>
              <a:t>atalog</a:t>
            </a:r>
            <a:endParaRPr lang="fr-FR" sz="1600" dirty="0" smtClean="0"/>
          </a:p>
          <a:p>
            <a:r>
              <a:rPr lang="fr-FR" sz="1600" dirty="0" smtClean="0"/>
              <a:t>Server</a:t>
            </a:r>
            <a:endParaRPr lang="fr-FR" sz="1600" dirty="0"/>
          </a:p>
        </p:txBody>
      </p:sp>
      <p:pic>
        <p:nvPicPr>
          <p:cNvPr id="62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89040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4499992" y="3933056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TURN/</a:t>
            </a:r>
          </a:p>
          <a:p>
            <a:r>
              <a:rPr lang="fr-FR" sz="1600" dirty="0" smtClean="0"/>
              <a:t>STUN</a:t>
            </a:r>
          </a:p>
          <a:p>
            <a:r>
              <a:rPr lang="fr-FR" sz="1600" dirty="0" smtClean="0"/>
              <a:t>Server</a:t>
            </a:r>
            <a:endParaRPr lang="fr-FR" sz="1600" dirty="0"/>
          </a:p>
        </p:txBody>
      </p:sp>
      <p:sp>
        <p:nvSpPr>
          <p:cNvPr id="68" name="Rectangle 67"/>
          <p:cNvSpPr/>
          <p:nvPr/>
        </p:nvSpPr>
        <p:spPr>
          <a:xfrm>
            <a:off x="5608645" y="1556792"/>
            <a:ext cx="35353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registry.hysmart.rethink.ptinovacao.pt</a:t>
            </a:r>
            <a:endParaRPr lang="fr-FR" sz="1400" dirty="0" smtClean="0">
              <a:solidFill>
                <a:srgbClr val="0000FF"/>
              </a:solidFill>
            </a:endParaRPr>
          </a:p>
        </p:txBody>
      </p:sp>
      <p:cxnSp>
        <p:nvCxnSpPr>
          <p:cNvPr id="76" name="Connecteur en arc 75"/>
          <p:cNvCxnSpPr>
            <a:stCxn id="95" idx="2"/>
            <a:endCxn id="62" idx="0"/>
          </p:cNvCxnSpPr>
          <p:nvPr/>
        </p:nvCxnSpPr>
        <p:spPr>
          <a:xfrm rot="5400000">
            <a:off x="3231085" y="2335834"/>
            <a:ext cx="2190013" cy="7163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8369" y="3789040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7401747" y="3867058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/>
              <a:t>Catalog</a:t>
            </a:r>
            <a:endParaRPr lang="fr-FR" sz="1600" dirty="0" smtClean="0"/>
          </a:p>
          <a:p>
            <a:r>
              <a:rPr lang="fr-FR" sz="1600" dirty="0" smtClean="0"/>
              <a:t>Server</a:t>
            </a:r>
            <a:endParaRPr lang="fr-FR" sz="1600" dirty="0"/>
          </a:p>
        </p:txBody>
      </p:sp>
      <p:sp>
        <p:nvSpPr>
          <p:cNvPr id="80" name="Rectangle 79"/>
          <p:cNvSpPr/>
          <p:nvPr/>
        </p:nvSpPr>
        <p:spPr>
          <a:xfrm>
            <a:off x="5646463" y="828474"/>
            <a:ext cx="3168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catalogue.hysmart.rethink.ptinovacao.pt</a:t>
            </a:r>
            <a:endParaRPr lang="fr-FR" sz="1400" dirty="0" smtClean="0">
              <a:solidFill>
                <a:srgbClr val="0000FF"/>
              </a:solidFill>
            </a:endParaRPr>
          </a:p>
        </p:txBody>
      </p:sp>
      <p:cxnSp>
        <p:nvCxnSpPr>
          <p:cNvPr id="81" name="Connecteur en arc 80"/>
          <p:cNvCxnSpPr>
            <a:stCxn id="80" idx="2"/>
            <a:endCxn id="78" idx="0"/>
          </p:cNvCxnSpPr>
          <p:nvPr/>
        </p:nvCxnSpPr>
        <p:spPr>
          <a:xfrm rot="16200000" flipH="1">
            <a:off x="6209128" y="2157762"/>
            <a:ext cx="2652789" cy="6097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89040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5364088" y="3861048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Global </a:t>
            </a:r>
            <a:r>
              <a:rPr lang="fr-FR" sz="1600" dirty="0" err="1" smtClean="0"/>
              <a:t>Registry</a:t>
            </a:r>
            <a:endParaRPr lang="fr-FR" sz="1600" dirty="0"/>
          </a:p>
        </p:txBody>
      </p:sp>
      <p:sp>
        <p:nvSpPr>
          <p:cNvPr id="95" name="Rectangle 94"/>
          <p:cNvSpPr/>
          <p:nvPr/>
        </p:nvSpPr>
        <p:spPr>
          <a:xfrm>
            <a:off x="3100114" y="1291250"/>
            <a:ext cx="3168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idm.hybroker.rethink.ptinovacao.pt</a:t>
            </a:r>
            <a:endParaRPr lang="fr-FR" sz="1400" dirty="0" smtClean="0">
              <a:solidFill>
                <a:srgbClr val="0000FF"/>
              </a:solidFill>
            </a:endParaRPr>
          </a:p>
        </p:txBody>
      </p:sp>
      <p:pic>
        <p:nvPicPr>
          <p:cNvPr id="31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89040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72200" y="3933056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Domain </a:t>
            </a:r>
            <a:r>
              <a:rPr lang="fr-FR" sz="1600" dirty="0" err="1" smtClean="0"/>
              <a:t>registry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3705997" y="4022711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/>
              <a:t>IdM</a:t>
            </a:r>
            <a:endParaRPr lang="fr-FR" sz="1600" dirty="0" smtClean="0"/>
          </a:p>
          <a:p>
            <a:r>
              <a:rPr lang="fr-FR" sz="1600" dirty="0" smtClean="0"/>
              <a:t>Server</a:t>
            </a:r>
            <a:endParaRPr lang="fr-FR" sz="1600" dirty="0"/>
          </a:p>
        </p:txBody>
      </p:sp>
      <p:sp>
        <p:nvSpPr>
          <p:cNvPr id="61" name="Rectangle 60"/>
          <p:cNvSpPr/>
          <p:nvPr/>
        </p:nvSpPr>
        <p:spPr>
          <a:xfrm>
            <a:off x="395536" y="188640"/>
            <a:ext cx="3409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msg-node.hybroker.rethink.ptinovacao.pt</a:t>
            </a:r>
            <a:endParaRPr lang="en-US" sz="1400" dirty="0"/>
          </a:p>
        </p:txBody>
      </p:sp>
      <p:cxnSp>
        <p:nvCxnSpPr>
          <p:cNvPr id="69" name="Elbow Connector 68"/>
          <p:cNvCxnSpPr>
            <a:stCxn id="61" idx="2"/>
            <a:endCxn id="42" idx="0"/>
          </p:cNvCxnSpPr>
          <p:nvPr/>
        </p:nvCxnSpPr>
        <p:spPr>
          <a:xfrm rot="5400000">
            <a:off x="-71040" y="1698781"/>
            <a:ext cx="3373894" cy="969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4" idx="2"/>
          </p:cNvCxnSpPr>
          <p:nvPr/>
        </p:nvCxnSpPr>
        <p:spPr>
          <a:xfrm rot="5400000">
            <a:off x="1617926" y="1290251"/>
            <a:ext cx="2932583" cy="2064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75656" y="908720"/>
            <a:ext cx="3168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catalogue.hybroker.rethink.ptinovacao.pt</a:t>
            </a:r>
            <a:endParaRPr lang="fr-FR" sz="1400" dirty="0" smtClean="0">
              <a:solidFill>
                <a:srgbClr val="0000FF"/>
              </a:solidFill>
            </a:endParaRPr>
          </a:p>
        </p:txBody>
      </p:sp>
      <p:cxnSp>
        <p:nvCxnSpPr>
          <p:cNvPr id="82" name="Elbow Connector 81"/>
          <p:cNvCxnSpPr>
            <a:stCxn id="75" idx="2"/>
            <a:endCxn id="53" idx="0"/>
          </p:cNvCxnSpPr>
          <p:nvPr/>
        </p:nvCxnSpPr>
        <p:spPr>
          <a:xfrm rot="5400000">
            <a:off x="1729148" y="2506033"/>
            <a:ext cx="2620220" cy="411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8" idx="2"/>
            <a:endCxn id="31" idx="0"/>
          </p:cNvCxnSpPr>
          <p:nvPr/>
        </p:nvCxnSpPr>
        <p:spPr>
          <a:xfrm rot="5400000">
            <a:off x="6150033" y="2562749"/>
            <a:ext cx="1924471" cy="528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0360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26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Slide 1</vt:lpstr>
    </vt:vector>
  </TitlesOfParts>
  <Company>ORANGE FT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BECOT Simon IMT/OLPS</dc:creator>
  <cp:lastModifiedBy>Miguel Mesquita</cp:lastModifiedBy>
  <cp:revision>191</cp:revision>
  <dcterms:created xsi:type="dcterms:W3CDTF">2015-11-04T10:41:50Z</dcterms:created>
  <dcterms:modified xsi:type="dcterms:W3CDTF">2016-02-10T16:03:53Z</dcterms:modified>
</cp:coreProperties>
</file>