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9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7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7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9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F9AD-AC7D-47D0-978F-DB0960CE5219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6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think.orange-labs.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708" y="2852936"/>
            <a:ext cx="24482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p-rethink1 161.106.201.9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2649" y="2852936"/>
            <a:ext cx="24482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p-rethink2</a:t>
            </a:r>
          </a:p>
          <a:p>
            <a:r>
              <a:rPr lang="fr-FR" dirty="0" smtClean="0"/>
              <a:t>161.106.201.10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85415" y="2846167"/>
            <a:ext cx="24482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/>
              <a:t>p-rethink3</a:t>
            </a:r>
          </a:p>
          <a:p>
            <a:r>
              <a:rPr lang="fr-FR" dirty="0" smtClean="0"/>
              <a:t>161.106.201.11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5284" y="1774801"/>
            <a:ext cx="23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*.rethink.orange-labs.fr</a:t>
            </a:r>
            <a:endParaRPr lang="en-US" dirty="0"/>
          </a:p>
        </p:txBody>
      </p:sp>
      <p:cxnSp>
        <p:nvCxnSpPr>
          <p:cNvPr id="9" name="Connecteur en arc 8"/>
          <p:cNvCxnSpPr>
            <a:stCxn id="7" idx="2"/>
            <a:endCxn id="17" idx="0"/>
          </p:cNvCxnSpPr>
          <p:nvPr/>
        </p:nvCxnSpPr>
        <p:spPr>
          <a:xfrm rot="5400000">
            <a:off x="692897" y="2746081"/>
            <a:ext cx="1356875" cy="15297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rc 10"/>
          <p:cNvCxnSpPr>
            <a:stCxn id="57" idx="2"/>
            <a:endCxn id="18" idx="0"/>
          </p:cNvCxnSpPr>
          <p:nvPr/>
        </p:nvCxnSpPr>
        <p:spPr>
          <a:xfrm rot="5400000">
            <a:off x="3273247" y="2985026"/>
            <a:ext cx="1029521" cy="24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rc 12"/>
          <p:cNvCxnSpPr>
            <a:stCxn id="58" idx="2"/>
            <a:endCxn id="19" idx="0"/>
          </p:cNvCxnSpPr>
          <p:nvPr/>
        </p:nvCxnSpPr>
        <p:spPr>
          <a:xfrm rot="16200000" flipH="1">
            <a:off x="5201087" y="2385774"/>
            <a:ext cx="1392085" cy="824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142716" y="3501008"/>
            <a:ext cx="23042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34657" y="3501008"/>
            <a:ext cx="23042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157423" y="3494239"/>
            <a:ext cx="23042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grpSp>
        <p:nvGrpSpPr>
          <p:cNvPr id="25" name="Groupe 24"/>
          <p:cNvGrpSpPr/>
          <p:nvPr/>
        </p:nvGrpSpPr>
        <p:grpSpPr>
          <a:xfrm>
            <a:off x="-36512" y="4293097"/>
            <a:ext cx="2671169" cy="1575048"/>
            <a:chOff x="334938" y="4293097"/>
            <a:chExt cx="2718397" cy="1575048"/>
          </a:xfrm>
        </p:grpSpPr>
        <p:sp>
          <p:nvSpPr>
            <p:cNvPr id="22" name="Rectangle 21"/>
            <p:cNvSpPr/>
            <p:nvPr/>
          </p:nvSpPr>
          <p:spPr>
            <a:xfrm>
              <a:off x="467544" y="4293097"/>
              <a:ext cx="2448272" cy="1575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38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325" y="5013175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625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docker.com/sites/all/themes/docker/assets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16" y="4394339"/>
              <a:ext cx="2229047" cy="53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Connecteur en arc 26"/>
          <p:cNvCxnSpPr>
            <a:stCxn id="17" idx="2"/>
          </p:cNvCxnSpPr>
          <p:nvPr/>
        </p:nvCxnSpPr>
        <p:spPr>
          <a:xfrm rot="5400000">
            <a:off x="379595" y="4097927"/>
            <a:ext cx="1008112" cy="82238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17" idx="2"/>
          </p:cNvCxnSpPr>
          <p:nvPr/>
        </p:nvCxnSpPr>
        <p:spPr>
          <a:xfrm rot="5400000">
            <a:off x="790789" y="4509119"/>
            <a:ext cx="1008111" cy="127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5"/>
          <p:cNvCxnSpPr/>
          <p:nvPr/>
        </p:nvCxnSpPr>
        <p:spPr>
          <a:xfrm rot="16200000" flipH="1">
            <a:off x="1202904" y="4093936"/>
            <a:ext cx="1017530" cy="82095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2446972" y="4293097"/>
            <a:ext cx="2699011" cy="1575048"/>
            <a:chOff x="334938" y="4293097"/>
            <a:chExt cx="2718397" cy="1575048"/>
          </a:xfrm>
        </p:grpSpPr>
        <p:sp>
          <p:nvSpPr>
            <p:cNvPr id="40" name="Rectangle 39"/>
            <p:cNvSpPr/>
            <p:nvPr/>
          </p:nvSpPr>
          <p:spPr>
            <a:xfrm>
              <a:off x="467544" y="4293097"/>
              <a:ext cx="2448272" cy="1575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38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325" y="5013175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625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https://www.docker.com/sites/all/themes/docker/assets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16" y="4394339"/>
              <a:ext cx="2229047" cy="53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Connecteur en arc 44"/>
          <p:cNvCxnSpPr>
            <a:endCxn id="41" idx="0"/>
          </p:cNvCxnSpPr>
          <p:nvPr/>
        </p:nvCxnSpPr>
        <p:spPr>
          <a:xfrm rot="5400000">
            <a:off x="2876868" y="4105714"/>
            <a:ext cx="1008111" cy="80681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45"/>
          <p:cNvCxnSpPr>
            <a:endCxn id="42" idx="0"/>
          </p:cNvCxnSpPr>
          <p:nvPr/>
        </p:nvCxnSpPr>
        <p:spPr>
          <a:xfrm rot="16200000" flipH="1">
            <a:off x="3291478" y="4510614"/>
            <a:ext cx="1001762" cy="336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rc 46"/>
          <p:cNvCxnSpPr>
            <a:endCxn id="43" idx="0"/>
          </p:cNvCxnSpPr>
          <p:nvPr/>
        </p:nvCxnSpPr>
        <p:spPr>
          <a:xfrm rot="16200000" flipH="1">
            <a:off x="3694293" y="4092030"/>
            <a:ext cx="1017530" cy="82476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>
            <a:off x="4950352" y="4306879"/>
            <a:ext cx="2718397" cy="1575048"/>
            <a:chOff x="334938" y="4293097"/>
            <a:chExt cx="2718397" cy="1575048"/>
          </a:xfrm>
        </p:grpSpPr>
        <p:sp>
          <p:nvSpPr>
            <p:cNvPr id="49" name="Rectangle 48"/>
            <p:cNvSpPr/>
            <p:nvPr/>
          </p:nvSpPr>
          <p:spPr>
            <a:xfrm>
              <a:off x="467544" y="4293097"/>
              <a:ext cx="2448272" cy="1575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38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325" y="5013175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625" y="4992625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https://www.docker.com/sites/all/themes/docker/assets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16" y="4394339"/>
              <a:ext cx="2229047" cy="53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Connecteur en arc 53"/>
          <p:cNvCxnSpPr/>
          <p:nvPr/>
        </p:nvCxnSpPr>
        <p:spPr>
          <a:xfrm rot="5400000">
            <a:off x="5391845" y="4111709"/>
            <a:ext cx="1008112" cy="82238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/>
          <p:cNvCxnSpPr/>
          <p:nvPr/>
        </p:nvCxnSpPr>
        <p:spPr>
          <a:xfrm rot="5400000">
            <a:off x="5803039" y="4522901"/>
            <a:ext cx="1008111" cy="127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endCxn id="52" idx="0"/>
          </p:cNvCxnSpPr>
          <p:nvPr/>
        </p:nvCxnSpPr>
        <p:spPr>
          <a:xfrm rot="16200000" flipH="1">
            <a:off x="6215154" y="4087167"/>
            <a:ext cx="1017530" cy="82095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367132" y="2102154"/>
            <a:ext cx="2987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oidc-ns.kermit.orange-labs.fr</a:t>
            </a:r>
            <a:endParaRPr lang="en-US" dirty="0"/>
          </a:p>
        </p:txBody>
      </p:sp>
      <p:cxnSp>
        <p:nvCxnSpPr>
          <p:cNvPr id="75" name="Connecteur en arc 74"/>
          <p:cNvCxnSpPr>
            <a:stCxn id="74" idx="2"/>
            <a:endCxn id="79" idx="0"/>
          </p:cNvCxnSpPr>
          <p:nvPr/>
        </p:nvCxnSpPr>
        <p:spPr>
          <a:xfrm rot="16200000" flipH="1">
            <a:off x="7921730" y="2410799"/>
            <a:ext cx="388463" cy="5098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633253" y="2859949"/>
            <a:ext cx="1475251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/>
              <a:t>OIDC server</a:t>
            </a:r>
          </a:p>
          <a:p>
            <a:r>
              <a:rPr lang="fr-FR" dirty="0" smtClean="0"/>
              <a:t>instance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538180" y="2102155"/>
            <a:ext cx="250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*.rethink2.orange-labs.fr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233659" y="1732822"/>
            <a:ext cx="250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*.rethink3.orange-labs.fr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4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29600" cy="37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34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294" y="1968915"/>
            <a:ext cx="816916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p-rethink1 161.106.201.9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5657" y="208475"/>
            <a:ext cx="2184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hlinkClick r:id="rId2"/>
              </a:rPr>
              <a:t>www.rethink.orange-labs.fr</a:t>
            </a:r>
            <a:endParaRPr lang="fr-FR" sz="1400" dirty="0" smtClean="0"/>
          </a:p>
          <a:p>
            <a:r>
              <a:rPr lang="fr-FR" sz="1400" dirty="0"/>
              <a:t>(</a:t>
            </a:r>
            <a:r>
              <a:rPr lang="fr-FR" sz="1400" dirty="0" smtClean="0"/>
              <a:t>admin)</a:t>
            </a:r>
            <a:endParaRPr lang="en-US" sz="1400" dirty="0"/>
          </a:p>
        </p:txBody>
      </p:sp>
      <p:cxnSp>
        <p:nvCxnSpPr>
          <p:cNvPr id="6" name="Connecteur en arc 5"/>
          <p:cNvCxnSpPr>
            <a:stCxn id="5" idx="2"/>
            <a:endCxn id="7" idx="1"/>
          </p:cNvCxnSpPr>
          <p:nvPr/>
        </p:nvCxnSpPr>
        <p:spPr>
          <a:xfrm rot="5400000">
            <a:off x="-143443" y="1403288"/>
            <a:ext cx="1901730" cy="558544"/>
          </a:xfrm>
          <a:prstGeom prst="curvedConnector4">
            <a:avLst>
              <a:gd name="adj1" fmla="val 43374"/>
              <a:gd name="adj2" fmla="val 14092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528150" y="2381397"/>
            <a:ext cx="800429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8150" y="2996952"/>
            <a:ext cx="8004290" cy="1862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56" y="381433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docker.com/sites/all/themes/docker/assets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3" y="2996952"/>
            <a:ext cx="2190321" cy="5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181967" y="854806"/>
            <a:ext cx="3409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powercommunication</a:t>
            </a:r>
            <a:r>
              <a:rPr lang="fr-FR" sz="1400" dirty="0" smtClean="0">
                <a:solidFill>
                  <a:srgbClr val="0000FF"/>
                </a:solidFill>
              </a:rPr>
              <a:t>.rethink.orange-labs.fr</a:t>
            </a:r>
          </a:p>
          <a:p>
            <a:r>
              <a:rPr lang="fr-FR" sz="1400" dirty="0" smtClean="0"/>
              <a:t>+ </a:t>
            </a:r>
            <a:r>
              <a:rPr lang="fr-FR" sz="1400" dirty="0" err="1" smtClean="0"/>
              <a:t>subdomains</a:t>
            </a:r>
            <a:endParaRPr lang="en-US" sz="1400" dirty="0"/>
          </a:p>
        </p:txBody>
      </p:sp>
      <p:cxnSp>
        <p:nvCxnSpPr>
          <p:cNvPr id="36" name="Connecteur en arc 35"/>
          <p:cNvCxnSpPr>
            <a:stCxn id="34" idx="2"/>
            <a:endCxn id="48" idx="0"/>
          </p:cNvCxnSpPr>
          <p:nvPr/>
        </p:nvCxnSpPr>
        <p:spPr>
          <a:xfrm rot="5400000">
            <a:off x="1230607" y="2158018"/>
            <a:ext cx="2436307" cy="8763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70965" y="3870311"/>
            <a:ext cx="976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>
                <a:solidFill>
                  <a:srgbClr val="0000FF"/>
                </a:solidFill>
              </a:rPr>
              <a:t>node</a:t>
            </a:r>
            <a:r>
              <a:rPr lang="fr-FR" sz="16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fr-FR" sz="1600" dirty="0" smtClean="0"/>
              <a:t>Node.js </a:t>
            </a:r>
            <a:r>
              <a:rPr lang="fr-FR" sz="1600" dirty="0" err="1" smtClean="0"/>
              <a:t>runtime</a:t>
            </a:r>
            <a:endParaRPr lang="fr-FR" sz="1600" dirty="0"/>
          </a:p>
        </p:txBody>
      </p:sp>
      <p:pic>
        <p:nvPicPr>
          <p:cNvPr id="48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63" y="381433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571942" y="3836717"/>
            <a:ext cx="976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>
                <a:solidFill>
                  <a:srgbClr val="0000FF"/>
                </a:solidFill>
              </a:rPr>
              <a:t>registry</a:t>
            </a:r>
            <a:r>
              <a:rPr lang="fr-FR" sz="16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fr-FR" sz="1600" dirty="0" smtClean="0"/>
              <a:t>Domain </a:t>
            </a:r>
            <a:r>
              <a:rPr lang="fr-FR" sz="1600" dirty="0" err="1" smtClean="0"/>
              <a:t>registry</a:t>
            </a:r>
            <a:endParaRPr lang="fr-FR" sz="1600" dirty="0"/>
          </a:p>
        </p:txBody>
      </p:sp>
      <p:cxnSp>
        <p:nvCxnSpPr>
          <p:cNvPr id="51" name="Connecteur en arc 50"/>
          <p:cNvCxnSpPr>
            <a:stCxn id="34" idx="2"/>
            <a:endCxn id="52" idx="0"/>
          </p:cNvCxnSpPr>
          <p:nvPr/>
        </p:nvCxnSpPr>
        <p:spPr>
          <a:xfrm rot="16200000" flipH="1">
            <a:off x="1709402" y="2555544"/>
            <a:ext cx="2436307" cy="812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54" y="381433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2483768" y="3836717"/>
            <a:ext cx="10698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srgbClr val="0000FF"/>
                </a:solidFill>
              </a:rPr>
              <a:t>catalogue.</a:t>
            </a:r>
          </a:p>
          <a:p>
            <a:r>
              <a:rPr lang="fr-FR" sz="1600" dirty="0" err="1" smtClean="0"/>
              <a:t>PwrCom</a:t>
            </a:r>
            <a:r>
              <a:rPr lang="fr-FR" sz="1600" dirty="0" smtClean="0"/>
              <a:t> catalogue</a:t>
            </a:r>
            <a:endParaRPr lang="fr-FR" sz="1600" dirty="0"/>
          </a:p>
        </p:txBody>
      </p:sp>
      <p:cxnSp>
        <p:nvCxnSpPr>
          <p:cNvPr id="55" name="Connecteur en arc 54"/>
          <p:cNvCxnSpPr>
            <a:stCxn id="34" idx="2"/>
            <a:endCxn id="10" idx="0"/>
          </p:cNvCxnSpPr>
          <p:nvPr/>
        </p:nvCxnSpPr>
        <p:spPr>
          <a:xfrm rot="5400000">
            <a:off x="752554" y="1679965"/>
            <a:ext cx="2436307" cy="18324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219" y="379229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3553597" y="3870311"/>
            <a:ext cx="976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/>
              <a:t>EnergyQ</a:t>
            </a:r>
            <a:endParaRPr lang="fr-FR" sz="1600" dirty="0" smtClean="0"/>
          </a:p>
          <a:p>
            <a:r>
              <a:rPr lang="fr-FR" sz="1600" dirty="0" err="1" smtClean="0"/>
              <a:t>IdP</a:t>
            </a:r>
            <a:endParaRPr lang="fr-FR" sz="1600" dirty="0" smtClean="0"/>
          </a:p>
          <a:p>
            <a:r>
              <a:rPr lang="fr-FR" sz="1600" dirty="0" smtClean="0"/>
              <a:t>(</a:t>
            </a:r>
            <a:r>
              <a:rPr lang="fr-FR" sz="1600" dirty="0" err="1" smtClean="0"/>
              <a:t>NodeJS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68" name="Rectangle 67"/>
          <p:cNvSpPr/>
          <p:nvPr/>
        </p:nvSpPr>
        <p:spPr>
          <a:xfrm>
            <a:off x="4853069" y="1599027"/>
            <a:ext cx="2295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hydev</a:t>
            </a:r>
            <a:r>
              <a:rPr lang="fr-FR" sz="1400" dirty="0" smtClean="0">
                <a:solidFill>
                  <a:srgbClr val="0000FF"/>
                </a:solidFill>
              </a:rPr>
              <a:t>.rethink.orange-labs.fr</a:t>
            </a:r>
          </a:p>
        </p:txBody>
      </p:sp>
      <p:cxnSp>
        <p:nvCxnSpPr>
          <p:cNvPr id="76" name="Connecteur en arc 75"/>
          <p:cNvCxnSpPr>
            <a:stCxn id="95" idx="2"/>
            <a:endCxn id="62" idx="0"/>
          </p:cNvCxnSpPr>
          <p:nvPr/>
        </p:nvCxnSpPr>
        <p:spPr>
          <a:xfrm rot="5400000">
            <a:off x="3241640" y="2349643"/>
            <a:ext cx="2193266" cy="6920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369" y="3789040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7401747" y="3867058"/>
            <a:ext cx="976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MCU</a:t>
            </a:r>
          </a:p>
          <a:p>
            <a:r>
              <a:rPr lang="fr-FR" sz="1600" dirty="0" smtClean="0"/>
              <a:t>(to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defined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80" name="Rectangle 79"/>
          <p:cNvSpPr/>
          <p:nvPr/>
        </p:nvSpPr>
        <p:spPr>
          <a:xfrm>
            <a:off x="5646463" y="828474"/>
            <a:ext cx="3168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mcu</a:t>
            </a:r>
            <a:r>
              <a:rPr lang="fr-FR" sz="1400" dirty="0" smtClean="0">
                <a:solidFill>
                  <a:srgbClr val="0000FF"/>
                </a:solidFill>
              </a:rPr>
              <a:t>.pwrcom.rethink.orange-labs.fr</a:t>
            </a:r>
          </a:p>
        </p:txBody>
      </p:sp>
      <p:cxnSp>
        <p:nvCxnSpPr>
          <p:cNvPr id="81" name="Connecteur en arc 80"/>
          <p:cNvCxnSpPr>
            <a:stCxn id="80" idx="2"/>
            <a:endCxn id="78" idx="0"/>
          </p:cNvCxnSpPr>
          <p:nvPr/>
        </p:nvCxnSpPr>
        <p:spPr>
          <a:xfrm rot="16200000" flipH="1">
            <a:off x="6209128" y="2157762"/>
            <a:ext cx="2652789" cy="6097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427" y="3761952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/>
          <p:cNvSpPr/>
          <p:nvPr/>
        </p:nvSpPr>
        <p:spPr>
          <a:xfrm>
            <a:off x="5207805" y="3839970"/>
            <a:ext cx="976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Global </a:t>
            </a:r>
            <a:r>
              <a:rPr lang="fr-FR" sz="1600" dirty="0" err="1" smtClean="0"/>
              <a:t>Registry</a:t>
            </a:r>
            <a:endParaRPr lang="fr-FR" sz="1600" dirty="0"/>
          </a:p>
        </p:txBody>
      </p:sp>
      <p:sp>
        <p:nvSpPr>
          <p:cNvPr id="95" name="Rectangle 94"/>
          <p:cNvSpPr/>
          <p:nvPr/>
        </p:nvSpPr>
        <p:spPr>
          <a:xfrm>
            <a:off x="3100114" y="1291250"/>
            <a:ext cx="3168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energyq</a:t>
            </a:r>
            <a:r>
              <a:rPr lang="fr-FR" sz="1400" dirty="0" smtClean="0">
                <a:solidFill>
                  <a:srgbClr val="0000FF"/>
                </a:solidFill>
              </a:rPr>
              <a:t>.rethink.orange-labs.fr</a:t>
            </a:r>
          </a:p>
        </p:txBody>
      </p:sp>
      <p:cxnSp>
        <p:nvCxnSpPr>
          <p:cNvPr id="97" name="Connecteur en arc 96"/>
          <p:cNvCxnSpPr>
            <a:stCxn id="68" idx="2"/>
            <a:endCxn id="90" idx="0"/>
          </p:cNvCxnSpPr>
          <p:nvPr/>
        </p:nvCxnSpPr>
        <p:spPr>
          <a:xfrm rot="5400000">
            <a:off x="4896017" y="2657250"/>
            <a:ext cx="1855148" cy="3542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360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57</Words>
  <Application>Microsoft Office PowerPoint</Application>
  <PresentationFormat>Affichage à l'écran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BECOT Simon IMT/OLPS</dc:creator>
  <cp:lastModifiedBy>BECOT Simon IMT/OLPS</cp:lastModifiedBy>
  <cp:revision>15</cp:revision>
  <dcterms:created xsi:type="dcterms:W3CDTF">2015-11-04T10:41:50Z</dcterms:created>
  <dcterms:modified xsi:type="dcterms:W3CDTF">2016-01-12T15:59:56Z</dcterms:modified>
</cp:coreProperties>
</file>