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-6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9AD-AC7D-47D0-978F-DB0960CE5219}" type="datetimeFigureOut">
              <a:rPr lang="en-US" smtClean="0"/>
              <a:pPr/>
              <a:t>29.03.2016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A9420-4552-430C-9878-E0B544A9799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87589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9AD-AC7D-47D0-978F-DB0960CE5219}" type="datetimeFigureOut">
              <a:rPr lang="en-US" smtClean="0"/>
              <a:pPr/>
              <a:t>29.03.2016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A9420-4552-430C-9878-E0B544A9799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40793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9AD-AC7D-47D0-978F-DB0960CE5219}" type="datetimeFigureOut">
              <a:rPr lang="en-US" smtClean="0"/>
              <a:pPr/>
              <a:t>29.03.2016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A9420-4552-430C-9878-E0B544A9799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72703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9AD-AC7D-47D0-978F-DB0960CE5219}" type="datetimeFigureOut">
              <a:rPr lang="en-US" smtClean="0"/>
              <a:pPr/>
              <a:t>29.03.2016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A9420-4552-430C-9878-E0B544A9799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94398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9AD-AC7D-47D0-978F-DB0960CE5219}" type="datetimeFigureOut">
              <a:rPr lang="en-US" smtClean="0"/>
              <a:pPr/>
              <a:t>29.03.2016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A9420-4552-430C-9878-E0B544A9799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72317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9AD-AC7D-47D0-978F-DB0960CE5219}" type="datetimeFigureOut">
              <a:rPr lang="en-US" smtClean="0"/>
              <a:pPr/>
              <a:t>29.03.2016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A9420-4552-430C-9878-E0B544A9799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3087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9AD-AC7D-47D0-978F-DB0960CE5219}" type="datetimeFigureOut">
              <a:rPr lang="en-US" smtClean="0"/>
              <a:pPr/>
              <a:t>29.03.2016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A9420-4552-430C-9878-E0B544A9799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6921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9AD-AC7D-47D0-978F-DB0960CE5219}" type="datetimeFigureOut">
              <a:rPr lang="en-US" smtClean="0"/>
              <a:pPr/>
              <a:t>29.03.2016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A9420-4552-430C-9878-E0B544A9799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3387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9AD-AC7D-47D0-978F-DB0960CE5219}" type="datetimeFigureOut">
              <a:rPr lang="en-US" smtClean="0"/>
              <a:pPr/>
              <a:t>29.03.2016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A9420-4552-430C-9878-E0B544A9799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7309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9AD-AC7D-47D0-978F-DB0960CE5219}" type="datetimeFigureOut">
              <a:rPr lang="en-US" smtClean="0"/>
              <a:pPr/>
              <a:t>29.03.2016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A9420-4552-430C-9878-E0B544A9799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3035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9AD-AC7D-47D0-978F-DB0960CE5219}" type="datetimeFigureOut">
              <a:rPr lang="en-US" smtClean="0"/>
              <a:pPr/>
              <a:t>29.03.2016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A9420-4552-430C-9878-E0B544A9799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2889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9F9AD-AC7D-47D0-978F-DB0960CE5219}" type="datetimeFigureOut">
              <a:rPr lang="en-US" smtClean="0"/>
              <a:pPr/>
              <a:t>29.03.2016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A9420-4552-430C-9878-E0B544A9799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75265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ethink.orange-labs.fr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ung 18"/>
          <p:cNvGrpSpPr/>
          <p:nvPr/>
        </p:nvGrpSpPr>
        <p:grpSpPr>
          <a:xfrm>
            <a:off x="228600" y="457200"/>
            <a:ext cx="8686800" cy="5628620"/>
            <a:chOff x="228600" y="457200"/>
            <a:chExt cx="8686800" cy="5628620"/>
          </a:xfrm>
        </p:grpSpPr>
        <p:sp>
          <p:nvSpPr>
            <p:cNvPr id="54" name="Rectangle à coins arrondis 6"/>
            <p:cNvSpPr/>
            <p:nvPr/>
          </p:nvSpPr>
          <p:spPr>
            <a:xfrm>
              <a:off x="228600" y="1447800"/>
              <a:ext cx="8686800" cy="3048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Firewall</a:t>
              </a:r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07294" y="1968915"/>
              <a:ext cx="8169162" cy="30963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dirty="0" err="1" smtClean="0"/>
                <a:t>rethink-node.fokus.fraunhofer.de</a:t>
              </a:r>
              <a:r>
                <a:rPr lang="fr-FR" dirty="0" smtClean="0"/>
                <a:t>    </a:t>
              </a:r>
              <a:r>
                <a:rPr lang="de-DE" dirty="0" smtClean="0"/>
                <a:t>193.175.132.174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09600" y="5562600"/>
              <a:ext cx="392928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dirty="0" err="1" smtClean="0">
                  <a:hlinkClick r:id="rId2"/>
                </a:rPr>
                <a:t>www.</a:t>
              </a:r>
              <a:r>
                <a:rPr lang="fr-FR" sz="1400" dirty="0" err="1" smtClean="0">
                  <a:solidFill>
                    <a:srgbClr val="0000FF"/>
                  </a:solidFill>
                </a:rPr>
                <a:t>hotel-guest.rethink-node.fokus.fraunhofer.de</a:t>
              </a:r>
              <a:endParaRPr lang="fr-FR" sz="1400" dirty="0" smtClean="0"/>
            </a:p>
            <a:p>
              <a:r>
                <a:rPr lang="fr-FR" sz="1400" dirty="0"/>
                <a:t>(</a:t>
              </a:r>
              <a:r>
                <a:rPr lang="fr-FR" sz="1400" dirty="0" smtClean="0"/>
                <a:t>admin)</a:t>
              </a:r>
              <a:endParaRPr lang="en-US" sz="1400" dirty="0"/>
            </a:p>
          </p:txBody>
        </p:sp>
        <p:cxnSp>
          <p:nvCxnSpPr>
            <p:cNvPr id="6" name="Connecteur en arc 5"/>
            <p:cNvCxnSpPr>
              <a:stCxn id="5" idx="1"/>
              <a:endCxn id="7" idx="1"/>
            </p:cNvCxnSpPr>
            <p:nvPr/>
          </p:nvCxnSpPr>
          <p:spPr>
            <a:xfrm rot="10800000">
              <a:off x="528150" y="2633426"/>
              <a:ext cx="81450" cy="3190785"/>
            </a:xfrm>
            <a:prstGeom prst="curvedConnector3">
              <a:avLst>
                <a:gd name="adj1" fmla="val 380663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à coins arrondis 6"/>
            <p:cNvSpPr/>
            <p:nvPr/>
          </p:nvSpPr>
          <p:spPr>
            <a:xfrm>
              <a:off x="528150" y="2381397"/>
              <a:ext cx="8004290" cy="5040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reverse-proxy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28150" y="2996952"/>
              <a:ext cx="8004290" cy="18629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 descr="https://www.docker.com/sites/default/files/container_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456" y="3814333"/>
              <a:ext cx="1771144" cy="1126835"/>
            </a:xfrm>
            <a:prstGeom prst="rect">
              <a:avLst/>
            </a:prstGeom>
            <a:noFill/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https://www.docker.com/sites/all/themes/docker/assets/images/logo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313" y="2996952"/>
              <a:ext cx="2190321" cy="536198"/>
            </a:xfrm>
            <a:prstGeom prst="rect">
              <a:avLst/>
            </a:prstGeom>
            <a:noFill/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Rectangle 33"/>
            <p:cNvSpPr/>
            <p:nvPr/>
          </p:nvSpPr>
          <p:spPr>
            <a:xfrm>
              <a:off x="1181967" y="457200"/>
              <a:ext cx="346761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dirty="0" err="1" smtClean="0">
                  <a:solidFill>
                    <a:srgbClr val="0000FF"/>
                  </a:solidFill>
                </a:rPr>
                <a:t>hotel-guest.rethink-node.fokus.fraunhofer.de</a:t>
              </a:r>
              <a:endParaRPr lang="fr-FR" sz="1400" dirty="0" smtClean="0">
                <a:solidFill>
                  <a:srgbClr val="0000FF"/>
                </a:solidFill>
              </a:endParaRPr>
            </a:p>
            <a:p>
              <a:r>
                <a:rPr lang="fr-FR" sz="1400" dirty="0" smtClean="0"/>
                <a:t>+ </a:t>
              </a:r>
              <a:r>
                <a:rPr lang="fr-FR" sz="1400" dirty="0" err="1" smtClean="0"/>
                <a:t>subdomains</a:t>
              </a:r>
              <a:endParaRPr lang="en-US" sz="1400" dirty="0"/>
            </a:p>
          </p:txBody>
        </p:sp>
        <p:cxnSp>
          <p:nvCxnSpPr>
            <p:cNvPr id="36" name="Connecteur en arc 35"/>
            <p:cNvCxnSpPr>
              <a:stCxn id="34" idx="2"/>
              <a:endCxn id="48" idx="0"/>
            </p:cNvCxnSpPr>
            <p:nvPr/>
          </p:nvCxnSpPr>
          <p:spPr>
            <a:xfrm rot="16200000" flipH="1">
              <a:off x="1603031" y="2293163"/>
              <a:ext cx="2833913" cy="20842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723365" y="3870311"/>
              <a:ext cx="125783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600" dirty="0" smtClean="0">
                  <a:solidFill>
                    <a:srgbClr val="0000FF"/>
                  </a:solidFill>
                </a:rPr>
                <a:t>catalogue.</a:t>
              </a:r>
            </a:p>
            <a:p>
              <a:r>
                <a:rPr lang="fr-FR" sz="1600" dirty="0" smtClean="0"/>
                <a:t>Catalogue Server </a:t>
              </a:r>
              <a:endParaRPr lang="fr-FR" sz="1600" dirty="0" smtClean="0">
                <a:solidFill>
                  <a:srgbClr val="0000FF"/>
                </a:solidFill>
              </a:endParaRPr>
            </a:p>
          </p:txBody>
        </p:sp>
        <p:pic>
          <p:nvPicPr>
            <p:cNvPr id="48" name="Picture 2" descr="https://www.docker.com/sites/default/files/container_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3814333"/>
              <a:ext cx="3352800" cy="1126835"/>
            </a:xfrm>
            <a:prstGeom prst="rect">
              <a:avLst/>
            </a:prstGeom>
            <a:noFill/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Rectangle 49"/>
            <p:cNvSpPr/>
            <p:nvPr/>
          </p:nvSpPr>
          <p:spPr>
            <a:xfrm>
              <a:off x="2057400" y="3893403"/>
              <a:ext cx="220774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600" dirty="0" smtClean="0">
                  <a:solidFill>
                    <a:srgbClr val="0000FF"/>
                  </a:solidFill>
                </a:rPr>
                <a:t>LWM2M-message-node.</a:t>
              </a:r>
            </a:p>
            <a:p>
              <a:r>
                <a:rPr lang="fr-FR" sz="1600" dirty="0" smtClean="0"/>
                <a:t>Access to </a:t>
              </a:r>
              <a:r>
                <a:rPr lang="fr-FR" sz="1600" dirty="0" err="1" smtClean="0"/>
                <a:t>Hotel</a:t>
              </a:r>
              <a:r>
                <a:rPr lang="fr-FR" sz="1600" dirty="0" smtClean="0"/>
                <a:t> Infrastructure</a:t>
              </a:r>
              <a:endParaRPr lang="fr-FR" sz="1600" dirty="0"/>
            </a:p>
          </p:txBody>
        </p:sp>
        <p:cxnSp>
          <p:nvCxnSpPr>
            <p:cNvPr id="51" name="Connecteur en arc 50"/>
            <p:cNvCxnSpPr>
              <a:stCxn id="34" idx="2"/>
              <a:endCxn id="52" idx="0"/>
            </p:cNvCxnSpPr>
            <p:nvPr/>
          </p:nvCxnSpPr>
          <p:spPr>
            <a:xfrm rot="16200000" flipH="1">
              <a:off x="3031782" y="864413"/>
              <a:ext cx="2833913" cy="306592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Picture 2" descr="https://www.docker.com/sites/default/files/container_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7601" y="3814333"/>
              <a:ext cx="4648200" cy="1126835"/>
            </a:xfrm>
            <a:prstGeom prst="rect">
              <a:avLst/>
            </a:prstGeom>
            <a:noFill/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Rectangle 52"/>
            <p:cNvSpPr/>
            <p:nvPr/>
          </p:nvSpPr>
          <p:spPr>
            <a:xfrm>
              <a:off x="4614743" y="3969603"/>
              <a:ext cx="292905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600" dirty="0" err="1" smtClean="0">
                  <a:solidFill>
                    <a:srgbClr val="0000FF"/>
                  </a:solidFill>
                </a:rPr>
                <a:t>idm</a:t>
              </a:r>
              <a:r>
                <a:rPr lang="fr-FR" sz="1600" dirty="0" smtClean="0">
                  <a:solidFill>
                    <a:srgbClr val="0000FF"/>
                  </a:solidFill>
                </a:rPr>
                <a:t>.</a:t>
              </a:r>
            </a:p>
            <a:p>
              <a:r>
                <a:rPr lang="fr-FR" sz="1600" dirty="0" err="1" smtClean="0"/>
                <a:t>Identity</a:t>
              </a:r>
              <a:r>
                <a:rPr lang="fr-FR" sz="1600" dirty="0" smtClean="0"/>
                <a:t> Management </a:t>
              </a:r>
              <a:r>
                <a:rPr lang="fr-FR" sz="1600" dirty="0" err="1" smtClean="0"/>
                <a:t>Subsystem</a:t>
              </a:r>
              <a:endParaRPr lang="fr-FR" sz="1600" dirty="0" smtClean="0"/>
            </a:p>
            <a:p>
              <a:r>
                <a:rPr lang="fr-FR" sz="1600" dirty="0" smtClean="0"/>
                <a:t>(</a:t>
              </a:r>
              <a:r>
                <a:rPr lang="fr-FR" sz="1600" dirty="0" err="1" smtClean="0"/>
                <a:t>tbd</a:t>
              </a:r>
              <a:r>
                <a:rPr lang="fr-FR" sz="1600" dirty="0" smtClean="0"/>
                <a:t>.)</a:t>
              </a:r>
              <a:endParaRPr lang="fr-FR" sz="1600" dirty="0"/>
            </a:p>
          </p:txBody>
        </p:sp>
        <p:cxnSp>
          <p:nvCxnSpPr>
            <p:cNvPr id="55" name="Connecteur en arc 54"/>
            <p:cNvCxnSpPr>
              <a:stCxn id="34" idx="2"/>
              <a:endCxn id="10" idx="0"/>
            </p:cNvCxnSpPr>
            <p:nvPr/>
          </p:nvCxnSpPr>
          <p:spPr>
            <a:xfrm rot="5400000">
              <a:off x="664946" y="1563503"/>
              <a:ext cx="2833913" cy="166774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80360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pierung 39"/>
          <p:cNvGrpSpPr/>
          <p:nvPr/>
        </p:nvGrpSpPr>
        <p:grpSpPr>
          <a:xfrm>
            <a:off x="507294" y="914400"/>
            <a:ext cx="8169162" cy="4038600"/>
            <a:chOff x="507294" y="914400"/>
            <a:chExt cx="8169162" cy="4038600"/>
          </a:xfrm>
        </p:grpSpPr>
        <p:sp>
          <p:nvSpPr>
            <p:cNvPr id="54" name="Rectangle à coins arrondis 6"/>
            <p:cNvSpPr/>
            <p:nvPr/>
          </p:nvSpPr>
          <p:spPr>
            <a:xfrm>
              <a:off x="1219200" y="2667000"/>
              <a:ext cx="6553200" cy="3048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Firewall</a:t>
              </a:r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07294" y="3340515"/>
              <a:ext cx="8169162" cy="1612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fr-FR" dirty="0" smtClean="0"/>
                <a:t>rethink-</a:t>
              </a:r>
              <a:r>
                <a:rPr lang="fr-FR" dirty="0" smtClean="0"/>
                <a:t>node-00.</a:t>
              </a:r>
              <a:r>
                <a:rPr lang="fr-FR" dirty="0" smtClean="0"/>
                <a:t>fokus.fraunhofer.de   </a:t>
              </a:r>
              <a:r>
                <a:rPr lang="fr-FR" dirty="0" smtClean="0"/>
                <a:t>      </a:t>
              </a:r>
              <a:r>
                <a:rPr lang="de-DE" dirty="0" smtClean="0"/>
                <a:t>193.175.132.178</a:t>
              </a:r>
              <a:endParaRPr lang="en-US" dirty="0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606310" y="3733800"/>
              <a:ext cx="8004290" cy="5040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reverse-proxy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667000" y="914400"/>
              <a:ext cx="3659976" cy="11695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dirty="0" err="1" smtClean="0">
                  <a:solidFill>
                    <a:srgbClr val="0000FF"/>
                  </a:solidFill>
                </a:rPr>
                <a:t>rethink-rproxy.fokus.fraunhofer.de</a:t>
              </a:r>
              <a:endParaRPr lang="fr-FR" sz="1400" dirty="0" smtClean="0">
                <a:solidFill>
                  <a:srgbClr val="0000FF"/>
                </a:solidFill>
              </a:endParaRPr>
            </a:p>
            <a:p>
              <a:r>
                <a:rPr lang="fr-FR" sz="1400" dirty="0" smtClean="0"/>
                <a:t>rethink-node-00</a:t>
              </a:r>
              <a:r>
                <a:rPr lang="fr-FR" sz="1400" dirty="0" smtClean="0"/>
                <a:t>.fokus.fraunhofer.de</a:t>
              </a:r>
              <a:endParaRPr lang="fr-FR" sz="1400" dirty="0" smtClean="0"/>
            </a:p>
            <a:p>
              <a:r>
                <a:rPr lang="fr-FR" sz="1400" dirty="0" err="1" smtClean="0"/>
                <a:t>rproxy-rethink.fokus.fraunhofer.de</a:t>
              </a:r>
              <a:endParaRPr lang="fr-FR" sz="1400" dirty="0" smtClean="0"/>
            </a:p>
            <a:p>
              <a:r>
                <a:rPr lang="en-GB" sz="1400" dirty="0" smtClean="0"/>
                <a:t>catalogue-</a:t>
              </a:r>
              <a:r>
                <a:rPr lang="en-GB" sz="1400" dirty="0" smtClean="0"/>
                <a:t>rethink</a:t>
              </a:r>
              <a:r>
                <a:rPr lang="fr-FR" sz="1400" dirty="0" smtClean="0"/>
                <a:t>.</a:t>
              </a:r>
              <a:r>
                <a:rPr lang="fr-FR" sz="1400" dirty="0" err="1" smtClean="0"/>
                <a:t>fokus.fraunhofer.de</a:t>
              </a:r>
              <a:endParaRPr lang="de-DE" sz="1400" dirty="0" smtClean="0"/>
            </a:p>
            <a:p>
              <a:r>
                <a:rPr lang="en-GB" sz="1400" dirty="0" smtClean="0"/>
                <a:t>catalogue-</a:t>
              </a:r>
              <a:r>
                <a:rPr lang="en-GB" sz="1400" dirty="0" err="1" smtClean="0"/>
                <a:t>testpage</a:t>
              </a:r>
              <a:r>
                <a:rPr lang="en-GB" sz="1400" dirty="0" smtClean="0"/>
                <a:t>-</a:t>
              </a:r>
              <a:r>
                <a:rPr lang="en-GB" sz="1400" dirty="0" smtClean="0"/>
                <a:t>rethink</a:t>
              </a:r>
              <a:r>
                <a:rPr lang="fr-FR" sz="1400" dirty="0" smtClean="0"/>
                <a:t>.</a:t>
              </a:r>
              <a:r>
                <a:rPr lang="fr-FR" sz="1400" dirty="0" err="1" smtClean="0"/>
                <a:t>fokus.fraunhofer.de</a:t>
              </a:r>
              <a:endParaRPr lang="en-US" sz="1400" dirty="0"/>
            </a:p>
          </p:txBody>
        </p:sp>
        <p:cxnSp>
          <p:nvCxnSpPr>
            <p:cNvPr id="33" name="Gerade Verbindung mit Pfeil 32"/>
            <p:cNvCxnSpPr/>
            <p:nvPr/>
          </p:nvCxnSpPr>
          <p:spPr>
            <a:xfrm rot="5400000">
              <a:off x="2247900" y="2857500"/>
              <a:ext cx="14478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mit Pfeil 34"/>
            <p:cNvCxnSpPr/>
            <p:nvPr/>
          </p:nvCxnSpPr>
          <p:spPr>
            <a:xfrm rot="5400000">
              <a:off x="2858294" y="2856706"/>
              <a:ext cx="14478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mit Pfeil 36"/>
            <p:cNvCxnSpPr/>
            <p:nvPr/>
          </p:nvCxnSpPr>
          <p:spPr>
            <a:xfrm rot="5400000">
              <a:off x="4533900" y="2857500"/>
              <a:ext cx="14478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/>
            <p:cNvCxnSpPr/>
            <p:nvPr/>
          </p:nvCxnSpPr>
          <p:spPr>
            <a:xfrm rot="5400000">
              <a:off x="5144294" y="2856706"/>
              <a:ext cx="14478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80360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7294" y="3304456"/>
            <a:ext cx="8169162" cy="2639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r>
              <a:rPr lang="fr-FR" dirty="0" err="1" smtClean="0"/>
              <a:t>rethink-node.fokus.fraunhofer.de</a:t>
            </a:r>
            <a:r>
              <a:rPr lang="fr-FR" dirty="0" smtClean="0"/>
              <a:t>    </a:t>
            </a:r>
            <a:r>
              <a:rPr lang="de-DE" dirty="0" smtClean="0"/>
              <a:t>193.175.132.174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28150" y="3581400"/>
            <a:ext cx="8004290" cy="18629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https://www.docker.com/sites/default/files/container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2456" y="4359565"/>
            <a:ext cx="1771144" cy="1126835"/>
          </a:xfrm>
          <a:prstGeom prst="rect">
            <a:avLst/>
          </a:prstGeom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s://www.docker.com/sites/all/themes/docker/assets/images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2313" y="3542184"/>
            <a:ext cx="2190321" cy="536198"/>
          </a:xfrm>
          <a:prstGeom prst="rect">
            <a:avLst/>
          </a:prstGeom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/>
          <p:cNvSpPr/>
          <p:nvPr/>
        </p:nvSpPr>
        <p:spPr>
          <a:xfrm>
            <a:off x="723365" y="4415543"/>
            <a:ext cx="1257835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/>
              <a:t>Catalogue Broker</a:t>
            </a:r>
            <a:endParaRPr lang="fr-FR" sz="1600" dirty="0" smtClean="0">
              <a:solidFill>
                <a:srgbClr val="0000FF"/>
              </a:solidFill>
            </a:endParaRPr>
          </a:p>
        </p:txBody>
      </p:sp>
      <p:pic>
        <p:nvPicPr>
          <p:cNvPr id="52" name="Picture 2" descr="https://www.docker.com/sites/default/files/container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315091"/>
            <a:ext cx="4876800" cy="1126835"/>
          </a:xfrm>
          <a:prstGeom prst="rect">
            <a:avLst/>
          </a:prstGeom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/>
          <p:cNvSpPr/>
          <p:nvPr/>
        </p:nvSpPr>
        <p:spPr>
          <a:xfrm>
            <a:off x="5029200" y="4470361"/>
            <a:ext cx="3124199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err="1" smtClean="0"/>
              <a:t>Other</a:t>
            </a:r>
            <a:r>
              <a:rPr lang="fr-FR" sz="1600" dirty="0" smtClean="0"/>
              <a:t> </a:t>
            </a:r>
            <a:r>
              <a:rPr lang="fr-FR" sz="1600" dirty="0" err="1" smtClean="0"/>
              <a:t>dockerized</a:t>
            </a:r>
            <a:r>
              <a:rPr lang="fr-FR" sz="1600" dirty="0" smtClean="0"/>
              <a:t> </a:t>
            </a:r>
            <a:r>
              <a:rPr lang="fr-FR" sz="1600" dirty="0" err="1" smtClean="0"/>
              <a:t>reTHINK</a:t>
            </a:r>
            <a:r>
              <a:rPr lang="fr-FR" sz="1600" dirty="0" smtClean="0"/>
              <a:t> services</a:t>
            </a:r>
          </a:p>
          <a:p>
            <a:r>
              <a:rPr lang="fr-FR" sz="1600" dirty="0" smtClean="0"/>
              <a:t>(</a:t>
            </a:r>
            <a:r>
              <a:rPr lang="fr-FR" sz="1600" dirty="0" err="1" smtClean="0"/>
              <a:t>tbd</a:t>
            </a:r>
            <a:r>
              <a:rPr lang="fr-FR" sz="1600" dirty="0" smtClean="0"/>
              <a:t>.)</a:t>
            </a:r>
            <a:endParaRPr lang="fr-FR" sz="1600" dirty="0"/>
          </a:p>
        </p:txBody>
      </p:sp>
      <p:sp>
        <p:nvSpPr>
          <p:cNvPr id="20" name="Rectangle à coins arrondis 6"/>
          <p:cNvSpPr/>
          <p:nvPr/>
        </p:nvSpPr>
        <p:spPr>
          <a:xfrm>
            <a:off x="1219200" y="2362200"/>
            <a:ext cx="6553200" cy="3048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Firewall</a:t>
            </a:r>
            <a:endParaRPr lang="en-US" dirty="0"/>
          </a:p>
        </p:txBody>
      </p:sp>
      <p:sp>
        <p:nvSpPr>
          <p:cNvPr id="21" name="Rectangle 33"/>
          <p:cNvSpPr/>
          <p:nvPr/>
        </p:nvSpPr>
        <p:spPr>
          <a:xfrm>
            <a:off x="3048000" y="1521023"/>
            <a:ext cx="28264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smtClean="0">
                <a:solidFill>
                  <a:srgbClr val="0000FF"/>
                </a:solidFill>
              </a:rPr>
              <a:t>rethink-node-01.fokus.fraunhofer.de</a:t>
            </a:r>
          </a:p>
        </p:txBody>
      </p:sp>
      <p:cxnSp>
        <p:nvCxnSpPr>
          <p:cNvPr id="22" name="Gerade Verbindung mit Pfeil 21"/>
          <p:cNvCxnSpPr/>
          <p:nvPr/>
        </p:nvCxnSpPr>
        <p:spPr>
          <a:xfrm rot="5400000">
            <a:off x="2551905" y="2552700"/>
            <a:ext cx="1447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rot="5400000">
            <a:off x="2858294" y="2551906"/>
            <a:ext cx="1447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rot="5400000">
            <a:off x="4533900" y="2552700"/>
            <a:ext cx="1447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 rot="5400000">
            <a:off x="4915694" y="2551906"/>
            <a:ext cx="1447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https://www.docker.com/sites/default/files/container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34056" y="4315091"/>
            <a:ext cx="1771144" cy="1126835"/>
          </a:xfrm>
          <a:prstGeom prst="rect">
            <a:avLst/>
          </a:prstGeom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41"/>
          <p:cNvSpPr/>
          <p:nvPr/>
        </p:nvSpPr>
        <p:spPr>
          <a:xfrm>
            <a:off x="2094965" y="4416115"/>
            <a:ext cx="1257835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/>
              <a:t>Catalogue </a:t>
            </a:r>
            <a:r>
              <a:rPr lang="fr-FR" sz="1600" dirty="0" err="1" smtClean="0"/>
              <a:t>Database</a:t>
            </a:r>
            <a:endParaRPr lang="fr-FR" sz="1600" dirty="0" smtClean="0">
              <a:solidFill>
                <a:srgbClr val="0000FF"/>
              </a:solidFill>
            </a:endParaRPr>
          </a:p>
        </p:txBody>
      </p:sp>
      <p:pic>
        <p:nvPicPr>
          <p:cNvPr id="28" name="Picture 2" descr="https://www.docker.com/sites/default/files/container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315091"/>
            <a:ext cx="1771144" cy="1126835"/>
          </a:xfrm>
          <a:prstGeom prst="rect">
            <a:avLst/>
          </a:prstGeom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41"/>
          <p:cNvSpPr/>
          <p:nvPr/>
        </p:nvSpPr>
        <p:spPr>
          <a:xfrm>
            <a:off x="3408909" y="4371069"/>
            <a:ext cx="1257835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/>
              <a:t>Catalogue </a:t>
            </a:r>
            <a:r>
              <a:rPr lang="fr-FR" sz="1600" dirty="0" err="1" smtClean="0"/>
              <a:t>test-client</a:t>
            </a:r>
            <a:endParaRPr lang="fr-FR" sz="16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803607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Macintosh PowerPoint</Application>
  <PresentationFormat>Bildschirmpräsentation (4:3)</PresentationFormat>
  <Paragraphs>30</Paragraphs>
  <Slides>3</Slides>
  <Notes>0</Notes>
  <HiddenSlides>0</HiddenSlides>
  <MMClips>0</MMClips>
  <ScaleCrop>false</ScaleCrop>
  <HeadingPairs>
    <vt:vector size="4" baseType="variant">
      <vt:variant>
        <vt:lpstr>Entwurfsvorlage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Thème Office</vt:lpstr>
      <vt:lpstr>Folie 1</vt:lpstr>
      <vt:lpstr>Folie 2</vt:lpstr>
      <vt:lpstr>Folie 3</vt:lpstr>
    </vt:vector>
  </TitlesOfParts>
  <Company>ORANGE FT Group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BECOT Simon IMT/OLPS</dc:creator>
  <cp:lastModifiedBy>Marc Emmelmann</cp:lastModifiedBy>
  <cp:revision>19</cp:revision>
  <dcterms:created xsi:type="dcterms:W3CDTF">2016-03-29T10:51:38Z</dcterms:created>
  <dcterms:modified xsi:type="dcterms:W3CDTF">2016-03-29T14:15:50Z</dcterms:modified>
</cp:coreProperties>
</file>