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GliederungsebeneModifiez les styles du texte du masque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01.02.16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A10788-42B6-4DDE-82E8-748129602511}" type="slidenum"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7240" y="1968840"/>
            <a:ext cx="8168760" cy="3096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rethink.tlabscloud.com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8120" y="2381400"/>
            <a:ext cx="8003880" cy="50364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reverse-proxy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28120" y="2997000"/>
            <a:ext cx="3025080" cy="186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362520" y="3814200"/>
            <a:ext cx="1383840" cy="1126440"/>
          </a:xfrm>
          <a:prstGeom prst="rect">
            <a:avLst/>
          </a:prstGeom>
          <a:ln>
            <a:noFill/>
          </a:ln>
        </p:spPr>
      </p:pic>
      <p:pic>
        <p:nvPicPr>
          <p:cNvPr id="43" name="Picture 4" descr=""/>
          <p:cNvPicPr/>
          <p:nvPr/>
        </p:nvPicPr>
        <p:blipFill>
          <a:blip r:embed="rId2"/>
          <a:stretch/>
        </p:blipFill>
        <p:spPr>
          <a:xfrm>
            <a:off x="512280" y="2997000"/>
            <a:ext cx="1498680" cy="366480"/>
          </a:xfrm>
          <a:prstGeom prst="rect">
            <a:avLst/>
          </a:prstGeom>
          <a:ln>
            <a:noFill/>
          </a:ln>
        </p:spPr>
      </p:pic>
      <p:sp>
        <p:nvSpPr>
          <p:cNvPr id="44" name="CustomShape 4"/>
          <p:cNvSpPr/>
          <p:nvPr/>
        </p:nvSpPr>
        <p:spPr>
          <a:xfrm>
            <a:off x="869400" y="674640"/>
            <a:ext cx="2813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msg-node.participate.rethink.</a:t>
            </a:r>
            <a:r>
              <a:rPr lang="de-DE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tlabscloud.com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rot="5400000">
            <a:off x="1006200" y="2300400"/>
            <a:ext cx="2518200" cy="5090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70960" y="3870360"/>
            <a:ext cx="976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participate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MsgNode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3"/>
          <a:stretch/>
        </p:blipFill>
        <p:spPr>
          <a:xfrm>
            <a:off x="1318680" y="3814200"/>
            <a:ext cx="1383840" cy="1126440"/>
          </a:xfrm>
          <a:prstGeom prst="rect">
            <a:avLst/>
          </a:prstGeom>
          <a:ln>
            <a:noFill/>
          </a:ln>
        </p:spPr>
      </p:pic>
      <p:sp>
        <p:nvSpPr>
          <p:cNvPr id="48" name="CustomShape 7"/>
          <p:cNvSpPr/>
          <p:nvPr/>
        </p:nvSpPr>
        <p:spPr>
          <a:xfrm>
            <a:off x="1572120" y="3836880"/>
            <a:ext cx="9763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participate registry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 flipH="1" flipV="1" rot="16200000">
            <a:off x="2062440" y="2760480"/>
            <a:ext cx="2037240" cy="1144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 descr=""/>
          <p:cNvPicPr/>
          <p:nvPr/>
        </p:nvPicPr>
        <p:blipFill>
          <a:blip r:embed="rId4"/>
          <a:stretch/>
        </p:blipFill>
        <p:spPr>
          <a:xfrm>
            <a:off x="2276280" y="3814200"/>
            <a:ext cx="1383840" cy="1126440"/>
          </a:xfrm>
          <a:prstGeom prst="rect">
            <a:avLst/>
          </a:prstGeom>
          <a:ln>
            <a:noFill/>
          </a:ln>
        </p:spPr>
      </p:pic>
      <p:sp>
        <p:nvSpPr>
          <p:cNvPr id="51" name="CustomShape 9"/>
          <p:cNvSpPr/>
          <p:nvPr/>
        </p:nvSpPr>
        <p:spPr>
          <a:xfrm>
            <a:off x="2483640" y="3836880"/>
            <a:ext cx="1069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participate</a:t>
            </a: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catalogue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 rot="5400000">
            <a:off x="-37800" y="2070720"/>
            <a:ext cx="2858760" cy="6732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1"/>
          <p:cNvSpPr/>
          <p:nvPr/>
        </p:nvSpPr>
        <p:spPr>
          <a:xfrm>
            <a:off x="2520000" y="1464120"/>
            <a:ext cx="187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registry.participate.</a:t>
            </a:r>
            <a:r>
              <a:rPr lang="de-DE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...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1957680" y="998640"/>
            <a:ext cx="1427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registry.participate.</a:t>
            </a:r>
            <a:r>
              <a:rPr lang="de-DE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...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13"/>
          <p:cNvSpPr txBox="1"/>
          <p:nvPr/>
        </p:nvSpPr>
        <p:spPr>
          <a:xfrm>
            <a:off x="648360" y="3384000"/>
            <a:ext cx="230364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Participate domain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3624120" y="2990880"/>
            <a:ext cx="3025080" cy="186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2" descr=""/>
          <p:cNvPicPr/>
          <p:nvPr/>
        </p:nvPicPr>
        <p:blipFill>
          <a:blip r:embed="rId5"/>
          <a:stretch/>
        </p:blipFill>
        <p:spPr>
          <a:xfrm>
            <a:off x="3458520" y="3808080"/>
            <a:ext cx="1383840" cy="1126440"/>
          </a:xfrm>
          <a:prstGeom prst="rect">
            <a:avLst/>
          </a:prstGeom>
          <a:ln>
            <a:noFill/>
          </a:ln>
        </p:spPr>
      </p:pic>
      <p:pic>
        <p:nvPicPr>
          <p:cNvPr id="58" name="Picture 4" descr=""/>
          <p:cNvPicPr/>
          <p:nvPr/>
        </p:nvPicPr>
        <p:blipFill>
          <a:blip r:embed="rId6"/>
          <a:stretch/>
        </p:blipFill>
        <p:spPr>
          <a:xfrm>
            <a:off x="3644280" y="2990880"/>
            <a:ext cx="1498680" cy="366480"/>
          </a:xfrm>
          <a:prstGeom prst="rect">
            <a:avLst/>
          </a:prstGeom>
          <a:ln>
            <a:noFill/>
          </a:ln>
        </p:spPr>
      </p:pic>
      <p:sp>
        <p:nvSpPr>
          <p:cNvPr id="59" name="CustomShape 15"/>
          <p:cNvSpPr/>
          <p:nvPr/>
        </p:nvSpPr>
        <p:spPr>
          <a:xfrm>
            <a:off x="3702960" y="3864240"/>
            <a:ext cx="976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talknow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MsgNode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Picture 2" descr=""/>
          <p:cNvPicPr/>
          <p:nvPr/>
        </p:nvPicPr>
        <p:blipFill>
          <a:blip r:embed="rId7"/>
          <a:stretch/>
        </p:blipFill>
        <p:spPr>
          <a:xfrm>
            <a:off x="4450680" y="3808080"/>
            <a:ext cx="1383840" cy="1126440"/>
          </a:xfrm>
          <a:prstGeom prst="rect">
            <a:avLst/>
          </a:prstGeom>
          <a:ln>
            <a:noFill/>
          </a:ln>
        </p:spPr>
      </p:pic>
      <p:sp>
        <p:nvSpPr>
          <p:cNvPr id="61" name="CustomShape 16"/>
          <p:cNvSpPr/>
          <p:nvPr/>
        </p:nvSpPr>
        <p:spPr>
          <a:xfrm>
            <a:off x="4704120" y="3830760"/>
            <a:ext cx="976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talknow</a:t>
            </a: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registry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2" descr=""/>
          <p:cNvPicPr/>
          <p:nvPr/>
        </p:nvPicPr>
        <p:blipFill>
          <a:blip r:embed="rId8"/>
          <a:stretch/>
        </p:blipFill>
        <p:spPr>
          <a:xfrm>
            <a:off x="5408280" y="3808080"/>
            <a:ext cx="1383840" cy="1126440"/>
          </a:xfrm>
          <a:prstGeom prst="rect">
            <a:avLst/>
          </a:prstGeom>
          <a:ln>
            <a:noFill/>
          </a:ln>
        </p:spPr>
      </p:pic>
      <p:sp>
        <p:nvSpPr>
          <p:cNvPr id="63" name="CustomShape 17"/>
          <p:cNvSpPr/>
          <p:nvPr/>
        </p:nvSpPr>
        <p:spPr>
          <a:xfrm>
            <a:off x="5615640" y="3830760"/>
            <a:ext cx="1069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talknow</a:t>
            </a:r>
            <a:r>
              <a:rPr lang="de-DE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catalogue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18"/>
          <p:cNvSpPr txBox="1"/>
          <p:nvPr/>
        </p:nvSpPr>
        <p:spPr>
          <a:xfrm>
            <a:off x="3780360" y="3377880"/>
            <a:ext cx="230364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Talknow domain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19"/>
          <p:cNvSpPr/>
          <p:nvPr/>
        </p:nvSpPr>
        <p:spPr>
          <a:xfrm>
            <a:off x="3908520" y="675000"/>
            <a:ext cx="2640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msg-node.talknow.rethink.</a:t>
            </a:r>
            <a:r>
              <a:rPr lang="de-DE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tlabscloud.com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0"/>
          <p:cNvSpPr/>
          <p:nvPr/>
        </p:nvSpPr>
        <p:spPr>
          <a:xfrm>
            <a:off x="5472360" y="1464480"/>
            <a:ext cx="187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registry.talknow.</a:t>
            </a:r>
            <a:r>
              <a:rPr lang="de-DE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...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1"/>
          <p:cNvSpPr/>
          <p:nvPr/>
        </p:nvSpPr>
        <p:spPr>
          <a:xfrm>
            <a:off x="4996080" y="999000"/>
            <a:ext cx="1257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registry.talknow.</a:t>
            </a:r>
            <a:r>
              <a:rPr lang="de-DE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...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2"/>
          <p:cNvSpPr/>
          <p:nvPr/>
        </p:nvSpPr>
        <p:spPr>
          <a:xfrm rot="5400000">
            <a:off x="4004640" y="2300400"/>
            <a:ext cx="2518200" cy="5090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3"/>
          <p:cNvSpPr/>
          <p:nvPr/>
        </p:nvSpPr>
        <p:spPr>
          <a:xfrm flipH="1" flipV="1" rot="16200000">
            <a:off x="5064120" y="2757960"/>
            <a:ext cx="2031120" cy="1144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4"/>
          <p:cNvSpPr/>
          <p:nvPr/>
        </p:nvSpPr>
        <p:spPr>
          <a:xfrm rot="5400000">
            <a:off x="2960280" y="2070720"/>
            <a:ext cx="2858760" cy="6732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6704280" y="2984760"/>
            <a:ext cx="1935720" cy="186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Picture 4" descr=""/>
          <p:cNvPicPr/>
          <p:nvPr/>
        </p:nvPicPr>
        <p:blipFill>
          <a:blip r:embed="rId9"/>
          <a:stretch/>
        </p:blipFill>
        <p:spPr>
          <a:xfrm>
            <a:off x="6740280" y="2984760"/>
            <a:ext cx="1498680" cy="366480"/>
          </a:xfrm>
          <a:prstGeom prst="rect">
            <a:avLst/>
          </a:prstGeom>
          <a:ln>
            <a:noFill/>
          </a:ln>
        </p:spPr>
      </p:pic>
      <p:pic>
        <p:nvPicPr>
          <p:cNvPr id="73" name="Picture 2" descr=""/>
          <p:cNvPicPr/>
          <p:nvPr/>
        </p:nvPicPr>
        <p:blipFill>
          <a:blip r:embed="rId10"/>
          <a:stretch/>
        </p:blipFill>
        <p:spPr>
          <a:xfrm>
            <a:off x="7546680" y="3837960"/>
            <a:ext cx="949320" cy="662040"/>
          </a:xfrm>
          <a:prstGeom prst="rect">
            <a:avLst/>
          </a:prstGeom>
          <a:ln>
            <a:noFill/>
          </a:ln>
        </p:spPr>
      </p:pic>
      <p:sp>
        <p:nvSpPr>
          <p:cNvPr id="74" name="CustomShape 26"/>
          <p:cNvSpPr/>
          <p:nvPr/>
        </p:nvSpPr>
        <p:spPr>
          <a:xfrm>
            <a:off x="7720560" y="3851280"/>
            <a:ext cx="669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7"/>
          <p:cNvSpPr txBox="1"/>
          <p:nvPr/>
        </p:nvSpPr>
        <p:spPr>
          <a:xfrm>
            <a:off x="6876360" y="3407760"/>
            <a:ext cx="161964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rethink domain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11"/>
          <a:stretch/>
        </p:blipFill>
        <p:spPr>
          <a:xfrm>
            <a:off x="6683040" y="3838320"/>
            <a:ext cx="949320" cy="662040"/>
          </a:xfrm>
          <a:prstGeom prst="rect">
            <a:avLst/>
          </a:prstGeom>
          <a:ln>
            <a:noFill/>
          </a:ln>
        </p:spPr>
      </p:pic>
      <p:sp>
        <p:nvSpPr>
          <p:cNvPr id="77" name="CustomShape 28"/>
          <p:cNvSpPr/>
          <p:nvPr/>
        </p:nvSpPr>
        <p:spPr>
          <a:xfrm>
            <a:off x="6856920" y="3851640"/>
            <a:ext cx="66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3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ideasy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9"/>
          <p:cNvSpPr/>
          <p:nvPr/>
        </p:nvSpPr>
        <p:spPr>
          <a:xfrm>
            <a:off x="6984360" y="1467360"/>
            <a:ext cx="2087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ideasy.rethink.tlabscloud.com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0"/>
          <p:cNvSpPr/>
          <p:nvPr/>
        </p:nvSpPr>
        <p:spPr>
          <a:xfrm flipH="1" flipV="1" rot="16200000">
            <a:off x="6417360" y="2584440"/>
            <a:ext cx="2013120" cy="4489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Application>LibreOffice/5.0.4.2$Linux_X86_64 LibreOffice_project/00m0$Build-2</Application>
  <Paragraphs>35</Paragraphs>
  <Company>ORANGE FT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2015-11-04T10:41:50Z</dcterms:created>
  <dc:creator>BECOT Simon IMT/OLPS</dc:creator>
  <dc:language>de-DE</dc:language>
  <cp:lastModifiedBy>Steffen Drüsedow</cp:lastModifiedBy>
  <dcterms:modified xsi:type="dcterms:W3CDTF">2016-02-01T11:25:12Z</dcterms:modified>
  <cp:revision>18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ORANGE FT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