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5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9AD-AC7D-47D0-978F-DB0960CE5219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9420-4552-430C-9878-E0B544A979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6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think.orange-labs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think.orange-labs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08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v-rethink1 </a:t>
            </a:r>
            <a:r>
              <a:rPr lang="fr-FR" dirty="0"/>
              <a:t>161.106.2.23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2649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v-rethink2 </a:t>
            </a:r>
            <a:r>
              <a:rPr lang="fr-FR" dirty="0" smtClean="0"/>
              <a:t>161.106.2.22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85415" y="2846167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v-rethink3 </a:t>
            </a:r>
            <a:r>
              <a:rPr lang="fr-FR" dirty="0" smtClean="0"/>
              <a:t>161.106.2.20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284" y="1774801"/>
            <a:ext cx="23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*.rethink.orange-labs.fr</a:t>
            </a:r>
            <a:endParaRPr lang="en-US" dirty="0"/>
          </a:p>
        </p:txBody>
      </p:sp>
      <p:cxnSp>
        <p:nvCxnSpPr>
          <p:cNvPr id="9" name="Connecteur en arc 8"/>
          <p:cNvCxnSpPr>
            <a:stCxn id="7" idx="2"/>
            <a:endCxn id="17" idx="0"/>
          </p:cNvCxnSpPr>
          <p:nvPr/>
        </p:nvCxnSpPr>
        <p:spPr>
          <a:xfrm rot="5400000">
            <a:off x="692897" y="2746081"/>
            <a:ext cx="1356875" cy="15297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57" idx="2"/>
            <a:endCxn id="18" idx="0"/>
          </p:cNvCxnSpPr>
          <p:nvPr/>
        </p:nvCxnSpPr>
        <p:spPr>
          <a:xfrm rot="5400000">
            <a:off x="3273247" y="2985026"/>
            <a:ext cx="1029521" cy="24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58" idx="2"/>
            <a:endCxn id="19" idx="0"/>
          </p:cNvCxnSpPr>
          <p:nvPr/>
        </p:nvCxnSpPr>
        <p:spPr>
          <a:xfrm rot="16200000" flipH="1">
            <a:off x="5201087" y="2385774"/>
            <a:ext cx="1392085" cy="824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142716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34657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157423" y="3494239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grpSp>
        <p:nvGrpSpPr>
          <p:cNvPr id="25" name="Groupe 24"/>
          <p:cNvGrpSpPr/>
          <p:nvPr/>
        </p:nvGrpSpPr>
        <p:grpSpPr>
          <a:xfrm>
            <a:off x="-36512" y="4293097"/>
            <a:ext cx="2671169" cy="1575048"/>
            <a:chOff x="334938" y="4293097"/>
            <a:chExt cx="2718397" cy="1575048"/>
          </a:xfrm>
        </p:grpSpPr>
        <p:sp>
          <p:nvSpPr>
            <p:cNvPr id="22" name="Rectangle 21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Connecteur en arc 26"/>
          <p:cNvCxnSpPr>
            <a:stCxn id="17" idx="2"/>
          </p:cNvCxnSpPr>
          <p:nvPr/>
        </p:nvCxnSpPr>
        <p:spPr>
          <a:xfrm rot="5400000">
            <a:off x="379595" y="4097927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7" idx="2"/>
          </p:cNvCxnSpPr>
          <p:nvPr/>
        </p:nvCxnSpPr>
        <p:spPr>
          <a:xfrm rot="5400000">
            <a:off x="790789" y="4509119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/>
          <p:nvPr/>
        </p:nvCxnSpPr>
        <p:spPr>
          <a:xfrm rot="16200000" flipH="1">
            <a:off x="1202904" y="4093936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2446972" y="4293097"/>
            <a:ext cx="2699011" cy="1575048"/>
            <a:chOff x="334938" y="4293097"/>
            <a:chExt cx="2718397" cy="1575048"/>
          </a:xfrm>
        </p:grpSpPr>
        <p:sp>
          <p:nvSpPr>
            <p:cNvPr id="40" name="Rectangle 39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Connecteur en arc 44"/>
          <p:cNvCxnSpPr>
            <a:endCxn id="41" idx="0"/>
          </p:cNvCxnSpPr>
          <p:nvPr/>
        </p:nvCxnSpPr>
        <p:spPr>
          <a:xfrm rot="5400000">
            <a:off x="2876868" y="4105714"/>
            <a:ext cx="1008111" cy="80681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endCxn id="42" idx="0"/>
          </p:cNvCxnSpPr>
          <p:nvPr/>
        </p:nvCxnSpPr>
        <p:spPr>
          <a:xfrm rot="16200000" flipH="1">
            <a:off x="3291478" y="4510614"/>
            <a:ext cx="1001762" cy="336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endCxn id="43" idx="0"/>
          </p:cNvCxnSpPr>
          <p:nvPr/>
        </p:nvCxnSpPr>
        <p:spPr>
          <a:xfrm rot="16200000" flipH="1">
            <a:off x="3694293" y="4092030"/>
            <a:ext cx="1017530" cy="82476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50352" y="4306879"/>
            <a:ext cx="2718397" cy="1575048"/>
            <a:chOff x="334938" y="4293097"/>
            <a:chExt cx="2718397" cy="1575048"/>
          </a:xfrm>
        </p:grpSpPr>
        <p:sp>
          <p:nvSpPr>
            <p:cNvPr id="49" name="Rectangle 48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499262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Connecteur en arc 53"/>
          <p:cNvCxnSpPr/>
          <p:nvPr/>
        </p:nvCxnSpPr>
        <p:spPr>
          <a:xfrm rot="5400000">
            <a:off x="5391845" y="4111709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/>
          <p:nvPr/>
        </p:nvCxnSpPr>
        <p:spPr>
          <a:xfrm rot="5400000">
            <a:off x="5803039" y="4522901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endCxn id="52" idx="0"/>
          </p:cNvCxnSpPr>
          <p:nvPr/>
        </p:nvCxnSpPr>
        <p:spPr>
          <a:xfrm rot="16200000" flipH="1">
            <a:off x="6215154" y="4087167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367132" y="2102154"/>
            <a:ext cx="298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oidc-ns.kermit.orange-labs.fr</a:t>
            </a:r>
            <a:endParaRPr lang="en-US" dirty="0"/>
          </a:p>
        </p:txBody>
      </p:sp>
      <p:cxnSp>
        <p:nvCxnSpPr>
          <p:cNvPr id="75" name="Connecteur en arc 74"/>
          <p:cNvCxnSpPr>
            <a:stCxn id="74" idx="2"/>
            <a:endCxn id="79" idx="0"/>
          </p:cNvCxnSpPr>
          <p:nvPr/>
        </p:nvCxnSpPr>
        <p:spPr>
          <a:xfrm rot="16200000" flipH="1">
            <a:off x="7921730" y="2410799"/>
            <a:ext cx="388463" cy="509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633253" y="2859949"/>
            <a:ext cx="1475251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OIDC server</a:t>
            </a:r>
          </a:p>
          <a:p>
            <a:r>
              <a:rPr lang="fr-FR" dirty="0" smtClean="0"/>
              <a:t>instance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538180" y="2102155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*.rethink2.orange-labs.fr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33659" y="1732822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*.rethink3.orange-labs.fr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6378"/>
            <a:ext cx="8225805" cy="373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34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94" y="1968915"/>
            <a:ext cx="816916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v-rethink1 </a:t>
            </a:r>
            <a:r>
              <a:rPr lang="fr-FR" dirty="0"/>
              <a:t>161.106.2.23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5657" y="208475"/>
            <a:ext cx="2184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hlinkClick r:id="rId2"/>
              </a:rPr>
              <a:t>www.rethink.orange-labs.fr</a:t>
            </a:r>
            <a:endParaRPr lang="fr-FR" sz="1400" dirty="0" smtClean="0"/>
          </a:p>
          <a:p>
            <a:r>
              <a:rPr lang="fr-FR" sz="1400" dirty="0"/>
              <a:t>(</a:t>
            </a:r>
            <a:r>
              <a:rPr lang="fr-FR" sz="1400" dirty="0" smtClean="0"/>
              <a:t>admin)</a:t>
            </a:r>
            <a:endParaRPr lang="en-US" sz="1400" dirty="0"/>
          </a:p>
        </p:txBody>
      </p:sp>
      <p:cxnSp>
        <p:nvCxnSpPr>
          <p:cNvPr id="6" name="Connecteur en arc 5"/>
          <p:cNvCxnSpPr>
            <a:stCxn id="5" idx="2"/>
            <a:endCxn id="7" idx="1"/>
          </p:cNvCxnSpPr>
          <p:nvPr/>
        </p:nvCxnSpPr>
        <p:spPr>
          <a:xfrm rot="5400000">
            <a:off x="-143443" y="1403288"/>
            <a:ext cx="1901730" cy="558544"/>
          </a:xfrm>
          <a:prstGeom prst="curvedConnector4">
            <a:avLst>
              <a:gd name="adj1" fmla="val 43374"/>
              <a:gd name="adj2" fmla="val 1409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528150" y="2381397"/>
            <a:ext cx="800429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8150" y="2996952"/>
            <a:ext cx="8004290" cy="1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6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3" y="2996952"/>
            <a:ext cx="2190321" cy="5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035594" y="888270"/>
            <a:ext cx="3409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powercommunication.rethink.orange-labs.fr</a:t>
            </a:r>
          </a:p>
          <a:p>
            <a:r>
              <a:rPr lang="fr-FR" sz="1400" dirty="0" smtClean="0"/>
              <a:t>+ </a:t>
            </a:r>
            <a:r>
              <a:rPr lang="fr-FR" sz="1400" dirty="0" err="1" smtClean="0"/>
              <a:t>subdomains</a:t>
            </a:r>
            <a:endParaRPr lang="en-US" sz="1400" dirty="0"/>
          </a:p>
        </p:txBody>
      </p:sp>
      <p:cxnSp>
        <p:nvCxnSpPr>
          <p:cNvPr id="36" name="Connecteur en arc 35"/>
          <p:cNvCxnSpPr>
            <a:stCxn id="34" idx="2"/>
            <a:endCxn id="48" idx="0"/>
          </p:cNvCxnSpPr>
          <p:nvPr/>
        </p:nvCxnSpPr>
        <p:spPr>
          <a:xfrm rot="5400000">
            <a:off x="1174153" y="2247937"/>
            <a:ext cx="2402843" cy="7299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0965" y="3870311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</a:rPr>
              <a:t>node</a:t>
            </a:r>
            <a:r>
              <a:rPr lang="fr-FR" sz="16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fr-FR" sz="1600" dirty="0" smtClean="0"/>
              <a:t>Node.js </a:t>
            </a:r>
            <a:r>
              <a:rPr lang="fr-FR" sz="1600" dirty="0" err="1" smtClean="0"/>
              <a:t>runtime</a:t>
            </a:r>
            <a:endParaRPr lang="fr-FR" sz="1600" dirty="0"/>
          </a:p>
        </p:txBody>
      </p:sp>
      <p:pic>
        <p:nvPicPr>
          <p:cNvPr id="4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63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571942" y="3836717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</a:rPr>
              <a:t>registry</a:t>
            </a:r>
            <a:r>
              <a:rPr lang="fr-FR" sz="16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fr-FR" sz="1600" dirty="0" smtClean="0"/>
              <a:t>Domain </a:t>
            </a:r>
            <a:r>
              <a:rPr lang="fr-FR" sz="1600" dirty="0" err="1" smtClean="0"/>
              <a:t>registry</a:t>
            </a:r>
            <a:endParaRPr lang="fr-FR" sz="1600" dirty="0"/>
          </a:p>
        </p:txBody>
      </p:sp>
      <p:cxnSp>
        <p:nvCxnSpPr>
          <p:cNvPr id="51" name="Connecteur en arc 50"/>
          <p:cNvCxnSpPr>
            <a:stCxn id="34" idx="2"/>
            <a:endCxn id="52" idx="0"/>
          </p:cNvCxnSpPr>
          <p:nvPr/>
        </p:nvCxnSpPr>
        <p:spPr>
          <a:xfrm rot="16200000" flipH="1">
            <a:off x="1652948" y="2499090"/>
            <a:ext cx="2402843" cy="227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54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483768" y="3836717"/>
            <a:ext cx="1069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</a:rPr>
              <a:t>catalogue.</a:t>
            </a:r>
          </a:p>
          <a:p>
            <a:r>
              <a:rPr lang="fr-FR" sz="1600" dirty="0" err="1" smtClean="0"/>
              <a:t>PwrCom</a:t>
            </a:r>
            <a:r>
              <a:rPr lang="fr-FR" sz="1600" dirty="0" smtClean="0"/>
              <a:t> catalogue</a:t>
            </a:r>
            <a:endParaRPr lang="fr-FR" sz="1600" dirty="0"/>
          </a:p>
        </p:txBody>
      </p:sp>
      <p:cxnSp>
        <p:nvCxnSpPr>
          <p:cNvPr id="55" name="Connecteur en arc 54"/>
          <p:cNvCxnSpPr>
            <a:stCxn id="34" idx="2"/>
            <a:endCxn id="10" idx="0"/>
          </p:cNvCxnSpPr>
          <p:nvPr/>
        </p:nvCxnSpPr>
        <p:spPr>
          <a:xfrm rot="5400000">
            <a:off x="696099" y="1769883"/>
            <a:ext cx="2402843" cy="16860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5461679" y="3812775"/>
            <a:ext cx="1384071" cy="1126835"/>
            <a:chOff x="6017676" y="3770543"/>
            <a:chExt cx="1384071" cy="1126835"/>
          </a:xfrm>
        </p:grpSpPr>
        <p:pic>
          <p:nvPicPr>
            <p:cNvPr id="6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676" y="3770543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/>
            <p:cNvSpPr/>
            <p:nvPr/>
          </p:nvSpPr>
          <p:spPr>
            <a:xfrm>
              <a:off x="6221362" y="3909870"/>
              <a:ext cx="9766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/>
                <a:t>EnergyQ</a:t>
              </a:r>
              <a:endParaRPr lang="fr-FR" sz="1600" dirty="0" smtClean="0"/>
            </a:p>
            <a:p>
              <a:r>
                <a:rPr lang="fr-FR" sz="1600" dirty="0" err="1" smtClean="0"/>
                <a:t>IdP</a:t>
              </a:r>
              <a:endParaRPr lang="fr-FR" sz="1600" dirty="0" smtClean="0"/>
            </a:p>
            <a:p>
              <a:r>
                <a:rPr lang="fr-FR" sz="1600" dirty="0" smtClean="0"/>
                <a:t>(</a:t>
              </a:r>
              <a:r>
                <a:rPr lang="fr-FR" sz="1600" dirty="0" err="1" smtClean="0"/>
                <a:t>NodeJS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074327" y="1581962"/>
            <a:ext cx="2295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greg.rethink.orange-labs.fr</a:t>
            </a:r>
          </a:p>
        </p:txBody>
      </p:sp>
      <p:cxnSp>
        <p:nvCxnSpPr>
          <p:cNvPr id="76" name="Connecteur en arc 75"/>
          <p:cNvCxnSpPr>
            <a:stCxn id="95" idx="2"/>
            <a:endCxn id="62" idx="0"/>
          </p:cNvCxnSpPr>
          <p:nvPr/>
        </p:nvCxnSpPr>
        <p:spPr>
          <a:xfrm rot="5400000">
            <a:off x="5374218" y="2544931"/>
            <a:ext cx="2047342" cy="4883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69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7401747" y="3867058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MCU</a:t>
            </a:r>
          </a:p>
          <a:p>
            <a:r>
              <a:rPr lang="fr-FR" sz="1600" dirty="0" smtClean="0"/>
              <a:t>(to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defined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80" name="Rectangle 79"/>
          <p:cNvSpPr/>
          <p:nvPr/>
        </p:nvSpPr>
        <p:spPr>
          <a:xfrm>
            <a:off x="6340104" y="731695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mcu.pwrcom.rethink.orange-labs.fr (phase 2)</a:t>
            </a:r>
          </a:p>
        </p:txBody>
      </p:sp>
      <p:cxnSp>
        <p:nvCxnSpPr>
          <p:cNvPr id="81" name="Connecteur en arc 80"/>
          <p:cNvCxnSpPr>
            <a:stCxn id="80" idx="2"/>
            <a:endCxn id="78" idx="0"/>
          </p:cNvCxnSpPr>
          <p:nvPr/>
        </p:nvCxnSpPr>
        <p:spPr>
          <a:xfrm rot="5400000">
            <a:off x="6615281" y="2480040"/>
            <a:ext cx="2534125" cy="838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3241824" y="3814333"/>
            <a:ext cx="1384071" cy="1126835"/>
            <a:chOff x="4954427" y="3761952"/>
            <a:chExt cx="1384071" cy="1126835"/>
          </a:xfrm>
        </p:grpSpPr>
        <p:pic>
          <p:nvPicPr>
            <p:cNvPr id="9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427" y="3761952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/>
            <p:cNvSpPr/>
            <p:nvPr/>
          </p:nvSpPr>
          <p:spPr>
            <a:xfrm>
              <a:off x="5207805" y="3839970"/>
              <a:ext cx="976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/>
                <a:t>Global </a:t>
              </a:r>
              <a:r>
                <a:rPr lang="fr-FR" sz="1600" dirty="0" err="1" smtClean="0"/>
                <a:t>Registry</a:t>
              </a:r>
              <a:endParaRPr lang="fr-FR" sz="1600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5205251" y="1457656"/>
            <a:ext cx="2873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energyq.idp.rethink.orange-labs.fr</a:t>
            </a:r>
          </a:p>
        </p:txBody>
      </p:sp>
      <p:cxnSp>
        <p:nvCxnSpPr>
          <p:cNvPr id="97" name="Connecteur en arc 96"/>
          <p:cNvCxnSpPr>
            <a:stCxn id="68" idx="2"/>
            <a:endCxn id="90" idx="0"/>
          </p:cNvCxnSpPr>
          <p:nvPr/>
        </p:nvCxnSpPr>
        <p:spPr>
          <a:xfrm rot="5400000">
            <a:off x="3115622" y="2707978"/>
            <a:ext cx="1924594" cy="2881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4449106" y="3814332"/>
            <a:ext cx="1384071" cy="1126835"/>
            <a:chOff x="6017676" y="3770543"/>
            <a:chExt cx="1384071" cy="1126835"/>
          </a:xfrm>
        </p:grpSpPr>
        <p:pic>
          <p:nvPicPr>
            <p:cNvPr id="4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676" y="3770543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6221362" y="3909870"/>
              <a:ext cx="976697" cy="584775"/>
            </a:xfrm>
            <a:prstGeom prst="rect">
              <a:avLst/>
            </a:prstGeom>
          </p:spPr>
          <p:txBody>
            <a:bodyPr wrap="square" lIns="72000" rIns="36000">
              <a:spAutoFit/>
            </a:bodyPr>
            <a:lstStyle/>
            <a:p>
              <a:r>
                <a:rPr lang="fr-FR" sz="1600" dirty="0" smtClean="0"/>
                <a:t>Enterprise</a:t>
              </a:r>
            </a:p>
            <a:p>
              <a:r>
                <a:rPr lang="fr-FR" sz="1600" dirty="0" err="1" smtClean="0"/>
                <a:t>app</a:t>
              </a:r>
              <a:endParaRPr lang="fr-FR" sz="1600" dirty="0" smtClean="0"/>
            </a:p>
          </p:txBody>
        </p:sp>
      </p:grpSp>
      <p:cxnSp>
        <p:nvCxnSpPr>
          <p:cNvPr id="44" name="Connecteur en arc 43"/>
          <p:cNvCxnSpPr>
            <a:stCxn id="56" idx="2"/>
            <a:endCxn id="41" idx="0"/>
          </p:cNvCxnSpPr>
          <p:nvPr/>
        </p:nvCxnSpPr>
        <p:spPr>
          <a:xfrm rot="16200000" flipH="1">
            <a:off x="3945346" y="2618536"/>
            <a:ext cx="2391590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99948" y="1114965"/>
            <a:ext cx="24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energyq.rethink.orange-labs.fr</a:t>
            </a:r>
          </a:p>
        </p:txBody>
      </p:sp>
    </p:spTree>
    <p:extLst>
      <p:ext uri="{BB962C8B-B14F-4D97-AF65-F5344CB8AC3E}">
        <p14:creationId xmlns:p14="http://schemas.microsoft.com/office/powerpoint/2010/main" val="371669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94" y="1968915"/>
            <a:ext cx="5088737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v-rethink2 </a:t>
            </a:r>
            <a:r>
              <a:rPr lang="fr-FR" dirty="0" smtClean="0"/>
              <a:t>161.106.2.22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760105"/>
            <a:ext cx="2854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hlinkClick r:id="rId2"/>
              </a:rPr>
              <a:t>www.rethink2.orange-labs.fr</a:t>
            </a:r>
            <a:endParaRPr lang="fr-FR" sz="1400" dirty="0" smtClean="0"/>
          </a:p>
          <a:p>
            <a:r>
              <a:rPr lang="fr-FR" sz="1400" dirty="0"/>
              <a:t>(</a:t>
            </a:r>
            <a:r>
              <a:rPr lang="fr-FR" sz="1400" dirty="0" smtClean="0"/>
              <a:t>admin)</a:t>
            </a:r>
            <a:endParaRPr lang="en-US" sz="1400" dirty="0"/>
          </a:p>
        </p:txBody>
      </p:sp>
      <p:cxnSp>
        <p:nvCxnSpPr>
          <p:cNvPr id="6" name="Connecteur en arc 5"/>
          <p:cNvCxnSpPr>
            <a:stCxn id="5" idx="2"/>
            <a:endCxn id="7" idx="1"/>
          </p:cNvCxnSpPr>
          <p:nvPr/>
        </p:nvCxnSpPr>
        <p:spPr>
          <a:xfrm rot="5400000">
            <a:off x="356514" y="1454961"/>
            <a:ext cx="1350101" cy="1006827"/>
          </a:xfrm>
          <a:prstGeom prst="curvedConnector4">
            <a:avLst>
              <a:gd name="adj1" fmla="val 40666"/>
              <a:gd name="adj2" fmla="val 1227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528150" y="2381397"/>
            <a:ext cx="469746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8149" y="2996952"/>
            <a:ext cx="4979955" cy="1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6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3" y="2996952"/>
            <a:ext cx="2190321" cy="5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032536" y="1604373"/>
            <a:ext cx="2360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broker.rethink2.orange-labs.fr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0965" y="3870311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Node.js </a:t>
            </a:r>
            <a:r>
              <a:rPr lang="fr-FR" sz="1600" dirty="0" err="1" smtClean="0"/>
              <a:t>runtime</a:t>
            </a:r>
            <a:endParaRPr lang="fr-FR" sz="1600" dirty="0"/>
          </a:p>
        </p:txBody>
      </p:sp>
      <p:pic>
        <p:nvPicPr>
          <p:cNvPr id="4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63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571942" y="3836717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redis </a:t>
            </a:r>
            <a:r>
              <a:rPr lang="fr-FR" sz="1600" dirty="0" err="1" smtClean="0"/>
              <a:t>database</a:t>
            </a:r>
            <a:endParaRPr lang="fr-FR" sz="1600" dirty="0" smtClean="0"/>
          </a:p>
        </p:txBody>
      </p:sp>
      <p:cxnSp>
        <p:nvCxnSpPr>
          <p:cNvPr id="55" name="Connecteur en arc 54"/>
          <p:cNvCxnSpPr>
            <a:stCxn id="34" idx="2"/>
            <a:endCxn id="42" idx="0"/>
          </p:cNvCxnSpPr>
          <p:nvPr/>
        </p:nvCxnSpPr>
        <p:spPr>
          <a:xfrm rot="5400000">
            <a:off x="656943" y="2314522"/>
            <a:ext cx="1958161" cy="11534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79912" y="1604372"/>
            <a:ext cx="2741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coturn.rethink2.orange-labs.fr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241824" y="3814333"/>
            <a:ext cx="1384071" cy="1126835"/>
            <a:chOff x="4954427" y="3761952"/>
            <a:chExt cx="1384071" cy="1126835"/>
          </a:xfrm>
        </p:grpSpPr>
        <p:pic>
          <p:nvPicPr>
            <p:cNvPr id="9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427" y="3761952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/>
            <p:cNvSpPr/>
            <p:nvPr/>
          </p:nvSpPr>
          <p:spPr>
            <a:xfrm>
              <a:off x="5207805" y="3839970"/>
              <a:ext cx="976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/>
                <a:t>coturn</a:t>
              </a:r>
              <a:endParaRPr lang="fr-FR" sz="1600" dirty="0"/>
            </a:p>
          </p:txBody>
        </p:sp>
      </p:grpSp>
      <p:cxnSp>
        <p:nvCxnSpPr>
          <p:cNvPr id="97" name="Connecteur en arc 96"/>
          <p:cNvCxnSpPr>
            <a:stCxn id="68" idx="2"/>
            <a:endCxn id="91" idx="0"/>
          </p:cNvCxnSpPr>
          <p:nvPr/>
        </p:nvCxnSpPr>
        <p:spPr>
          <a:xfrm rot="5400000">
            <a:off x="3577092" y="2318609"/>
            <a:ext cx="1980202" cy="1167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1935" y="1283325"/>
            <a:ext cx="2741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easyapp.rethink2.orange-labs.fr</a:t>
            </a:r>
          </a:p>
        </p:txBody>
      </p:sp>
      <p:pic>
        <p:nvPicPr>
          <p:cNvPr id="46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415" y="3836717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523794" y="3859101"/>
            <a:ext cx="97669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err="1" smtClean="0"/>
              <a:t>easyrtc</a:t>
            </a:r>
            <a:r>
              <a:rPr lang="fr-FR" sz="1600" dirty="0" smtClean="0"/>
              <a:t> </a:t>
            </a:r>
            <a:r>
              <a:rPr lang="fr-FR" sz="1600" dirty="0" err="1" smtClean="0"/>
              <a:t>example</a:t>
            </a:r>
            <a:endParaRPr lang="fr-FR" sz="1600" dirty="0" smtClean="0"/>
          </a:p>
        </p:txBody>
      </p:sp>
      <p:cxnSp>
        <p:nvCxnSpPr>
          <p:cNvPr id="49" name="Connecteur en arc 48"/>
          <p:cNvCxnSpPr>
            <a:stCxn id="45" idx="2"/>
            <a:endCxn id="47" idx="0"/>
          </p:cNvCxnSpPr>
          <p:nvPr/>
        </p:nvCxnSpPr>
        <p:spPr>
          <a:xfrm rot="5400000">
            <a:off x="2218501" y="2384744"/>
            <a:ext cx="2267999" cy="6807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211960" y="3820237"/>
            <a:ext cx="1384071" cy="1126835"/>
            <a:chOff x="4954427" y="3761952"/>
            <a:chExt cx="1384071" cy="1126835"/>
          </a:xfrm>
        </p:grpSpPr>
        <p:pic>
          <p:nvPicPr>
            <p:cNvPr id="25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427" y="3761952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5207805" y="3839970"/>
              <a:ext cx="976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/>
                <a:t>CPE</a:t>
              </a:r>
              <a:endParaRPr lang="fr-FR" sz="1600" dirty="0"/>
            </a:p>
          </p:txBody>
        </p:sp>
      </p:grpSp>
      <p:cxnSp>
        <p:nvCxnSpPr>
          <p:cNvPr id="29" name="Connecteur en arc 28"/>
          <p:cNvCxnSpPr>
            <a:stCxn id="39" idx="2"/>
            <a:endCxn id="26" idx="0"/>
          </p:cNvCxnSpPr>
          <p:nvPr/>
        </p:nvCxnSpPr>
        <p:spPr>
          <a:xfrm rot="5400000">
            <a:off x="4345577" y="2191132"/>
            <a:ext cx="2315234" cy="10990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03995" y="1275244"/>
            <a:ext cx="2297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cpe.rethink2.orange-labs.fr</a:t>
            </a:r>
          </a:p>
        </p:txBody>
      </p:sp>
    </p:spTree>
    <p:extLst>
      <p:ext uri="{BB962C8B-B14F-4D97-AF65-F5344CB8AC3E}">
        <p14:creationId xmlns:p14="http://schemas.microsoft.com/office/powerpoint/2010/main" val="313286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5819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548680"/>
            <a:ext cx="2376264" cy="2304256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rethink1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Powercommunication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412776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energyq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178" y="1844824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IdP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276872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MCU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996952"/>
            <a:ext cx="2376264" cy="1152128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rethink2</a:t>
            </a:r>
            <a:endParaRPr lang="fr-FR" sz="12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51520" y="4293096"/>
            <a:ext cx="2376264" cy="1152128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rethink3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94178" y="3276221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Global </a:t>
            </a:r>
            <a:r>
              <a:rPr lang="fr-FR" sz="1600" dirty="0" err="1" smtClean="0">
                <a:solidFill>
                  <a:schemeClr val="tx1"/>
                </a:solidFill>
              </a:rPr>
              <a:t>Registry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653" y="3681028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TURN/STUN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653" y="4569039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netall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5013176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QoS</a:t>
            </a:r>
            <a:r>
              <a:rPr lang="fr-FR" sz="1600" dirty="0" smtClean="0">
                <a:solidFill>
                  <a:schemeClr val="tx1"/>
                </a:solidFill>
              </a:rPr>
              <a:t> Broker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1520" y="5517232"/>
            <a:ext cx="2376264" cy="720080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Independent </a:t>
            </a:r>
            <a:r>
              <a:rPr lang="fr-FR" sz="1200" dirty="0" err="1" smtClean="0"/>
              <a:t>IdP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2423123" y="1033790"/>
            <a:ext cx="2980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http://powercommunication.rethink.orange-labs.fr</a:t>
            </a:r>
            <a:endParaRPr lang="fr-FR" sz="1050" dirty="0"/>
          </a:p>
        </p:txBody>
      </p:sp>
      <p:sp>
        <p:nvSpPr>
          <p:cNvPr id="17" name="Rectangle 16"/>
          <p:cNvSpPr/>
          <p:nvPr/>
        </p:nvSpPr>
        <p:spPr>
          <a:xfrm>
            <a:off x="2423123" y="1446892"/>
            <a:ext cx="2223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http://energyq.rethink.orange-labs.fr</a:t>
            </a:r>
            <a:endParaRPr lang="fr-FR" sz="1050" dirty="0"/>
          </a:p>
        </p:txBody>
      </p:sp>
      <p:sp>
        <p:nvSpPr>
          <p:cNvPr id="18" name="Rectangle 17"/>
          <p:cNvSpPr/>
          <p:nvPr/>
        </p:nvSpPr>
        <p:spPr>
          <a:xfrm>
            <a:off x="2402877" y="4617897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http://netall.rethink3.orange-labs.fr</a:t>
            </a:r>
            <a:endParaRPr lang="fr-FR" sz="1050" dirty="0"/>
          </a:p>
        </p:txBody>
      </p:sp>
      <p:sp>
        <p:nvSpPr>
          <p:cNvPr id="19" name="Rectangle 18"/>
          <p:cNvSpPr/>
          <p:nvPr/>
        </p:nvSpPr>
        <p:spPr>
          <a:xfrm>
            <a:off x="2402877" y="5066238"/>
            <a:ext cx="25490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http://broker.netall.rethink3.orange-labs.fr</a:t>
            </a:r>
            <a:endParaRPr lang="fr-FR" sz="1050" dirty="0"/>
          </a:p>
        </p:txBody>
      </p:sp>
      <p:sp>
        <p:nvSpPr>
          <p:cNvPr id="20" name="Rectangle 19"/>
          <p:cNvSpPr/>
          <p:nvPr/>
        </p:nvSpPr>
        <p:spPr>
          <a:xfrm>
            <a:off x="2402877" y="3734090"/>
            <a:ext cx="20778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http://turn.rethink2.orange-labs.fr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386653" y="5805264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OIDC </a:t>
            </a:r>
            <a:r>
              <a:rPr lang="fr-FR" sz="1600" dirty="0" err="1" smtClean="0">
                <a:solidFill>
                  <a:schemeClr val="tx1"/>
                </a:solidFill>
              </a:rPr>
              <a:t>IdP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37955" y="5896287"/>
            <a:ext cx="2282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/>
              <a:t>https://oidc-ns.kermit.orange-labs.fr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516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à coins arrondis 68"/>
          <p:cNvSpPr/>
          <p:nvPr/>
        </p:nvSpPr>
        <p:spPr>
          <a:xfrm>
            <a:off x="233518" y="3290641"/>
            <a:ext cx="3258362" cy="3018679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smtClean="0">
                <a:solidFill>
                  <a:schemeClr val="tx1"/>
                </a:solidFill>
              </a:rPr>
              <a:t>Deutsche Telekom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675840" y="3212976"/>
            <a:ext cx="5468160" cy="3176412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smtClean="0">
                <a:solidFill>
                  <a:schemeClr val="tx1"/>
                </a:solidFill>
              </a:rPr>
              <a:t>Orange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233518" y="1784130"/>
            <a:ext cx="8676964" cy="1368152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err="1" smtClean="0">
                <a:solidFill>
                  <a:schemeClr val="tx1"/>
                </a:solidFill>
              </a:rPr>
              <a:t>Fokus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fraunhofer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23528" y="332656"/>
            <a:ext cx="8676964" cy="1368152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smtClean="0">
                <a:solidFill>
                  <a:schemeClr val="tx1"/>
                </a:solidFill>
              </a:rPr>
              <a:t>Portugal Telecom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57494" y="69269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HyBroker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051720" y="69269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HySmart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53425" y="69269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HyHacker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236296" y="487986"/>
            <a:ext cx="1584176" cy="1008112"/>
            <a:chOff x="6012160" y="1196752"/>
            <a:chExt cx="1584176" cy="1008112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6012160" y="1196752"/>
              <a:ext cx="1584176" cy="100811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Global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Registry</a:t>
              </a:r>
              <a:r>
                <a:rPr lang="fr-FR" sz="1200" dirty="0" smtClean="0">
                  <a:solidFill>
                    <a:schemeClr val="tx1"/>
                  </a:solidFill>
                </a:rPr>
                <a:t> PT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rganigramme : Disque magnétique 7"/>
            <p:cNvSpPr/>
            <p:nvPr/>
          </p:nvSpPr>
          <p:spPr>
            <a:xfrm>
              <a:off x="6768244" y="1598453"/>
              <a:ext cx="648072" cy="576064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7416316" y="3212976"/>
            <a:ext cx="1584176" cy="1008112"/>
            <a:chOff x="6012160" y="1196752"/>
            <a:chExt cx="1584176" cy="1008112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6012160" y="1196752"/>
              <a:ext cx="1584176" cy="100811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Global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Registry</a:t>
              </a:r>
              <a:r>
                <a:rPr lang="fr-FR" sz="1200" dirty="0" smtClean="0">
                  <a:solidFill>
                    <a:schemeClr val="tx1"/>
                  </a:solidFill>
                </a:rPr>
                <a:t> Orange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rganigramme : Disque magnétique 12"/>
            <p:cNvSpPr/>
            <p:nvPr/>
          </p:nvSpPr>
          <p:spPr>
            <a:xfrm>
              <a:off x="6768244" y="1598453"/>
              <a:ext cx="648072" cy="576064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5" name="Connecteur en arc 14"/>
          <p:cNvCxnSpPr>
            <a:stCxn id="8" idx="4"/>
            <a:endCxn id="13" idx="1"/>
          </p:cNvCxnSpPr>
          <p:nvPr/>
        </p:nvCxnSpPr>
        <p:spPr>
          <a:xfrm flipH="1">
            <a:off x="8496436" y="1177719"/>
            <a:ext cx="144016" cy="2436958"/>
          </a:xfrm>
          <a:prstGeom prst="curvedConnector4">
            <a:avLst>
              <a:gd name="adj1" fmla="val -158732"/>
              <a:gd name="adj2" fmla="val 5591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5526106" y="1988840"/>
            <a:ext cx="1584176" cy="1008112"/>
            <a:chOff x="6012160" y="1196752"/>
            <a:chExt cx="1584176" cy="1008112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6012160" y="1196752"/>
              <a:ext cx="1584176" cy="100811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Global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Registry</a:t>
              </a:r>
              <a:r>
                <a:rPr lang="fr-FR" sz="1200" dirty="0" smtClean="0">
                  <a:solidFill>
                    <a:schemeClr val="tx1"/>
                  </a:solidFill>
                </a:rPr>
                <a:t> TUB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Organigramme : Disque magnétique 18"/>
            <p:cNvSpPr/>
            <p:nvPr/>
          </p:nvSpPr>
          <p:spPr>
            <a:xfrm>
              <a:off x="6768244" y="1598453"/>
              <a:ext cx="648072" cy="576064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en arc 19"/>
          <p:cNvCxnSpPr>
            <a:stCxn id="19" idx="1"/>
            <a:endCxn id="8" idx="2"/>
          </p:cNvCxnSpPr>
          <p:nvPr/>
        </p:nvCxnSpPr>
        <p:spPr>
          <a:xfrm rot="5400000" flipH="1" flipV="1">
            <a:off x="6692892" y="1091053"/>
            <a:ext cx="1212822" cy="1386154"/>
          </a:xfrm>
          <a:prstGeom prst="curvedConnector2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13" idx="2"/>
            <a:endCxn id="19" idx="4"/>
          </p:cNvCxnSpPr>
          <p:nvPr/>
        </p:nvCxnSpPr>
        <p:spPr>
          <a:xfrm rot="10800000">
            <a:off x="6930262" y="2678573"/>
            <a:ext cx="1242138" cy="1224136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457494" y="213285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HotelGuest</a:t>
            </a:r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67544" y="3757140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MyCity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2015716" y="213285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Talknow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2051720" y="3758693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Participate</a:t>
            </a:r>
            <a:endParaRPr lang="fr-FR" dirty="0" smtClean="0"/>
          </a:p>
        </p:txBody>
      </p:sp>
      <p:sp>
        <p:nvSpPr>
          <p:cNvPr id="31" name="Rectangle à coins arrondis 30"/>
          <p:cNvSpPr/>
          <p:nvPr/>
        </p:nvSpPr>
        <p:spPr>
          <a:xfrm>
            <a:off x="467544" y="4797152"/>
            <a:ext cx="1368152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idEasy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3756533" y="3684427"/>
            <a:ext cx="1368152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idTelco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323528" y="6381328"/>
            <a:ext cx="13681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897800" y="6389388"/>
            <a:ext cx="136815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IdPs</a:t>
            </a:r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3383868" y="6381328"/>
            <a:ext cx="1368152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 smtClean="0">
                <a:solidFill>
                  <a:schemeClr val="tx1"/>
                </a:solidFill>
              </a:rPr>
              <a:t>Infra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854040" y="4323081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powercomm</a:t>
            </a:r>
            <a:endParaRPr lang="fr-FR" sz="1600" dirty="0" smtClean="0"/>
          </a:p>
        </p:txBody>
      </p:sp>
      <p:sp>
        <p:nvSpPr>
          <p:cNvPr id="37" name="Rectangle à coins arrondis 36"/>
          <p:cNvSpPr/>
          <p:nvPr/>
        </p:nvSpPr>
        <p:spPr>
          <a:xfrm>
            <a:off x="7397962" y="431593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energyq</a:t>
            </a:r>
            <a:endParaRPr lang="fr-FR" sz="1600" dirty="0" smtClean="0"/>
          </a:p>
        </p:txBody>
      </p:sp>
      <p:sp>
        <p:nvSpPr>
          <p:cNvPr id="38" name="Rectangle à coins arrondis 37"/>
          <p:cNvSpPr/>
          <p:nvPr/>
        </p:nvSpPr>
        <p:spPr>
          <a:xfrm>
            <a:off x="5265007" y="3411800"/>
            <a:ext cx="1368152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idTelco2</a:t>
            </a:r>
            <a:endParaRPr lang="fr-FR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655633" y="5301208"/>
            <a:ext cx="1584176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TURN1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7377858" y="5301208"/>
            <a:ext cx="1584176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TURN2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925397" y="5301208"/>
            <a:ext cx="1584176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netall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440609" y="5678725"/>
            <a:ext cx="942271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QoS</a:t>
            </a:r>
            <a:r>
              <a:rPr lang="fr-FR" sz="1200" dirty="0" smtClean="0">
                <a:solidFill>
                  <a:schemeClr val="tx1"/>
                </a:solidFill>
              </a:rPr>
              <a:t> Broker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4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58" y="458987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3223978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58" y="611387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37" y="687519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54119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7" y="706153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6" descr="http://academicpositions.eu/content/uploads/2012/05/TUBerlin_Logo_r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80" y="1957072"/>
            <a:ext cx="324037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76190"/>
            <a:ext cx="64848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98" y="3817851"/>
            <a:ext cx="64848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7607"/>
            <a:ext cx="64848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54" y="5342878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97" y="5342878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57" y="3823323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60" y="3422285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Image 8" descr="apize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55" y="2215859"/>
            <a:ext cx="45995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Image 8" descr="apize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289" y="4353985"/>
            <a:ext cx="45995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Image 8" descr="apize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88" y="4292734"/>
            <a:ext cx="45995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7825"/>
            <a:ext cx="423238" cy="21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60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9512" y="764704"/>
            <a:ext cx="2808312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Server </a:t>
            </a:r>
            <a:r>
              <a:rPr lang="fr-FR" dirty="0" err="1" smtClean="0"/>
              <a:t>side</a:t>
            </a:r>
            <a:r>
              <a:rPr lang="fr-FR" dirty="0" smtClean="0"/>
              <a:t> pf</a:t>
            </a:r>
            <a:endParaRPr lang="fr-FR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1151620" y="4181466"/>
            <a:ext cx="1476164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IdP</a:t>
            </a:r>
            <a:endParaRPr lang="fr-FR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251520" y="1196752"/>
            <a:ext cx="2376264" cy="2880320"/>
          </a:xfrm>
          <a:prstGeom prst="roundRect">
            <a:avLst>
              <a:gd name="adj" fmla="val 947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CSP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1043608" y="1988840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MessagingNode</a:t>
            </a:r>
            <a:endParaRPr lang="fr-FR" dirty="0" smtClean="0"/>
          </a:p>
        </p:txBody>
      </p:sp>
      <p:sp>
        <p:nvSpPr>
          <p:cNvPr id="68" name="Rectangle à coins arrondis 67"/>
          <p:cNvSpPr/>
          <p:nvPr/>
        </p:nvSpPr>
        <p:spPr>
          <a:xfrm>
            <a:off x="1043608" y="1366454"/>
            <a:ext cx="1368152" cy="574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Catalogue</a:t>
            </a:r>
          </a:p>
        </p:txBody>
      </p:sp>
      <p:sp>
        <p:nvSpPr>
          <p:cNvPr id="69" name="Rectangle à coins arrondis 68"/>
          <p:cNvSpPr/>
          <p:nvPr/>
        </p:nvSpPr>
        <p:spPr>
          <a:xfrm>
            <a:off x="1043608" y="2924944"/>
            <a:ext cx="136815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Registry</a:t>
            </a:r>
            <a:endParaRPr lang="fr-FR" dirty="0" smtClean="0"/>
          </a:p>
        </p:txBody>
      </p:sp>
      <p:sp>
        <p:nvSpPr>
          <p:cNvPr id="73" name="Rectangle à coins arrondis 72"/>
          <p:cNvSpPr/>
          <p:nvPr/>
        </p:nvSpPr>
        <p:spPr>
          <a:xfrm>
            <a:off x="1139045" y="4756976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1349642" y="5949280"/>
            <a:ext cx="1080120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1175462" y="5278795"/>
            <a:ext cx="942271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QoS</a:t>
            </a:r>
            <a:r>
              <a:rPr lang="fr-FR" sz="1200" dirty="0" smtClean="0">
                <a:solidFill>
                  <a:schemeClr val="tx1"/>
                </a:solidFill>
              </a:rPr>
              <a:t> Broker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3707904" y="1267072"/>
            <a:ext cx="1623376" cy="177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3867990" y="1710348"/>
            <a:ext cx="1319273" cy="608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Runtime</a:t>
            </a:r>
            <a:endParaRPr lang="fr-FR" sz="1600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1043608" y="3501008"/>
            <a:ext cx="136815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WebApp</a:t>
            </a:r>
            <a:endParaRPr lang="fr-FR" dirty="0" smtClean="0"/>
          </a:p>
        </p:txBody>
      </p:sp>
      <p:sp>
        <p:nvSpPr>
          <p:cNvPr id="79" name="Rectangle à coins arrondis 78"/>
          <p:cNvSpPr/>
          <p:nvPr/>
        </p:nvSpPr>
        <p:spPr>
          <a:xfrm>
            <a:off x="3867990" y="2371944"/>
            <a:ext cx="1109657" cy="608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DemoApp</a:t>
            </a:r>
            <a:endParaRPr lang="fr-FR" sz="1600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1205626" y="5898001"/>
            <a:ext cx="1080120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0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43708" y="1579663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941930" y="2299743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205626" y="2732058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45786" y="3611361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2357754" y="1779493"/>
            <a:ext cx="2322258" cy="1024305"/>
          </a:xfrm>
          <a:prstGeom prst="arc">
            <a:avLst>
              <a:gd name="adj1" fmla="val 15422385"/>
              <a:gd name="adj2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 rot="16585261">
            <a:off x="1142249" y="2243048"/>
            <a:ext cx="1406969" cy="582314"/>
          </a:xfrm>
          <a:prstGeom prst="arc">
            <a:avLst>
              <a:gd name="adj1" fmla="val 13546481"/>
              <a:gd name="adj2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 rot="11838376">
            <a:off x="1732391" y="3107538"/>
            <a:ext cx="1406969" cy="582314"/>
          </a:xfrm>
          <a:prstGeom prst="arc">
            <a:avLst>
              <a:gd name="adj1" fmla="val 13216936"/>
              <a:gd name="adj2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/>
          <p:cNvSpPr/>
          <p:nvPr/>
        </p:nvSpPr>
        <p:spPr>
          <a:xfrm rot="6061000">
            <a:off x="3683786" y="2575030"/>
            <a:ext cx="1406969" cy="1039740"/>
          </a:xfrm>
          <a:prstGeom prst="arc">
            <a:avLst>
              <a:gd name="adj1" fmla="val 13216936"/>
              <a:gd name="adj2" fmla="val 6280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917594" y="2911447"/>
            <a:ext cx="288032" cy="1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5418094" y="2495229"/>
            <a:ext cx="360040" cy="1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374867" y="4011023"/>
            <a:ext cx="0" cy="282073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4" idx="0"/>
          </p:cNvCxnSpPr>
          <p:nvPr/>
        </p:nvCxnSpPr>
        <p:spPr>
          <a:xfrm flipV="1">
            <a:off x="2681790" y="1334810"/>
            <a:ext cx="0" cy="244853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418094" y="2237964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REST Interface</a:t>
            </a:r>
            <a:endParaRPr lang="fr-FR" sz="1050" dirty="0"/>
          </a:p>
        </p:txBody>
      </p:sp>
      <p:sp>
        <p:nvSpPr>
          <p:cNvPr id="28" name="ZoneTexte 27"/>
          <p:cNvSpPr txBox="1"/>
          <p:nvPr/>
        </p:nvSpPr>
        <p:spPr>
          <a:xfrm>
            <a:off x="4025024" y="313172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P2P Interface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945179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184</Words>
  <Application>Microsoft Office PowerPoint</Application>
  <PresentationFormat>Affichage à l'écran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BECOT Simon IMT/OLPS</dc:creator>
  <cp:lastModifiedBy>BECOT Simon IMT/OLPS</cp:lastModifiedBy>
  <cp:revision>33</cp:revision>
  <dcterms:created xsi:type="dcterms:W3CDTF">2015-11-04T10:41:50Z</dcterms:created>
  <dcterms:modified xsi:type="dcterms:W3CDTF">2016-04-08T07:09:33Z</dcterms:modified>
</cp:coreProperties>
</file>