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7" r:id="rId2"/>
  </p:sldIdLst>
  <p:sldSz cx="21383625" cy="30240288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66" d="100"/>
          <a:sy n="66" d="100"/>
        </p:scale>
        <p:origin x="868" y="-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49049"/>
            <a:ext cx="18176081" cy="10528100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0015"/>
            <a:ext cx="4610844" cy="25627246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0015"/>
            <a:ext cx="13565237" cy="256272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72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39080"/>
            <a:ext cx="18443377" cy="12579118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37201"/>
            <a:ext cx="18443377" cy="66150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13073"/>
            <a:ext cx="9046274" cy="3633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46105"/>
            <a:ext cx="9046274" cy="16247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13073"/>
            <a:ext cx="9090826" cy="3633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46105"/>
            <a:ext cx="9090826" cy="16247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ssdiagramm: Dokument 8"/>
          <p:cNvSpPr/>
          <p:nvPr userDrawn="1"/>
        </p:nvSpPr>
        <p:spPr>
          <a:xfrm flipH="1" flipV="1">
            <a:off x="-20791" y="27778490"/>
            <a:ext cx="21406394" cy="145872"/>
          </a:xfrm>
          <a:prstGeom prst="rect">
            <a:avLst/>
          </a:prstGeom>
          <a:solidFill>
            <a:srgbClr val="E12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98">
              <a:latin typeface="Book Antiqua" panose="02040602050305030304" pitchFamily="18" charset="0"/>
            </a:endParaRPr>
          </a:p>
        </p:txBody>
      </p:sp>
      <p:sp>
        <p:nvSpPr>
          <p:cNvPr id="8" name="Flussdiagramm: Dokument 8"/>
          <p:cNvSpPr/>
          <p:nvPr userDrawn="1"/>
        </p:nvSpPr>
        <p:spPr>
          <a:xfrm>
            <a:off x="0" y="0"/>
            <a:ext cx="21383625" cy="520609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37"/>
              <a:gd name="connsiteX1" fmla="*/ 21600 w 21600"/>
              <a:gd name="connsiteY1" fmla="*/ 0 h 21337"/>
              <a:gd name="connsiteX2" fmla="*/ 21537 w 21600"/>
              <a:gd name="connsiteY2" fmla="*/ 17424 h 21337"/>
              <a:gd name="connsiteX3" fmla="*/ 0 w 21600"/>
              <a:gd name="connsiteY3" fmla="*/ 20172 h 21337"/>
              <a:gd name="connsiteX4" fmla="*/ 0 w 21600"/>
              <a:gd name="connsiteY4" fmla="*/ 0 h 21337"/>
              <a:gd name="connsiteX0" fmla="*/ 0 w 21600"/>
              <a:gd name="connsiteY0" fmla="*/ 0 h 21337"/>
              <a:gd name="connsiteX1" fmla="*/ 21600 w 21600"/>
              <a:gd name="connsiteY1" fmla="*/ 0 h 21337"/>
              <a:gd name="connsiteX2" fmla="*/ 21579 w 21600"/>
              <a:gd name="connsiteY2" fmla="*/ 17424 h 21337"/>
              <a:gd name="connsiteX3" fmla="*/ 0 w 21600"/>
              <a:gd name="connsiteY3" fmla="*/ 20172 h 21337"/>
              <a:gd name="connsiteX4" fmla="*/ 0 w 21600"/>
              <a:gd name="connsiteY4" fmla="*/ 0 h 21337"/>
              <a:gd name="connsiteX0" fmla="*/ 0 w 21600"/>
              <a:gd name="connsiteY0" fmla="*/ 0 h 21337"/>
              <a:gd name="connsiteX1" fmla="*/ 21600 w 21600"/>
              <a:gd name="connsiteY1" fmla="*/ 0 h 21337"/>
              <a:gd name="connsiteX2" fmla="*/ 21600 w 21600"/>
              <a:gd name="connsiteY2" fmla="*/ 17424 h 21337"/>
              <a:gd name="connsiteX3" fmla="*/ 0 w 21600"/>
              <a:gd name="connsiteY3" fmla="*/ 20172 h 21337"/>
              <a:gd name="connsiteX4" fmla="*/ 0 w 21600"/>
              <a:gd name="connsiteY4" fmla="*/ 0 h 21337"/>
              <a:gd name="connsiteX0" fmla="*/ 0 w 21600"/>
              <a:gd name="connsiteY0" fmla="*/ 0 h 20603"/>
              <a:gd name="connsiteX1" fmla="*/ 21600 w 21600"/>
              <a:gd name="connsiteY1" fmla="*/ 0 h 20603"/>
              <a:gd name="connsiteX2" fmla="*/ 21600 w 21600"/>
              <a:gd name="connsiteY2" fmla="*/ 17424 h 20603"/>
              <a:gd name="connsiteX3" fmla="*/ 0 w 21600"/>
              <a:gd name="connsiteY3" fmla="*/ 20172 h 20603"/>
              <a:gd name="connsiteX4" fmla="*/ 0 w 21600"/>
              <a:gd name="connsiteY4" fmla="*/ 0 h 20603"/>
              <a:gd name="connsiteX0" fmla="*/ 0 w 21600"/>
              <a:gd name="connsiteY0" fmla="*/ 0 h 22997"/>
              <a:gd name="connsiteX1" fmla="*/ 21600 w 21600"/>
              <a:gd name="connsiteY1" fmla="*/ 0 h 22997"/>
              <a:gd name="connsiteX2" fmla="*/ 21600 w 21600"/>
              <a:gd name="connsiteY2" fmla="*/ 17424 h 22997"/>
              <a:gd name="connsiteX3" fmla="*/ 0 w 21600"/>
              <a:gd name="connsiteY3" fmla="*/ 20172 h 22997"/>
              <a:gd name="connsiteX4" fmla="*/ 0 w 21600"/>
              <a:gd name="connsiteY4" fmla="*/ 0 h 2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997">
                <a:moveTo>
                  <a:pt x="0" y="0"/>
                </a:moveTo>
                <a:lnTo>
                  <a:pt x="21600" y="0"/>
                </a:lnTo>
                <a:lnTo>
                  <a:pt x="21600" y="17424"/>
                </a:lnTo>
                <a:cubicBezTo>
                  <a:pt x="15514" y="1540"/>
                  <a:pt x="5855" y="32068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12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944" dirty="0">
              <a:latin typeface="Book Antiqua" panose="02040602050305030304" pitchFamily="18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 flipH="1">
            <a:off x="1470123" y="1122471"/>
            <a:ext cx="9699250" cy="256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2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122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»</a:t>
            </a:r>
            <a:r>
              <a:rPr lang="de-DE" sz="8122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Ausgezeichnet!</a:t>
            </a:r>
            <a:r>
              <a:rPr lang="de-DE" sz="8122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« </a:t>
            </a:r>
            <a:endParaRPr lang="de-DE" sz="8122" u="sng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5297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Unseren Hochschulen</a:t>
            </a:r>
            <a:r>
              <a:rPr lang="de-DE" sz="5297" baseline="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2017</a:t>
            </a:r>
            <a:endParaRPr lang="de-DE" sz="5297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23" y="28203636"/>
            <a:ext cx="7962382" cy="15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09" userDrawn="1">
          <p15:clr>
            <a:srgbClr val="F26B43"/>
          </p15:clr>
        </p15:guide>
        <p15:guide id="2" pos="67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648"/>
          <p:cNvSpPr>
            <a:spLocks noChangeArrowheads="1"/>
          </p:cNvSpPr>
          <p:nvPr/>
        </p:nvSpPr>
        <p:spPr bwMode="auto">
          <a:xfrm>
            <a:off x="420401" y="8746774"/>
            <a:ext cx="20187001" cy="8931625"/>
          </a:xfrm>
          <a:prstGeom prst="roundRect">
            <a:avLst>
              <a:gd name="adj" fmla="val 8880"/>
            </a:avLst>
          </a:prstGeom>
          <a:solidFill>
            <a:srgbClr val="F8F4D4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</p:txBody>
      </p:sp>
      <p:sp>
        <p:nvSpPr>
          <p:cNvPr id="71" name="Abgerundetes Rechteck 70"/>
          <p:cNvSpPr/>
          <p:nvPr/>
        </p:nvSpPr>
        <p:spPr>
          <a:xfrm>
            <a:off x="8702800" y="9918699"/>
            <a:ext cx="4023360" cy="7303781"/>
          </a:xfrm>
          <a:prstGeom prst="roundRect">
            <a:avLst>
              <a:gd name="adj" fmla="val 255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34433" r="15642" b="17227"/>
          <a:stretch/>
        </p:blipFill>
        <p:spPr>
          <a:xfrm>
            <a:off x="855345" y="6942206"/>
            <a:ext cx="3094894" cy="9847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668" y="6988027"/>
            <a:ext cx="3208734" cy="11033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4577640"/>
            <a:ext cx="21383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/>
              <a:t>Gruppe 4</a:t>
            </a:r>
          </a:p>
          <a:p>
            <a:pPr algn="ctr"/>
            <a:r>
              <a:rPr lang="de-DE" sz="6000" dirty="0" smtClean="0"/>
              <a:t>Jonas Eckhoff, Anton Jabs, Florian Brach, Felix </a:t>
            </a:r>
            <a:r>
              <a:rPr lang="de-DE" sz="6000" dirty="0" err="1" smtClean="0"/>
              <a:t>Kieckhäfer</a:t>
            </a:r>
            <a:endParaRPr lang="de-DE" sz="60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525996" y="18814500"/>
            <a:ext cx="6229215" cy="5468603"/>
            <a:chOff x="3024959" y="10589171"/>
            <a:chExt cx="8377603" cy="7748864"/>
          </a:xfrm>
        </p:grpSpPr>
        <p:sp>
          <p:nvSpPr>
            <p:cNvPr id="7" name="AutoShape 648"/>
            <p:cNvSpPr>
              <a:spLocks noChangeArrowheads="1"/>
            </p:cNvSpPr>
            <p:nvPr/>
          </p:nvSpPr>
          <p:spPr bwMode="auto">
            <a:xfrm>
              <a:off x="3024959" y="10589171"/>
              <a:ext cx="8377603" cy="7250723"/>
            </a:xfrm>
            <a:prstGeom prst="roundRect">
              <a:avLst>
                <a:gd name="adj" fmla="val 8880"/>
              </a:avLst>
            </a:prstGeom>
            <a:solidFill>
              <a:srgbClr val="F8F4D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98770" y="10967756"/>
              <a:ext cx="7831016" cy="737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Abstandsregelung:</a:t>
              </a:r>
            </a:p>
            <a:p>
              <a:endParaRPr lang="de-DE" sz="32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smtClean="0"/>
                <a:t>Objekttracking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smtClean="0"/>
                <a:t>Punkterkennung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smtClean="0"/>
                <a:t>Transformation von Pixel- zu Weltkoordinaten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smtClean="0"/>
                <a:t>PD-Regelung</a:t>
              </a:r>
              <a:endParaRPr lang="de-DE" sz="3200" dirty="0" smtClean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de-DE" sz="5400" dirty="0" smtClean="0"/>
            </a:p>
            <a:p>
              <a:endParaRPr lang="de-DE" sz="14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de-DE" sz="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de-DE" sz="3200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4095416" y="7088363"/>
            <a:ext cx="251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Prof. Dr. Timo Reis</a:t>
            </a:r>
          </a:p>
          <a:p>
            <a:r>
              <a:rPr lang="de-DE" dirty="0" smtClean="0"/>
              <a:t>Fachbereich Mathematik</a:t>
            </a:r>
          </a:p>
          <a:p>
            <a:r>
              <a:rPr lang="de-DE" dirty="0" smtClean="0"/>
              <a:t>Universität Hamburg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3374233" y="7078046"/>
            <a:ext cx="4024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Prof. Dr. Robert Seifried</a:t>
            </a:r>
          </a:p>
          <a:p>
            <a:r>
              <a:rPr lang="de-DE" dirty="0" smtClean="0"/>
              <a:t>Institut für Mechanik und Meerestechnik</a:t>
            </a:r>
          </a:p>
          <a:p>
            <a:r>
              <a:rPr lang="de-DE" dirty="0" smtClean="0"/>
              <a:t>Technische Universität Hamburg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0184576" y="6710228"/>
            <a:ext cx="97975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de-DE" sz="8800" b="1" dirty="0" smtClean="0">
                <a:ln/>
                <a:solidFill>
                  <a:schemeClr val="accent3"/>
                </a:solidFill>
              </a:rPr>
              <a:t>&amp;</a:t>
            </a:r>
            <a:endParaRPr lang="de-DE" sz="8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691938" y="9209936"/>
            <a:ext cx="2524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Kamerabild </a:t>
            </a:r>
            <a:br>
              <a:rPr lang="de-DE" sz="3200" dirty="0" smtClean="0"/>
            </a:br>
            <a:endParaRPr lang="de-DE" sz="3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961464" y="13984663"/>
            <a:ext cx="1479819" cy="97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Kamerabild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9" name="Textfeld 18"/>
          <p:cNvSpPr txBox="1"/>
          <p:nvPr/>
        </p:nvSpPr>
        <p:spPr>
          <a:xfrm>
            <a:off x="5194767" y="13984663"/>
            <a:ext cx="2547069" cy="97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selektierter </a:t>
            </a:r>
            <a:r>
              <a:rPr lang="de-DE" sz="2000" dirty="0" err="1" smtClean="0"/>
              <a:t>Rotkanal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62" name="Textfeld 61"/>
          <p:cNvSpPr txBox="1"/>
          <p:nvPr/>
        </p:nvSpPr>
        <p:spPr>
          <a:xfrm>
            <a:off x="1835743" y="15407334"/>
            <a:ext cx="1667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Kamerabild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63" name="Textfeld 62"/>
          <p:cNvSpPr txBox="1"/>
          <p:nvPr/>
        </p:nvSpPr>
        <p:spPr>
          <a:xfrm>
            <a:off x="5711313" y="15464973"/>
            <a:ext cx="16672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selektierter </a:t>
            </a:r>
            <a:r>
              <a:rPr lang="de-DE" dirty="0" err="1" smtClean="0"/>
              <a:t>Rotkanal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4" y="18210288"/>
            <a:ext cx="13532805" cy="811257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t="3366" r="7274" b="7580"/>
          <a:stretch/>
        </p:blipFill>
        <p:spPr>
          <a:xfrm>
            <a:off x="5076878" y="12818720"/>
            <a:ext cx="2936130" cy="25335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" t="2729" r="6891" b="6980"/>
          <a:stretch/>
        </p:blipFill>
        <p:spPr>
          <a:xfrm>
            <a:off x="1243330" y="12839607"/>
            <a:ext cx="2852086" cy="2456815"/>
          </a:xfrm>
          <a:prstGeom prst="rect">
            <a:avLst/>
          </a:prstGeom>
        </p:spPr>
      </p:pic>
      <p:cxnSp>
        <p:nvCxnSpPr>
          <p:cNvPr id="59" name="Gerader Verbinder 58"/>
          <p:cNvCxnSpPr/>
          <p:nvPr/>
        </p:nvCxnSpPr>
        <p:spPr>
          <a:xfrm flipV="1">
            <a:off x="6236481" y="13392436"/>
            <a:ext cx="2818242" cy="335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6850441" y="12913376"/>
            <a:ext cx="1020042" cy="644893"/>
          </a:xfrm>
          <a:prstGeom prst="rect">
            <a:avLst/>
          </a:prstGeom>
          <a:noFill/>
          <a:ln>
            <a:solidFill>
              <a:srgbClr val="E127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/>
          <p:cNvCxnSpPr/>
          <p:nvPr/>
        </p:nvCxnSpPr>
        <p:spPr>
          <a:xfrm flipV="1">
            <a:off x="6850441" y="10374652"/>
            <a:ext cx="2172974" cy="2538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7870483" y="10374652"/>
            <a:ext cx="4576545" cy="2538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870483" y="12780281"/>
            <a:ext cx="4576545" cy="777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6850441" y="12783223"/>
            <a:ext cx="2172973" cy="785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0" t="4080" r="21012" b="67022"/>
          <a:stretch/>
        </p:blipFill>
        <p:spPr>
          <a:xfrm>
            <a:off x="8981933" y="10374652"/>
            <a:ext cx="3465095" cy="240857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236481" y="13734251"/>
            <a:ext cx="1020042" cy="644893"/>
          </a:xfrm>
          <a:prstGeom prst="rect">
            <a:avLst/>
          </a:prstGeom>
          <a:noFill/>
          <a:ln>
            <a:solidFill>
              <a:srgbClr val="E127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/>
          <p:cNvCxnSpPr/>
          <p:nvPr/>
        </p:nvCxnSpPr>
        <p:spPr>
          <a:xfrm>
            <a:off x="6236481" y="14370176"/>
            <a:ext cx="2818242" cy="140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7272879" y="14379145"/>
            <a:ext cx="5174149" cy="140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7256523" y="13379841"/>
            <a:ext cx="5190505" cy="350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8" t="31680" r="35474" b="39422"/>
          <a:stretch/>
        </p:blipFill>
        <p:spPr>
          <a:xfrm>
            <a:off x="8981933" y="13379841"/>
            <a:ext cx="3465095" cy="2408571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9564224" y="16517739"/>
            <a:ext cx="2255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Rechteckserkennung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65" name="Textfeld 64"/>
          <p:cNvSpPr txBox="1"/>
          <p:nvPr/>
        </p:nvSpPr>
        <p:spPr>
          <a:xfrm>
            <a:off x="9096003" y="12780281"/>
            <a:ext cx="3236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rote </a:t>
            </a:r>
            <a:r>
              <a:rPr lang="en-US" dirty="0" err="1" smtClean="0"/>
              <a:t>Objekte</a:t>
            </a:r>
            <a:r>
              <a:rPr lang="en-US" dirty="0"/>
              <a:t> </a:t>
            </a:r>
            <a:r>
              <a:rPr lang="de-DE" dirty="0" smtClean="0"/>
              <a:t>– kein Quadrat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64" name="Textfeld 63"/>
          <p:cNvSpPr txBox="1"/>
          <p:nvPr/>
        </p:nvSpPr>
        <p:spPr>
          <a:xfrm>
            <a:off x="9144074" y="15948120"/>
            <a:ext cx="3060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rotes Objekt – Quadrat 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/>
              <p:cNvSpPr/>
              <p:nvPr/>
            </p:nvSpPr>
            <p:spPr>
              <a:xfrm>
                <a:off x="12690059" y="14367502"/>
                <a:ext cx="3491600" cy="140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4800" dirty="0"/>
              </a:p>
            </p:txBody>
          </p:sp>
        </mc:Choice>
        <mc:Fallback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059" y="14367502"/>
                <a:ext cx="3491600" cy="14069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/>
          <p:cNvSpPr txBox="1"/>
          <p:nvPr/>
        </p:nvSpPr>
        <p:spPr>
          <a:xfrm>
            <a:off x="12907519" y="15741972"/>
            <a:ext cx="3236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Bildkoordinaten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81" name="Abgerundetes Rechteck 80"/>
          <p:cNvSpPr/>
          <p:nvPr/>
        </p:nvSpPr>
        <p:spPr>
          <a:xfrm>
            <a:off x="855345" y="9093200"/>
            <a:ext cx="7374255" cy="828631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8444592" y="9093200"/>
            <a:ext cx="7218742" cy="828631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9150619" y="9209936"/>
            <a:ext cx="3054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Pixelkoordinaten</a:t>
            </a:r>
            <a:br>
              <a:rPr lang="de-DE" sz="3200" dirty="0" smtClean="0"/>
            </a:br>
            <a:endParaRPr lang="de-DE" sz="3200" dirty="0"/>
          </a:p>
        </p:txBody>
      </p:sp>
      <p:sp>
        <p:nvSpPr>
          <p:cNvPr id="84" name="Abgerundetes Rechteck 83"/>
          <p:cNvSpPr/>
          <p:nvPr/>
        </p:nvSpPr>
        <p:spPr>
          <a:xfrm>
            <a:off x="15843716" y="9093200"/>
            <a:ext cx="4469571" cy="828631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16130351" y="9209936"/>
            <a:ext cx="302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Weltkoordinaten</a:t>
            </a:r>
            <a:endParaRPr lang="de-DE" sz="3200" dirty="0"/>
          </a:p>
        </p:txBody>
      </p:sp>
      <p:sp>
        <p:nvSpPr>
          <p:cNvPr id="88" name="Multiplizieren 87"/>
          <p:cNvSpPr/>
          <p:nvPr/>
        </p:nvSpPr>
        <p:spPr>
          <a:xfrm>
            <a:off x="10214326" y="14597049"/>
            <a:ext cx="358949" cy="358949"/>
          </a:xfrm>
          <a:prstGeom prst="mathMultiply">
            <a:avLst>
              <a:gd name="adj1" fmla="val 396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Multiplizieren 88"/>
          <p:cNvSpPr/>
          <p:nvPr/>
        </p:nvSpPr>
        <p:spPr>
          <a:xfrm>
            <a:off x="10714480" y="14597049"/>
            <a:ext cx="358949" cy="358949"/>
          </a:xfrm>
          <a:prstGeom prst="mathMultiply">
            <a:avLst>
              <a:gd name="adj1" fmla="val 396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 Verbindung mit Pfeil 105"/>
          <p:cNvCxnSpPr/>
          <p:nvPr/>
        </p:nvCxnSpPr>
        <p:spPr>
          <a:xfrm flipV="1">
            <a:off x="10831191" y="14667319"/>
            <a:ext cx="2440309" cy="118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10437909" y="14845747"/>
            <a:ext cx="2821704" cy="617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Benutzerdefiniert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Franzmeier, Imke (Claussen-Simon-Stiftung)</dc:creator>
  <cp:lastModifiedBy>Florian Brach</cp:lastModifiedBy>
  <cp:revision>59</cp:revision>
  <cp:lastPrinted>2017-11-14T14:30:11Z</cp:lastPrinted>
  <dcterms:created xsi:type="dcterms:W3CDTF">2017-08-30T13:42:23Z</dcterms:created>
  <dcterms:modified xsi:type="dcterms:W3CDTF">2018-12-10T19:15:42Z</dcterms:modified>
</cp:coreProperties>
</file>