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de-DE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de-D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de-DE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de-DE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de-DE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de-D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de-DE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de-D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de-DE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de-D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de-DE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de-DE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de-DE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de-D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de-DE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de-D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EFB6B44-8B92-45E7-85BB-94E2C2777491}" type="slidenum">
              <a:rPr b="1" lang="de-DE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de-D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de-DE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de-D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de-DE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de-DE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de-DE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de-D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de-DE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de-D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de-DE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de-D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de-DE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de-DE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de-DE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de-D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de-DE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de-D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44B9940D-5E9D-4D30-9DB2-F3509228DB98}" type="slidenum">
              <a:rPr b="1" lang="de-DE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de-D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Projekt Autonomes Fahren - Kartenerstellung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1c1c1c"/>
                </a:solidFill>
                <a:latin typeface="Source Sans Pro Light"/>
              </a:rPr>
              <a:t>Gruppe 4</a:t>
            </a:r>
            <a:endParaRPr b="0" lang="de-D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1c1c1c"/>
                </a:solidFill>
                <a:latin typeface="Source Sans Pro Light"/>
              </a:rPr>
              <a:t>Jonas Eckhoff</a:t>
            </a:r>
            <a:endParaRPr b="0" lang="de-D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1c1c1c"/>
                </a:solidFill>
                <a:latin typeface="Source Sans Pro Light"/>
              </a:rPr>
              <a:t>Anton Jabs</a:t>
            </a:r>
            <a:endParaRPr b="0" lang="de-D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1c1c1c"/>
                </a:solidFill>
                <a:latin typeface="Source Sans Pro Light"/>
              </a:rPr>
              <a:t>Florian Brach</a:t>
            </a:r>
            <a:endParaRPr b="0" lang="de-D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1c1c1c"/>
                </a:solidFill>
                <a:latin typeface="Source Sans Pro Light"/>
              </a:rPr>
              <a:t>Felix Kieckhäfer</a:t>
            </a:r>
            <a:endParaRPr b="0" lang="de-D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Achtenfahren + Marker mit unbekannter Position (SLAM) - Fehler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828800" y="1980000"/>
            <a:ext cx="6242400" cy="46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Fazit (Umsetzbarkeit)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+ :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Geringer Rechenaufwand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Markerpositionen können unbekannt sein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- :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Fehler der Abstandsbestimmung größer bei höherer Distanz → nicht normalverteilt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1c1c1c"/>
                </a:solidFill>
                <a:latin typeface="Source Sans Pro Light"/>
              </a:rPr>
              <a:t>Alternative: Monte-Carlo-Lokalisierung</a:t>
            </a:r>
            <a:endParaRPr b="0" lang="de-D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PiCar besitzt keinen Geschwindigkeits- und Lenkwinkelsensor 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Anwendung: Kartenerstellung aus Vogelperspektive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Kreisfahrt: Ohne Marker - Fehler 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828800" y="1980000"/>
            <a:ext cx="624240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Kreisfahrt: Ohne Marker – Determinante Kovarianzmatrix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828800" y="1980000"/>
            <a:ext cx="624240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Kreisfahrt + Marker (Position bekannt) - Determinante Kovarianzmatrix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828800" y="1980000"/>
            <a:ext cx="624240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Achtenfahren + Marker mit unbekannter Position (SLAM) – Determinante Kovarianzmat.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828800" y="1980000"/>
            <a:ext cx="624240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Aufgabenstellung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Auto folgt Spur einer unbekannte Rundstrecke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Karte des Kurses soll erstellt werden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optimale Trajektorie zur Durchfahrung der Strecke wird berechnet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Auto versucht die Trajektorie abzufahren und orientiert sich anhand der vorher erstellten Karte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1" name="Freeform 3"/>
          <p:cNvSpPr/>
          <p:nvPr/>
        </p:nvSpPr>
        <p:spPr>
          <a:xfrm>
            <a:off x="233640" y="3216960"/>
            <a:ext cx="9129960" cy="1743840"/>
          </a:xfrm>
          <a:custGeom>
            <a:avLst/>
            <a:gdLst/>
            <a:ahLst/>
            <a:rect l="0" t="0" r="r" b="b"/>
            <a:pathLst>
              <a:path w="25361" h="4844">
                <a:moveTo>
                  <a:pt x="0" y="4843"/>
                </a:moveTo>
                <a:lnTo>
                  <a:pt x="25360" y="0"/>
                </a:lnTo>
              </a:path>
            </a:pathLst>
          </a:custGeom>
          <a:noFill/>
          <a:ln w="72000">
            <a:solidFill>
              <a:srgbClr val="2c3e50"/>
            </a:solidFill>
            <a:round/>
          </a:ln>
        </p:spPr>
      </p:sp>
      <p:sp>
        <p:nvSpPr>
          <p:cNvPr id="92" name="Freeform 4"/>
          <p:cNvSpPr/>
          <p:nvPr/>
        </p:nvSpPr>
        <p:spPr>
          <a:xfrm>
            <a:off x="234000" y="3216960"/>
            <a:ext cx="9129960" cy="1743840"/>
          </a:xfrm>
          <a:custGeom>
            <a:avLst/>
            <a:gdLst/>
            <a:ahLst/>
            <a:rect l="0" t="0" r="r" b="b"/>
            <a:pathLst>
              <a:path w="25361" h="4844">
                <a:moveTo>
                  <a:pt x="0" y="0"/>
                </a:moveTo>
                <a:lnTo>
                  <a:pt x="25360" y="4843"/>
                </a:lnTo>
              </a:path>
            </a:pathLst>
          </a:custGeom>
          <a:noFill/>
          <a:ln w="72000">
            <a:solidFill>
              <a:srgbClr val="2c3e50"/>
            </a:solidFill>
            <a:round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6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5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51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Gliederung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 </a:t>
            </a: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Simulation: Positionsschätzung mit Erweitertem Kalman-Filter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lphaLcParenR"/>
            </a:pPr>
            <a:r>
              <a:rPr b="0" lang="de-DE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de-DE" sz="2200" spc="-1" strike="noStrike">
                <a:solidFill>
                  <a:srgbClr val="1c1c1c"/>
                </a:solidFill>
                <a:latin typeface="Source Sans Pro Light"/>
              </a:rPr>
              <a:t>Kreisfahren + Marker mit bekannter Position</a:t>
            </a:r>
            <a:endParaRPr b="0" lang="de-D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lphaLcParenR"/>
            </a:pPr>
            <a:r>
              <a:rPr b="0" lang="de-DE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de-DE" sz="2200" spc="-1" strike="noStrike">
                <a:solidFill>
                  <a:srgbClr val="1c1c1c"/>
                </a:solidFill>
                <a:latin typeface="Source Sans Pro Light"/>
              </a:rPr>
              <a:t>Achtenfahren + Marker mit unbekannter Position (SLAM)</a:t>
            </a:r>
            <a:endParaRPr b="0" lang="de-DE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 </a:t>
            </a: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Anwendung: Kartenerstellung aus Vogelperspektive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Simulation: Positionsschätzung mit Kalman-Filter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Sensoren: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Odometrie (Geschwindigkeit und Lenkwinkel)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Identität, Abstand und Winkel von Markern im Sichtfeld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Annahme: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Normalverteilter Fehler, Kovarianzmatrizen bekannt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>
                <p:childTnLst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Kreisfahrt: Ohne Marker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28800" y="1980000"/>
            <a:ext cx="624240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Kreisfahrt + Marker (Position bekannt)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828800" y="1980000"/>
            <a:ext cx="6242400" cy="46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Kreisfahrt + Marker (Position bekannt) - Fehler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828800" y="1980000"/>
            <a:ext cx="624240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Achtenfahren + Marker mit unbekannter Position (SLAM)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Markerpositionen und Orientierung des Autos werden geschätzt (SLAM)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Marker immer noch eindeutig zuordenbar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600" spc="-1" strike="noStrike">
                <a:solidFill>
                  <a:srgbClr val="1c1c1c"/>
                </a:solidFill>
                <a:latin typeface="Source Sans Pro Semibold"/>
              </a:rPr>
              <a:t>Marker zufällig auf Karte verteilt</a:t>
            </a: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de-D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de-DE" sz="3200" spc="-1" strike="noStrike">
                <a:solidFill>
                  <a:srgbClr val="ffffff"/>
                </a:solidFill>
                <a:latin typeface="Source Sans Pro Black"/>
              </a:rPr>
              <a:t>Achtenfahren + Marker mit unbekannter Position (SLAM)</a:t>
            </a:r>
            <a:endParaRPr b="1" lang="de-D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828800" y="1980000"/>
            <a:ext cx="624240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Application>LibreOffice/5.4.5.1$Windows_X86_64 LibreOffice_project/79c9829dd5d8054ec39a82dc51cd9eff340dbee8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2019-01-31T03:13:24Z</dcterms:created>
  <dc:creator/>
  <dc:description/>
  <dc:language>de-DE</dc:language>
  <cp:lastModifiedBy/>
  <dcterms:modified xsi:type="dcterms:W3CDTF">2019-01-31T13:06:51Z</dcterms:modified>
  <cp:revision>3</cp:revision>
  <dc:subject/>
  <dc:title/>
</cp:coreProperties>
</file>