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EA7F7-F770-4C30-9CAC-705B0054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856AE6-AC52-49AD-8318-F5C9B55B9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FE531-3607-4096-8780-5B362B89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5138D-8F00-4EE2-858D-E6A9FA59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72C75-FC4D-497D-8834-51964EE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96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948DA-1E08-40C4-9D8A-6BE78CB7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169F5C-6940-425C-B06C-66560A31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F9E2D-9F61-44EE-8504-CDDA758B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FF6ED-13C0-4A0E-B597-D038A8BE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16FA9-E81B-4869-B1B6-2857EEDE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5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956AE8-A322-4CF9-B639-DB83EC34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2AE678-C28F-4960-BDC6-C702DF224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0CD65B-17A0-4AB8-A6B6-3CC98CB9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6BC87-5D43-43C4-9157-7F378049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6CFC5-1D98-4C52-B1C0-736FE279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2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A22D3-0DE4-4368-B243-E7478245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F0391-23F3-434E-BC98-553A2160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C0B05-BF97-474C-B1B4-416EA07B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630029-17E1-4B52-BD17-253FD165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53D77-5584-46F5-A9CD-773F3513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00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25779-5807-45C4-87D8-0A767216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7222B0-5139-4556-818E-2835BB366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25ECC-AD55-4C83-81AE-28015FA5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82FDD-186E-4505-9C30-88AFD7DE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DBA35-9F6C-4D08-8BBD-AD14C560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41656-5869-4D0C-89B6-170FB46D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E0ED7-E1C5-4675-8E77-6FA552C1D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CF840-920F-4B3D-8B74-217D3A8B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A098E9-BB2E-4ABD-8EE2-E4C6431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0C68B-1E62-41F7-BC79-3C8DE07E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394A68-DF78-42E6-8D14-34087AE7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0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EBBFB-66F0-4E3B-81B4-02F72B50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DB4E40-525E-4AAA-BB69-A636FB46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7EFDA3-306E-4BC9-A0F5-B46678B8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D812FA-CD9D-463F-9CA2-9A45ADC82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CAD9E5-67CB-484F-AC35-06B7CF812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66CE53-4EC5-4241-9564-DABF987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6B2D5F-179E-4D22-A7AB-E05F628A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D3FB96-3A9B-4A44-8FC7-5FF5F74C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2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0FF6-AC30-48E3-8A48-BD90500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DDB0CB-DD56-436E-976A-E91AD851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CA923-35FF-46DC-81B1-64B91B6E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626EEE-1EE3-4F8D-AD80-A3AD7E43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715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702C45-41C1-4A88-A8F8-AE5D6A59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8B5714-4FC5-4456-BAAE-F7515598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93E43C-0617-40C0-975F-A0236B12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3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4CBCC-772E-4C74-A33E-F32E9A54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759EE-E431-4B8D-9480-15AF758E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160DF4-9B83-4392-9173-12DED5981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7B4EA9-3BA9-4B0D-963B-CA89FD0C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8EEAF-C41A-4A92-8CAE-749AD01D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D349F-8CB0-44AD-9602-C31F947B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08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5C7C9-0DA2-4DFD-B347-C1E5A3E0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7EFF75-BD8A-4B3F-9338-5752F3E4E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CFF387-05CB-49A2-9CFF-9AE9C440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D0A764-BF6B-4420-91AA-A51D32ED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952E4E-541D-4BD1-BF00-DCE8A4D1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33353C-0209-4986-9D1C-8A26FB4D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15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682710-0554-49E9-B461-7DD43CA0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9102B6-11DA-4054-8299-F135F4925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2F99F-E972-4160-BC23-45948E7CC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3845-2C7B-425B-93C7-4B1ED71AB1FF}" type="datetimeFigureOut">
              <a:rPr lang="es-MX" smtClean="0"/>
              <a:t>15/07/2024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0A544-81C8-4359-842A-3C1A01EE0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89339-6344-45DE-A6A8-6E6659099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519E-DEAD-43BA-BEEC-A1227EA06E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9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0351A-6A2A-4702-A443-1F4DD68FC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DOCUMENTACION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FBC4E-027C-4302-835C-957C8E034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96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1E530-3903-4E22-B5CD-A565CDE3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4EFA3-E866-48EC-8B99-BBB53EFE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sistema debe recuperar la información de todos los personajes de </a:t>
            </a:r>
            <a:r>
              <a:rPr lang="es-MX" dirty="0" err="1"/>
              <a:t>StarWars</a:t>
            </a:r>
            <a:r>
              <a:rPr lang="es-MX" dirty="0"/>
              <a:t> que proporciona la </a:t>
            </a:r>
            <a:r>
              <a:rPr lang="es-MX" dirty="0" err="1"/>
              <a:t>Swapi</a:t>
            </a:r>
            <a:r>
              <a:rPr lang="es-MX" dirty="0"/>
              <a:t>.</a:t>
            </a:r>
          </a:p>
          <a:p>
            <a:r>
              <a:rPr lang="es-MX" dirty="0"/>
              <a:t>La información proporcionada debe incluir detalles como </a:t>
            </a:r>
            <a:r>
              <a:rPr lang="es-MX" dirty="0" err="1"/>
              <a:t>name</a:t>
            </a:r>
            <a:r>
              <a:rPr lang="es-MX" dirty="0"/>
              <a:t>, </a:t>
            </a:r>
            <a:r>
              <a:rPr lang="es-MX" dirty="0" err="1"/>
              <a:t>height</a:t>
            </a:r>
            <a:r>
              <a:rPr lang="es-MX" dirty="0"/>
              <a:t>, </a:t>
            </a:r>
            <a:r>
              <a:rPr lang="es-MX" dirty="0" err="1"/>
              <a:t>mass</a:t>
            </a:r>
            <a:r>
              <a:rPr lang="es-MX" dirty="0"/>
              <a:t>, </a:t>
            </a:r>
            <a:r>
              <a:rPr lang="es-MX" dirty="0" err="1"/>
              <a:t>hair_color,skin_color</a:t>
            </a:r>
            <a:r>
              <a:rPr lang="es-MX" dirty="0"/>
              <a:t>, </a:t>
            </a:r>
            <a:r>
              <a:rPr lang="es-MX" dirty="0" err="1"/>
              <a:t>eye_color</a:t>
            </a:r>
            <a:r>
              <a:rPr lang="es-MX" dirty="0"/>
              <a:t>, </a:t>
            </a:r>
            <a:r>
              <a:rPr lang="es-MX" dirty="0" err="1"/>
              <a:t>birth_year</a:t>
            </a:r>
            <a:r>
              <a:rPr lang="es-MX" dirty="0"/>
              <a:t>, </a:t>
            </a:r>
            <a:r>
              <a:rPr lang="es-MX" dirty="0" err="1"/>
              <a:t>gender</a:t>
            </a:r>
            <a:endParaRPr lang="es-MX" dirty="0"/>
          </a:p>
          <a:p>
            <a:r>
              <a:rPr lang="es-MX" dirty="0"/>
              <a:t>El sistema debe convertir la información de los personajes de formato JSON a CSV.</a:t>
            </a:r>
          </a:p>
          <a:p>
            <a:r>
              <a:rPr lang="es-MX" dirty="0"/>
              <a:t>El sistema debe permitir la filtración de personajes por géneros utilizando un parámetro de consulta </a:t>
            </a:r>
            <a:r>
              <a:rPr lang="es-MX" dirty="0" err="1"/>
              <a:t>gender</a:t>
            </a:r>
            <a:endParaRPr lang="es-MX" dirty="0"/>
          </a:p>
          <a:p>
            <a:r>
              <a:rPr lang="es-MX" dirty="0"/>
              <a:t>El sistema debe proporcionar los datos en formato CSV como respuesta a una solicitud HHTP GET</a:t>
            </a:r>
          </a:p>
        </p:txBody>
      </p:sp>
    </p:spTree>
    <p:extLst>
      <p:ext uri="{BB962C8B-B14F-4D97-AF65-F5344CB8AC3E}">
        <p14:creationId xmlns:p14="http://schemas.microsoft.com/office/powerpoint/2010/main" val="373972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1E530-3903-4E22-B5CD-A565CDE3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4EFA3-E866-48EC-8B99-BBB53EFE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tiempo de respuesta de la conversión de datos debe ser aceptable</a:t>
            </a:r>
          </a:p>
          <a:p>
            <a:r>
              <a:rPr lang="es-MX" dirty="0"/>
              <a:t>El código debe ser claro y bien documentado para facilitar el entendimiento y futuras mejoras</a:t>
            </a:r>
          </a:p>
          <a:p>
            <a:r>
              <a:rPr lang="es-MX" dirty="0"/>
              <a:t>La especificación de la API debe estar bien documentada</a:t>
            </a:r>
          </a:p>
        </p:txBody>
      </p:sp>
    </p:spTree>
    <p:extLst>
      <p:ext uri="{BB962C8B-B14F-4D97-AF65-F5344CB8AC3E}">
        <p14:creationId xmlns:p14="http://schemas.microsoft.com/office/powerpoint/2010/main" val="38247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C715D31-91CF-4ECB-8B40-CF414E65D603}"/>
              </a:ext>
            </a:extLst>
          </p:cNvPr>
          <p:cNvSpPr txBox="1"/>
          <p:nvPr/>
        </p:nvSpPr>
        <p:spPr>
          <a:xfrm>
            <a:off x="5681133" y="228123"/>
            <a:ext cx="609600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859A00"/>
                </a:solidFill>
                <a:effectLst/>
                <a:latin typeface="Courier New" panose="02070309020205020404" pitchFamily="49" charset="0"/>
              </a:rPr>
              <a:t>#%RAML 1.0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StarWars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API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v1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baseUri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u="sng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http://api.example.com/starwars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000" dirty="0" err="1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characters</a:t>
            </a:r>
            <a:r>
              <a:rPr lang="es-MX" sz="1000" dirty="0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859A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s-MX" sz="1000" dirty="0">
                <a:solidFill>
                  <a:srgbClr val="859A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Retrieve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Star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Wars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characters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and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export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as CSV.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queryParameters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characters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.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string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required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example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female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responses: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200: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Successful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response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a CSV file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containing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character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information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.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csv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example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Name,Gender,Height,Mass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Luke Skywalker,male,</a:t>
            </a:r>
            <a:r>
              <a:rPr lang="es-MX" sz="1000" dirty="0">
                <a:solidFill>
                  <a:srgbClr val="AD0073"/>
                </a:solidFill>
                <a:effectLst/>
                <a:latin typeface="Courier New" panose="02070309020205020404" pitchFamily="49" charset="0"/>
              </a:rPr>
              <a:t>172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1000" dirty="0">
                <a:solidFill>
                  <a:srgbClr val="AD0073"/>
                </a:solidFill>
                <a:effectLst/>
                <a:latin typeface="Courier New" panose="02070309020205020404" pitchFamily="49" charset="0"/>
              </a:rPr>
              <a:t>77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Leia Organa,female,</a:t>
            </a:r>
            <a:r>
              <a:rPr lang="es-MX" sz="1000" dirty="0">
                <a:solidFill>
                  <a:srgbClr val="AD0073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1000" dirty="0">
                <a:solidFill>
                  <a:srgbClr val="AD0073"/>
                </a:solidFill>
                <a:effectLst/>
                <a:latin typeface="Courier New" panose="02070309020205020404" pitchFamily="49" charset="0"/>
              </a:rPr>
              <a:t>49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400: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Bad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due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invalid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.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application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json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example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"error"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Invalid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BF4C01"/>
                </a:solidFill>
                <a:effectLst/>
                <a:latin typeface="Courier New" panose="02070309020205020404" pitchFamily="49" charset="0"/>
              </a:rPr>
              <a:t>500: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Internal</a:t>
            </a:r>
            <a:r>
              <a:rPr lang="es-MX" sz="1000" dirty="0">
                <a:solidFill>
                  <a:srgbClr val="5D5F6E"/>
                </a:solidFill>
                <a:effectLst/>
                <a:latin typeface="Courier New" panose="02070309020205020404" pitchFamily="49" charset="0"/>
              </a:rPr>
              <a:t> server error.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application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json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endParaRPr lang="es-MX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 err="1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example</a:t>
            </a:r>
            <a:r>
              <a:rPr lang="es-MX" sz="1000" dirty="0">
                <a:solidFill>
                  <a:srgbClr val="AD89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"error"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Internal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server error.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Please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try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again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later</a:t>
            </a: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MX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689A9B-A9E6-42B9-B3E6-0E648F045D89}"/>
              </a:ext>
            </a:extLst>
          </p:cNvPr>
          <p:cNvSpPr txBox="1"/>
          <p:nvPr/>
        </p:nvSpPr>
        <p:spPr>
          <a:xfrm>
            <a:off x="1845735" y="1082133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Definición del </a:t>
            </a:r>
            <a:r>
              <a:rPr lang="es-MX" b="1" dirty="0" err="1"/>
              <a:t>raml</a:t>
            </a:r>
            <a:endParaRPr lang="es-MX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478879-D3FC-41F9-88E9-F98900A13538}"/>
              </a:ext>
            </a:extLst>
          </p:cNvPr>
          <p:cNvSpPr txBox="1"/>
          <p:nvPr/>
        </p:nvSpPr>
        <p:spPr>
          <a:xfrm>
            <a:off x="508002" y="1451465"/>
            <a:ext cx="478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 desarrolla una primer versión del </a:t>
            </a:r>
            <a:r>
              <a:rPr lang="es-MX" dirty="0" err="1"/>
              <a:t>raml</a:t>
            </a:r>
            <a:r>
              <a:rPr lang="es-MX" dirty="0"/>
              <a:t> buscando el producto mínimo viable</a:t>
            </a:r>
          </a:p>
        </p:txBody>
      </p:sp>
    </p:spTree>
    <p:extLst>
      <p:ext uri="{BB962C8B-B14F-4D97-AF65-F5344CB8AC3E}">
        <p14:creationId xmlns:p14="http://schemas.microsoft.com/office/powerpoint/2010/main" val="14480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CDEE18-170C-4F6B-85E0-AD6D0288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23" y="0"/>
            <a:ext cx="7805377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97621E5-7AED-4494-8619-B7BB86F1F7D0}"/>
              </a:ext>
            </a:extLst>
          </p:cNvPr>
          <p:cNvSpPr txBox="1"/>
          <p:nvPr/>
        </p:nvSpPr>
        <p:spPr>
          <a:xfrm>
            <a:off x="804333" y="1430867"/>
            <a:ext cx="298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Creación del proyecto en base al archivo </a:t>
            </a:r>
            <a:r>
              <a:rPr lang="es-MX" dirty="0" err="1"/>
              <a:t>raml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21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4394E8-B667-45B7-A45B-CFEFA845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6" y="202915"/>
            <a:ext cx="11106615" cy="2811218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1F8C48C-9FE9-4784-8C8E-C6C066D8D86D}"/>
              </a:ext>
            </a:extLst>
          </p:cNvPr>
          <p:cNvGrpSpPr/>
          <p:nvPr/>
        </p:nvGrpSpPr>
        <p:grpSpPr>
          <a:xfrm>
            <a:off x="639231" y="2501436"/>
            <a:ext cx="2357965" cy="2426164"/>
            <a:chOff x="1532470" y="2171700"/>
            <a:chExt cx="2357965" cy="2426164"/>
          </a:xfrm>
        </p:grpSpPr>
        <p:cxnSp>
          <p:nvCxnSpPr>
            <p:cNvPr id="7" name="Conector: angular 6">
              <a:extLst>
                <a:ext uri="{FF2B5EF4-FFF2-40B4-BE49-F238E27FC236}">
                  <a16:creationId xmlns:a16="http://schemas.microsoft.com/office/drawing/2014/main" id="{CED2DD0B-0089-455B-B56D-6BC526FB752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476501" y="2260600"/>
              <a:ext cx="1502833" cy="13250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B2005A7-23B3-4020-B9FD-B08EAE37C4BB}"/>
                </a:ext>
              </a:extLst>
            </p:cNvPr>
            <p:cNvSpPr txBox="1"/>
            <p:nvPr/>
          </p:nvSpPr>
          <p:spPr>
            <a:xfrm>
              <a:off x="1532470" y="3674534"/>
              <a:ext cx="22013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 recibe el flujo y se transforma en un objeto </a:t>
              </a:r>
              <a:r>
                <a:rPr lang="es-MX" dirty="0" err="1"/>
                <a:t>json</a:t>
              </a:r>
              <a:r>
                <a:rPr lang="es-MX" dirty="0"/>
                <a:t> 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279AC0-2746-49AB-B810-27F0D143FC72}"/>
              </a:ext>
            </a:extLst>
          </p:cNvPr>
          <p:cNvGrpSpPr/>
          <p:nvPr/>
        </p:nvGrpSpPr>
        <p:grpSpPr>
          <a:xfrm>
            <a:off x="3898896" y="2501437"/>
            <a:ext cx="1921931" cy="3580157"/>
            <a:chOff x="4131732" y="2171702"/>
            <a:chExt cx="1921931" cy="3580157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FCF86EB-95CB-4000-9878-635F00134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0733" y="2171702"/>
              <a:ext cx="0" cy="2426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994CAAB-4361-46AF-9351-60CF0018C275}"/>
                </a:ext>
              </a:extLst>
            </p:cNvPr>
            <p:cNvSpPr txBox="1"/>
            <p:nvPr/>
          </p:nvSpPr>
          <p:spPr>
            <a:xfrm>
              <a:off x="4131732" y="4551530"/>
              <a:ext cx="19219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 recupera la variable </a:t>
              </a:r>
              <a:r>
                <a:rPr lang="es-MX" dirty="0" err="1"/>
                <a:t>gender</a:t>
              </a:r>
              <a:r>
                <a:rPr lang="es-MX" dirty="0"/>
                <a:t> si no existe su valor será </a:t>
              </a:r>
              <a:r>
                <a:rPr lang="es-MX" dirty="0" err="1"/>
                <a:t>null</a:t>
              </a:r>
              <a:endParaRPr lang="es-MX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34DF4DA-9384-4243-AC08-3AED1562D234}"/>
              </a:ext>
            </a:extLst>
          </p:cNvPr>
          <p:cNvGrpSpPr/>
          <p:nvPr/>
        </p:nvGrpSpPr>
        <p:grpSpPr>
          <a:xfrm>
            <a:off x="5560977" y="2501436"/>
            <a:ext cx="1803400" cy="2358431"/>
            <a:chOff x="5384800" y="2239433"/>
            <a:chExt cx="1803400" cy="235843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4F5FB026-8E02-4951-9170-E29991CCBE23}"/>
                </a:ext>
              </a:extLst>
            </p:cNvPr>
            <p:cNvCxnSpPr/>
            <p:nvPr/>
          </p:nvCxnSpPr>
          <p:spPr>
            <a:xfrm flipV="1">
              <a:off x="6286500" y="2239433"/>
              <a:ext cx="0" cy="1502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5A59FE9-3909-4773-AC96-60C2C182EAA0}"/>
                </a:ext>
              </a:extLst>
            </p:cNvPr>
            <p:cNvSpPr txBox="1"/>
            <p:nvPr/>
          </p:nvSpPr>
          <p:spPr>
            <a:xfrm>
              <a:off x="5384800" y="3674534"/>
              <a:ext cx="180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 realiza la petición a la </a:t>
              </a:r>
              <a:r>
                <a:rPr lang="es-MX" dirty="0" err="1"/>
                <a:t>swapi</a:t>
              </a:r>
              <a:endParaRPr lang="es-MX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2E002C7-1FB3-4544-8304-C8B4A3F6D917}"/>
              </a:ext>
            </a:extLst>
          </p:cNvPr>
          <p:cNvGrpSpPr/>
          <p:nvPr/>
        </p:nvGrpSpPr>
        <p:grpSpPr>
          <a:xfrm>
            <a:off x="7247469" y="2501436"/>
            <a:ext cx="2269062" cy="3826776"/>
            <a:chOff x="7247469" y="2501436"/>
            <a:chExt cx="2269062" cy="3826776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FFB41969-07A7-4BED-AEEA-005693FF63C2}"/>
                </a:ext>
              </a:extLst>
            </p:cNvPr>
            <p:cNvSpPr txBox="1"/>
            <p:nvPr/>
          </p:nvSpPr>
          <p:spPr>
            <a:xfrm>
              <a:off x="7247469" y="5404882"/>
              <a:ext cx="22690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Si la variable </a:t>
              </a:r>
              <a:r>
                <a:rPr lang="es-MX" dirty="0" err="1"/>
                <a:t>gender</a:t>
              </a:r>
              <a:r>
                <a:rPr lang="es-MX" dirty="0"/>
                <a:t> es diferente de </a:t>
              </a:r>
              <a:r>
                <a:rPr lang="es-MX" dirty="0" err="1"/>
                <a:t>null</a:t>
              </a:r>
              <a:r>
                <a:rPr lang="es-MX" dirty="0"/>
                <a:t> se filtra la respuesta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349EA5AB-3B15-4EE7-9607-C7268BBB68B6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8356600" y="2501436"/>
              <a:ext cx="25400" cy="2903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3D869F5-F44F-46F7-9F6D-285AAE8CF994}"/>
              </a:ext>
            </a:extLst>
          </p:cNvPr>
          <p:cNvGrpSpPr/>
          <p:nvPr/>
        </p:nvGrpSpPr>
        <p:grpSpPr>
          <a:xfrm>
            <a:off x="9484290" y="2501436"/>
            <a:ext cx="1998128" cy="2916431"/>
            <a:chOff x="9484290" y="2501436"/>
            <a:chExt cx="1998128" cy="2916431"/>
          </a:xfrm>
        </p:grpSpPr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CD614121-A3BF-4F32-87FC-A4A8B133D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0200" y="2501436"/>
              <a:ext cx="0" cy="1502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1A19C31A-838F-42AA-A88D-2629563505ED}"/>
                </a:ext>
              </a:extLst>
            </p:cNvPr>
            <p:cNvSpPr txBox="1"/>
            <p:nvPr/>
          </p:nvSpPr>
          <p:spPr>
            <a:xfrm>
              <a:off x="9484290" y="3940539"/>
              <a:ext cx="19981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Se transforma la salida en formato CSV con los parámetros de salida indicados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25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980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383</Words>
  <Application>Microsoft Office PowerPoint</Application>
  <PresentationFormat>Panorámica</PresentationFormat>
  <Paragraphs>58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de Office</vt:lpstr>
      <vt:lpstr>DOCUMENTACION DEL PROYECTO</vt:lpstr>
      <vt:lpstr>Requisitos Funcionales</vt:lpstr>
      <vt:lpstr>Requisitos No Funcionales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DOCUMENTACION DEL PROYECTO</dc:title>
  <dc:creator>Heriberto Fabian Santiago</dc:creator>
  <cp:lastModifiedBy>Heriberto Fabian Santiago</cp:lastModifiedBy>
  <cp:revision>6</cp:revision>
  <dcterms:created xsi:type="dcterms:W3CDTF">2024-07-14T18:02:30Z</dcterms:created>
  <dcterms:modified xsi:type="dcterms:W3CDTF">2024-07-15T19:16:00Z</dcterms:modified>
</cp:coreProperties>
</file>