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4DCF-36DE-4914-A716-C20A4A73D54E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8DAC-F60B-4E57-ABB5-860F180892C4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 : HAPPY PATH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714488"/>
            <a:ext cx="8229600" cy="19002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dirty="0" smtClean="0"/>
              <a:t>CALLE: 2ª PRIVADA DE PUERTO ESCONDIDO</a:t>
            </a:r>
          </a:p>
          <a:p>
            <a:pPr>
              <a:buNone/>
            </a:pPr>
            <a:r>
              <a:rPr lang="es-MX" dirty="0" smtClean="0"/>
              <a:t>NUM EXT: 100</a:t>
            </a:r>
          </a:p>
          <a:p>
            <a:pPr>
              <a:buNone/>
            </a:pPr>
            <a:r>
              <a:rPr lang="es-MX" dirty="0" smtClean="0"/>
              <a:t>NUM INT: B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572000" y="2643182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ES MAYOR A 5 CARACTERES</a:t>
            </a:r>
            <a:endParaRPr lang="es-MX" dirty="0"/>
          </a:p>
        </p:txBody>
      </p:sp>
      <p:sp>
        <p:nvSpPr>
          <p:cNvPr id="5" name="4 Abrir llave"/>
          <p:cNvSpPr/>
          <p:nvPr/>
        </p:nvSpPr>
        <p:spPr>
          <a:xfrm rot="16200000">
            <a:off x="2536017" y="2464587"/>
            <a:ext cx="428628" cy="785818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Abrir llave"/>
          <p:cNvSpPr/>
          <p:nvPr/>
        </p:nvSpPr>
        <p:spPr>
          <a:xfrm rot="16200000">
            <a:off x="2428860" y="3143248"/>
            <a:ext cx="214314" cy="500066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785786" y="3643314"/>
            <a:ext cx="6500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EJEMPLO DE ENVIO</a:t>
            </a:r>
          </a:p>
          <a:p>
            <a:r>
              <a:rPr lang="es-MX" dirty="0" smtClean="0">
                <a:latin typeface="Cambria" pitchFamily="18" charset="0"/>
                <a:ea typeface="Cambria" pitchFamily="18" charset="0"/>
              </a:rPr>
              <a:t>{</a:t>
            </a:r>
          </a:p>
          <a:p>
            <a:r>
              <a:rPr lang="es-MX" dirty="0" smtClean="0">
                <a:latin typeface="Cambria" pitchFamily="18" charset="0"/>
                <a:ea typeface="Cambria" pitchFamily="18" charset="0"/>
              </a:rPr>
              <a:t> “calle”:”</a:t>
            </a:r>
            <a:r>
              <a:rPr lang="es-MX" dirty="0" smtClean="0">
                <a:latin typeface="Cambria" pitchFamily="18" charset="0"/>
                <a:ea typeface="Cambria" pitchFamily="18" charset="0"/>
              </a:rPr>
              <a:t> 2ª PRIVADA DE PUERTO ESCONDIDO</a:t>
            </a:r>
            <a:r>
              <a:rPr lang="es-MX" dirty="0" smtClean="0">
                <a:latin typeface="Cambria" pitchFamily="18" charset="0"/>
                <a:ea typeface="Cambria" pitchFamily="18" charset="0"/>
              </a:rPr>
              <a:t>”,</a:t>
            </a:r>
          </a:p>
          <a:p>
            <a:r>
              <a:rPr lang="es-MX" dirty="0">
                <a:latin typeface="Cambria" pitchFamily="18" charset="0"/>
                <a:ea typeface="Cambria" pitchFamily="18" charset="0"/>
              </a:rPr>
              <a:t> </a:t>
            </a:r>
            <a:r>
              <a:rPr lang="es-MX" dirty="0" smtClean="0">
                <a:latin typeface="Cambria" pitchFamily="18" charset="0"/>
                <a:ea typeface="Cambria" pitchFamily="18" charset="0"/>
              </a:rPr>
              <a:t> “</a:t>
            </a:r>
            <a:r>
              <a:rPr lang="es-MX" dirty="0" err="1" smtClean="0">
                <a:latin typeface="Cambria" pitchFamily="18" charset="0"/>
                <a:ea typeface="Cambria" pitchFamily="18" charset="0"/>
              </a:rPr>
              <a:t>num_ext</a:t>
            </a:r>
            <a:r>
              <a:rPr lang="es-MX" dirty="0" smtClean="0">
                <a:latin typeface="Cambria" pitchFamily="18" charset="0"/>
                <a:ea typeface="Cambria" pitchFamily="18" charset="0"/>
              </a:rPr>
              <a:t>”: “100”,</a:t>
            </a:r>
          </a:p>
          <a:p>
            <a:r>
              <a:rPr lang="es-MX" dirty="0" smtClean="0">
                <a:latin typeface="Cambria" pitchFamily="18" charset="0"/>
                <a:ea typeface="Cambria" pitchFamily="18" charset="0"/>
              </a:rPr>
              <a:t>  “</a:t>
            </a:r>
            <a:r>
              <a:rPr lang="es-MX" dirty="0" err="1" smtClean="0">
                <a:latin typeface="Cambria" pitchFamily="18" charset="0"/>
                <a:ea typeface="Cambria" pitchFamily="18" charset="0"/>
              </a:rPr>
              <a:t>num_int</a:t>
            </a:r>
            <a:r>
              <a:rPr lang="es-MX" dirty="0" smtClean="0">
                <a:latin typeface="Cambria" pitchFamily="18" charset="0"/>
                <a:ea typeface="Cambria" pitchFamily="18" charset="0"/>
              </a:rPr>
              <a:t>”: “B”</a:t>
            </a:r>
            <a:endParaRPr lang="es-MX" dirty="0">
              <a:latin typeface="Cambria" pitchFamily="18" charset="0"/>
              <a:ea typeface="Cambria" pitchFamily="18" charset="0"/>
            </a:endParaRPr>
          </a:p>
          <a:p>
            <a:r>
              <a:rPr lang="es-MX" dirty="0" smtClean="0">
                <a:latin typeface="Cambria" pitchFamily="18" charset="0"/>
                <a:ea typeface="Cambria" pitchFamily="18" charset="0"/>
              </a:rPr>
              <a:t>}</a:t>
            </a:r>
            <a:endParaRPr lang="es-MX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 2</a:t>
            </a:r>
            <a:br>
              <a:rPr lang="es-MX" dirty="0" smtClean="0"/>
            </a:br>
            <a:r>
              <a:rPr lang="es-MX" sz="1800" dirty="0" smtClean="0"/>
              <a:t>NUMERO EXTERIOR E INTERIOR SUPERAN 5 CARACTERES </a:t>
            </a:r>
            <a:endParaRPr lang="es-MX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19002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dirty="0" smtClean="0"/>
              <a:t>CALLE: 2ª PRIVADA DE PUERTO ESCONDIDO</a:t>
            </a:r>
          </a:p>
          <a:p>
            <a:pPr>
              <a:buNone/>
            </a:pPr>
            <a:r>
              <a:rPr lang="es-MX" dirty="0" smtClean="0"/>
              <a:t>NUM EXT: LOTE 100</a:t>
            </a:r>
          </a:p>
          <a:p>
            <a:pPr>
              <a:buNone/>
            </a:pPr>
            <a:r>
              <a:rPr lang="es-MX" dirty="0" smtClean="0"/>
              <a:t>NUM INT: LOCAL B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572000" y="227385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 MAYOR A 5 CARACTERES</a:t>
            </a:r>
            <a:endParaRPr lang="es-MX" dirty="0"/>
          </a:p>
        </p:txBody>
      </p:sp>
      <p:sp>
        <p:nvSpPr>
          <p:cNvPr id="5" name="4 Abrir llave"/>
          <p:cNvSpPr/>
          <p:nvPr/>
        </p:nvSpPr>
        <p:spPr>
          <a:xfrm rot="16200000">
            <a:off x="2964645" y="1750207"/>
            <a:ext cx="428628" cy="178595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Abrir llave"/>
          <p:cNvSpPr/>
          <p:nvPr/>
        </p:nvSpPr>
        <p:spPr>
          <a:xfrm rot="16200000">
            <a:off x="2893207" y="2536025"/>
            <a:ext cx="214314" cy="142876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642910" y="4000504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SI EL NUMERO EXTERIOR ES MAYOR A 5 CARACTERES SE CONCATENA A LA CALLE 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28794" y="4548195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Ej. </a:t>
            </a:r>
            <a:r>
              <a:rPr lang="es-MX" b="1" dirty="0" smtClean="0"/>
              <a:t>2ª PRIVADA DE PUERTO ESCONDIDO LOTE 100</a:t>
            </a:r>
            <a:endParaRPr lang="es-MX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78629" y="509588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SI EL NUMERO INTERIOR ES MAYOR A 5 CARACTERES SE CONCATENA A LA CALLE 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571604" y="5643578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2ª PRIVADA DE PUERTO ESCONDIDO LOTE 100 LOCAL B</a:t>
            </a:r>
            <a:endParaRPr lang="es-MX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572000" y="284535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 MAYOR A 5 CARACTERES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00034" y="642918"/>
            <a:ext cx="721523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Recuerda que el contrato de interfaz establece que el numero exterior es obligatorio por lo que se toman los </a:t>
            </a:r>
            <a:r>
              <a:rPr lang="es-MX" dirty="0" err="1" smtClean="0"/>
              <a:t>ultimos</a:t>
            </a:r>
            <a:r>
              <a:rPr lang="es-MX" dirty="0" smtClean="0"/>
              <a:t> 5 caracteres de el numero exterior 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200024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numero interior es opcional incluso </a:t>
            </a:r>
            <a:r>
              <a:rPr lang="es-MX" dirty="0" err="1" smtClean="0"/>
              <a:t>podria</a:t>
            </a:r>
            <a:r>
              <a:rPr lang="es-MX" dirty="0" smtClean="0"/>
              <a:t> no enviarse 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34" y="2571744"/>
            <a:ext cx="5857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EJEMPLO DE ENVIO</a:t>
            </a:r>
          </a:p>
          <a:p>
            <a:r>
              <a:rPr lang="es-MX" dirty="0" smtClean="0">
                <a:latin typeface="Cambria" pitchFamily="18" charset="0"/>
                <a:ea typeface="Cambria" pitchFamily="18" charset="0"/>
              </a:rPr>
              <a:t>{</a:t>
            </a:r>
          </a:p>
          <a:p>
            <a:r>
              <a:rPr lang="es-MX" dirty="0" smtClean="0">
                <a:latin typeface="Cambria" pitchFamily="18" charset="0"/>
                <a:ea typeface="Cambria" pitchFamily="18" charset="0"/>
              </a:rPr>
              <a:t>“calle”:”2ª privada de puerto escondido lote 100 local B”,</a:t>
            </a:r>
          </a:p>
          <a:p>
            <a:r>
              <a:rPr lang="es-MX" dirty="0" smtClean="0">
                <a:latin typeface="Cambria" pitchFamily="18" charset="0"/>
                <a:ea typeface="Cambria" pitchFamily="18" charset="0"/>
              </a:rPr>
              <a:t>“</a:t>
            </a:r>
            <a:r>
              <a:rPr lang="es-MX" dirty="0" err="1" smtClean="0">
                <a:latin typeface="Cambria" pitchFamily="18" charset="0"/>
                <a:ea typeface="Cambria" pitchFamily="18" charset="0"/>
              </a:rPr>
              <a:t>num_ext</a:t>
            </a:r>
            <a:r>
              <a:rPr lang="es-MX" dirty="0" smtClean="0">
                <a:latin typeface="Cambria" pitchFamily="18" charset="0"/>
                <a:ea typeface="Cambria" pitchFamily="18" charset="0"/>
              </a:rPr>
              <a:t>”:”</a:t>
            </a:r>
            <a:r>
              <a:rPr lang="es-MX" b="1" dirty="0" smtClean="0">
                <a:latin typeface="Cambria" pitchFamily="18" charset="0"/>
                <a:ea typeface="Cambria" pitchFamily="18" charset="0"/>
              </a:rPr>
              <a:t>E 100</a:t>
            </a:r>
            <a:r>
              <a:rPr lang="es-MX" dirty="0" smtClean="0">
                <a:latin typeface="Cambria" pitchFamily="18" charset="0"/>
                <a:ea typeface="Cambria" pitchFamily="18" charset="0"/>
              </a:rPr>
              <a:t>”,</a:t>
            </a:r>
          </a:p>
          <a:p>
            <a:r>
              <a:rPr lang="es-MX" dirty="0" smtClean="0">
                <a:latin typeface="Cambria" pitchFamily="18" charset="0"/>
                <a:ea typeface="Cambria" pitchFamily="18" charset="0"/>
              </a:rPr>
              <a:t>“</a:t>
            </a:r>
            <a:r>
              <a:rPr lang="es-MX" dirty="0" err="1" smtClean="0">
                <a:latin typeface="Cambria" pitchFamily="18" charset="0"/>
                <a:ea typeface="Cambria" pitchFamily="18" charset="0"/>
              </a:rPr>
              <a:t>num_int</a:t>
            </a:r>
            <a:r>
              <a:rPr lang="es-MX" dirty="0" smtClean="0">
                <a:latin typeface="Cambria" pitchFamily="18" charset="0"/>
                <a:ea typeface="Cambria" pitchFamily="18" charset="0"/>
              </a:rPr>
              <a:t>”:””</a:t>
            </a:r>
            <a:endParaRPr lang="es-MX" dirty="0">
              <a:latin typeface="Cambria" pitchFamily="18" charset="0"/>
              <a:ea typeface="Cambria" pitchFamily="18" charset="0"/>
            </a:endParaRPr>
          </a:p>
          <a:p>
            <a:r>
              <a:rPr lang="es-MX" dirty="0" smtClean="0">
                <a:latin typeface="Cambria" pitchFamily="18" charset="0"/>
                <a:ea typeface="Cambria" pitchFamily="18" charset="0"/>
              </a:rPr>
              <a:t>}</a:t>
            </a:r>
            <a:endParaRPr lang="es-MX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 3</a:t>
            </a:r>
            <a:br>
              <a:rPr lang="es-MX" dirty="0" smtClean="0"/>
            </a:br>
            <a:r>
              <a:rPr lang="es-MX" sz="1800" dirty="0" smtClean="0"/>
              <a:t>SOLO EL NUMERO EXTERIOR SUPERA LA LONGITUD PERMITIDA</a:t>
            </a:r>
            <a:endParaRPr lang="es-MX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19002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dirty="0" smtClean="0"/>
              <a:t>CALLE: 2ª PRIVADA DE PUERTO ESCONDIDO</a:t>
            </a:r>
          </a:p>
          <a:p>
            <a:pPr>
              <a:buNone/>
            </a:pPr>
            <a:r>
              <a:rPr lang="es-MX" dirty="0" smtClean="0"/>
              <a:t>NUM EXT: LOTE 100</a:t>
            </a:r>
          </a:p>
          <a:p>
            <a:pPr>
              <a:buNone/>
            </a:pPr>
            <a:r>
              <a:rPr lang="es-MX" dirty="0" smtClean="0"/>
              <a:t>NUM INT: B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571472" y="3571876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adjunta a la calle el numero exterior y se </a:t>
            </a:r>
            <a:r>
              <a:rPr lang="es-MX" dirty="0" err="1" smtClean="0"/>
              <a:t>envian</a:t>
            </a:r>
            <a:r>
              <a:rPr lang="es-MX" dirty="0" smtClean="0"/>
              <a:t> los </a:t>
            </a:r>
            <a:r>
              <a:rPr lang="es-MX" dirty="0" err="1" smtClean="0"/>
              <a:t>ultimos</a:t>
            </a:r>
            <a:r>
              <a:rPr lang="es-MX" dirty="0" smtClean="0"/>
              <a:t> 5 caracteres a la API en la </a:t>
            </a:r>
            <a:r>
              <a:rPr lang="es-MX" dirty="0" err="1" smtClean="0"/>
              <a:t>seccion</a:t>
            </a:r>
            <a:r>
              <a:rPr lang="es-MX" dirty="0" smtClean="0"/>
              <a:t> de </a:t>
            </a:r>
            <a:r>
              <a:rPr lang="es-MX" dirty="0" err="1" smtClean="0"/>
              <a:t>num_ext</a:t>
            </a:r>
            <a:r>
              <a:rPr lang="es-MX" dirty="0" smtClean="0"/>
              <a:t>, el numero interior se </a:t>
            </a:r>
            <a:r>
              <a:rPr lang="es-MX" dirty="0" err="1" smtClean="0"/>
              <a:t>envia</a:t>
            </a:r>
            <a:r>
              <a:rPr lang="es-MX" dirty="0" smtClean="0"/>
              <a:t> normal 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642910" y="4286256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Ejemplo de </a:t>
            </a:r>
            <a:r>
              <a:rPr lang="es-MX" dirty="0" err="1" smtClean="0"/>
              <a:t>envio</a:t>
            </a:r>
            <a:endParaRPr lang="es-MX" dirty="0" smtClean="0"/>
          </a:p>
          <a:p>
            <a:r>
              <a:rPr lang="es-MX" dirty="0" smtClean="0"/>
              <a:t>{</a:t>
            </a:r>
          </a:p>
          <a:p>
            <a:r>
              <a:rPr lang="es-MX" dirty="0" smtClean="0"/>
              <a:t>“calle”:”2ª privada de puerto escondido lote 100”,</a:t>
            </a:r>
          </a:p>
          <a:p>
            <a:r>
              <a:rPr lang="es-MX" dirty="0" smtClean="0"/>
              <a:t>“</a:t>
            </a:r>
            <a:r>
              <a:rPr lang="es-MX" dirty="0" err="1" smtClean="0"/>
              <a:t>num_ext</a:t>
            </a:r>
            <a:r>
              <a:rPr lang="es-MX" dirty="0" smtClean="0"/>
              <a:t>”:”E 100”,</a:t>
            </a:r>
          </a:p>
          <a:p>
            <a:r>
              <a:rPr lang="es-MX" dirty="0" smtClean="0"/>
              <a:t>“</a:t>
            </a:r>
            <a:r>
              <a:rPr lang="es-MX" dirty="0" err="1" smtClean="0"/>
              <a:t>num_int</a:t>
            </a:r>
            <a:r>
              <a:rPr lang="es-MX" dirty="0" smtClean="0"/>
              <a:t>”: “B”</a:t>
            </a:r>
            <a:endParaRPr lang="es-MX" dirty="0"/>
          </a:p>
          <a:p>
            <a:r>
              <a:rPr lang="es-MX" dirty="0" smtClean="0"/>
              <a:t>}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 4</a:t>
            </a:r>
            <a:br>
              <a:rPr lang="es-MX" dirty="0" smtClean="0"/>
            </a:br>
            <a:r>
              <a:rPr lang="es-MX" sz="1800" dirty="0" smtClean="0"/>
              <a:t>SOLO EL NUMERO INTERIOR SUPERA LA LONGITUD PERMITIDA</a:t>
            </a:r>
            <a:endParaRPr lang="es-MX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19002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dirty="0" smtClean="0"/>
              <a:t>CALLE: 2ª PRIVADA DE PUERTO ESCONDIDO</a:t>
            </a:r>
          </a:p>
          <a:p>
            <a:pPr>
              <a:buNone/>
            </a:pPr>
            <a:r>
              <a:rPr lang="es-MX" dirty="0" smtClean="0"/>
              <a:t>NUM EXT: 100</a:t>
            </a:r>
          </a:p>
          <a:p>
            <a:pPr>
              <a:buNone/>
            </a:pPr>
            <a:r>
              <a:rPr lang="es-MX" dirty="0" smtClean="0"/>
              <a:t>NUM INT: LOCAL B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571472" y="3571876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adjunta el numero interior a la calle y en la API se </a:t>
            </a:r>
            <a:r>
              <a:rPr lang="es-MX" dirty="0" err="1" smtClean="0"/>
              <a:t>envia</a:t>
            </a:r>
            <a:r>
              <a:rPr lang="es-MX" dirty="0" smtClean="0"/>
              <a:t> vacio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642910" y="4286256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Ejemplo de </a:t>
            </a:r>
            <a:r>
              <a:rPr lang="es-MX" dirty="0" err="1" smtClean="0"/>
              <a:t>envio</a:t>
            </a:r>
            <a:endParaRPr lang="es-MX" dirty="0" smtClean="0"/>
          </a:p>
          <a:p>
            <a:r>
              <a:rPr lang="es-MX" dirty="0" smtClean="0"/>
              <a:t>{</a:t>
            </a:r>
          </a:p>
          <a:p>
            <a:r>
              <a:rPr lang="es-MX" dirty="0" smtClean="0"/>
              <a:t>“calle”:”2ª privada de puerto escondido lote 100 local B”,</a:t>
            </a:r>
          </a:p>
          <a:p>
            <a:r>
              <a:rPr lang="es-MX" dirty="0" smtClean="0"/>
              <a:t>“</a:t>
            </a:r>
            <a:r>
              <a:rPr lang="es-MX" dirty="0" err="1" smtClean="0"/>
              <a:t>num_ext</a:t>
            </a:r>
            <a:r>
              <a:rPr lang="es-MX" dirty="0" smtClean="0"/>
              <a:t>”:”100”,</a:t>
            </a:r>
          </a:p>
          <a:p>
            <a:r>
              <a:rPr lang="es-MX" dirty="0" smtClean="0"/>
              <a:t>“</a:t>
            </a:r>
            <a:r>
              <a:rPr lang="es-MX" dirty="0" err="1" smtClean="0"/>
              <a:t>num_int</a:t>
            </a:r>
            <a:r>
              <a:rPr lang="es-MX" dirty="0" smtClean="0"/>
              <a:t>”: “”</a:t>
            </a:r>
            <a:endParaRPr lang="es-MX" dirty="0"/>
          </a:p>
          <a:p>
            <a:r>
              <a:rPr lang="es-MX" dirty="0" smtClean="0"/>
              <a:t>}</a:t>
            </a: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328</Words>
  <Application>Microsoft Office PowerPoint</Application>
  <PresentationFormat>Presentación en pantalla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EJEMPLO 1 : HAPPY PATH</vt:lpstr>
      <vt:lpstr>EJEMPLO 2 NUMERO EXTERIOR E INTERIOR SUPERAN 5 CARACTERES </vt:lpstr>
      <vt:lpstr>Diapositiva 3</vt:lpstr>
      <vt:lpstr>EJEMPLO 3 SOLO EL NUMERO EXTERIOR SUPERA LA LONGITUD PERMITIDA</vt:lpstr>
      <vt:lpstr>EJEMPLO 4 SOLO EL NUMERO INTERIOR SUPERA LA LONGITUD PERMITIDA</vt:lpstr>
    </vt:vector>
  </TitlesOfParts>
  <Company>ELEKTRA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Heriberto Fabian Santiago</dc:creator>
  <cp:lastModifiedBy>Heriberto Fabian Santiago</cp:lastModifiedBy>
  <cp:revision>10</cp:revision>
  <dcterms:created xsi:type="dcterms:W3CDTF">2019-10-03T21:01:02Z</dcterms:created>
  <dcterms:modified xsi:type="dcterms:W3CDTF">2019-10-03T22:37:16Z</dcterms:modified>
</cp:coreProperties>
</file>