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ergio Gómez Cardenas" userId="2eebadb1-81df-4778-9a5b-24796e05dc30" providerId="ADAL" clId="{5C80F7AB-D63C-49C5-8B51-AD2B7F60AB20}"/>
    <pc:docChg chg="undo custSel addSld modSld sldOrd">
      <pc:chgData name="Ricardo Sergio Gómez Cardenas" userId="2eebadb1-81df-4778-9a5b-24796e05dc30" providerId="ADAL" clId="{5C80F7AB-D63C-49C5-8B51-AD2B7F60AB20}" dt="2021-09-29T04:29:54.631" v="545" actId="13926"/>
      <pc:docMkLst>
        <pc:docMk/>
      </pc:docMkLst>
      <pc:sldChg chg="delSp modSp mod">
        <pc:chgData name="Ricardo Sergio Gómez Cardenas" userId="2eebadb1-81df-4778-9a5b-24796e05dc30" providerId="ADAL" clId="{5C80F7AB-D63C-49C5-8B51-AD2B7F60AB20}" dt="2021-09-29T04:29:54.631" v="545" actId="13926"/>
        <pc:sldMkLst>
          <pc:docMk/>
          <pc:sldMk cId="2858738696" sldId="258"/>
        </pc:sldMkLst>
        <pc:spChg chg="mod">
          <ac:chgData name="Ricardo Sergio Gómez Cardenas" userId="2eebadb1-81df-4778-9a5b-24796e05dc30" providerId="ADAL" clId="{5C80F7AB-D63C-49C5-8B51-AD2B7F60AB20}" dt="2021-09-29T04:29:54.631" v="545" actId="13926"/>
          <ac:spMkLst>
            <pc:docMk/>
            <pc:sldMk cId="2858738696" sldId="258"/>
            <ac:spMk id="3" creationId="{FA01C704-9491-48D0-9E7A-298F5685435F}"/>
          </ac:spMkLst>
        </pc:spChg>
        <pc:picChg chg="del">
          <ac:chgData name="Ricardo Sergio Gómez Cardenas" userId="2eebadb1-81df-4778-9a5b-24796e05dc30" providerId="ADAL" clId="{5C80F7AB-D63C-49C5-8B51-AD2B7F60AB20}" dt="2021-09-27T02:07:50.408" v="43" actId="478"/>
          <ac:picMkLst>
            <pc:docMk/>
            <pc:sldMk cId="2858738696" sldId="258"/>
            <ac:picMk id="5" creationId="{D0448F4F-CFD0-47D1-AFFC-82DE692AB8E2}"/>
          </ac:picMkLst>
        </pc:picChg>
      </pc:sldChg>
      <pc:sldChg chg="addSp delSp modSp mod">
        <pc:chgData name="Ricardo Sergio Gómez Cardenas" userId="2eebadb1-81df-4778-9a5b-24796e05dc30" providerId="ADAL" clId="{5C80F7AB-D63C-49C5-8B51-AD2B7F60AB20}" dt="2021-09-27T02:05:43.336" v="2" actId="14100"/>
        <pc:sldMkLst>
          <pc:docMk/>
          <pc:sldMk cId="1485256508" sldId="259"/>
        </pc:sldMkLst>
        <pc:picChg chg="del">
          <ac:chgData name="Ricardo Sergio Gómez Cardenas" userId="2eebadb1-81df-4778-9a5b-24796e05dc30" providerId="ADAL" clId="{5C80F7AB-D63C-49C5-8B51-AD2B7F60AB20}" dt="2021-09-27T02:05:39.844" v="0" actId="478"/>
          <ac:picMkLst>
            <pc:docMk/>
            <pc:sldMk cId="1485256508" sldId="259"/>
            <ac:picMk id="5" creationId="{9CA9B4F3-52F1-408F-B625-F2E34E7B3B5B}"/>
          </ac:picMkLst>
        </pc:picChg>
        <pc:picChg chg="add mod">
          <ac:chgData name="Ricardo Sergio Gómez Cardenas" userId="2eebadb1-81df-4778-9a5b-24796e05dc30" providerId="ADAL" clId="{5C80F7AB-D63C-49C5-8B51-AD2B7F60AB20}" dt="2021-09-27T02:05:43.336" v="2" actId="14100"/>
          <ac:picMkLst>
            <pc:docMk/>
            <pc:sldMk cId="1485256508" sldId="259"/>
            <ac:picMk id="7" creationId="{902C381C-87AE-4E0B-A4BB-3D11F88789C2}"/>
          </ac:picMkLst>
        </pc:picChg>
      </pc:sldChg>
      <pc:sldChg chg="addSp delSp modSp new mod">
        <pc:chgData name="Ricardo Sergio Gómez Cardenas" userId="2eebadb1-81df-4778-9a5b-24796e05dc30" providerId="ADAL" clId="{5C80F7AB-D63C-49C5-8B51-AD2B7F60AB20}" dt="2021-09-27T02:54:12.433" v="473" actId="14100"/>
        <pc:sldMkLst>
          <pc:docMk/>
          <pc:sldMk cId="4207388562" sldId="260"/>
        </pc:sldMkLst>
        <pc:spChg chg="del">
          <ac:chgData name="Ricardo Sergio Gómez Cardenas" userId="2eebadb1-81df-4778-9a5b-24796e05dc30" providerId="ADAL" clId="{5C80F7AB-D63C-49C5-8B51-AD2B7F60AB20}" dt="2021-09-27T02:53:22.056" v="469" actId="478"/>
          <ac:spMkLst>
            <pc:docMk/>
            <pc:sldMk cId="4207388562" sldId="260"/>
            <ac:spMk id="2" creationId="{7E92BC64-9781-4399-ABF0-7C275A7CE839}"/>
          </ac:spMkLst>
        </pc:spChg>
        <pc:spChg chg="del">
          <ac:chgData name="Ricardo Sergio Gómez Cardenas" userId="2eebadb1-81df-4778-9a5b-24796e05dc30" providerId="ADAL" clId="{5C80F7AB-D63C-49C5-8B51-AD2B7F60AB20}" dt="2021-09-27T02:53:22.769" v="470" actId="478"/>
          <ac:spMkLst>
            <pc:docMk/>
            <pc:sldMk cId="4207388562" sldId="260"/>
            <ac:spMk id="3" creationId="{3AE7F28D-7353-4534-9B6E-81FDB195CDD2}"/>
          </ac:spMkLst>
        </pc:spChg>
        <pc:picChg chg="add del mod">
          <ac:chgData name="Ricardo Sergio Gómez Cardenas" userId="2eebadb1-81df-4778-9a5b-24796e05dc30" providerId="ADAL" clId="{5C80F7AB-D63C-49C5-8B51-AD2B7F60AB20}" dt="2021-09-27T02:52:46.040" v="466" actId="478"/>
          <ac:picMkLst>
            <pc:docMk/>
            <pc:sldMk cId="4207388562" sldId="260"/>
            <ac:picMk id="5" creationId="{51A194E0-E383-4159-83D2-241174F3FC19}"/>
          </ac:picMkLst>
        </pc:picChg>
        <pc:picChg chg="add del mod">
          <ac:chgData name="Ricardo Sergio Gómez Cardenas" userId="2eebadb1-81df-4778-9a5b-24796e05dc30" providerId="ADAL" clId="{5C80F7AB-D63C-49C5-8B51-AD2B7F60AB20}" dt="2021-09-27T02:54:09.183" v="471" actId="478"/>
          <ac:picMkLst>
            <pc:docMk/>
            <pc:sldMk cId="4207388562" sldId="260"/>
            <ac:picMk id="7" creationId="{8FAB884E-2797-4C81-AFE9-1DE4E8FF5C00}"/>
          </ac:picMkLst>
        </pc:picChg>
        <pc:picChg chg="add mod">
          <ac:chgData name="Ricardo Sergio Gómez Cardenas" userId="2eebadb1-81df-4778-9a5b-24796e05dc30" providerId="ADAL" clId="{5C80F7AB-D63C-49C5-8B51-AD2B7F60AB20}" dt="2021-09-27T02:54:12.433" v="473" actId="14100"/>
          <ac:picMkLst>
            <pc:docMk/>
            <pc:sldMk cId="4207388562" sldId="260"/>
            <ac:picMk id="9" creationId="{6D25F6E0-4EEA-44F4-B4E0-CF3D1EE0272B}"/>
          </ac:picMkLst>
        </pc:picChg>
      </pc:sldChg>
      <pc:sldChg chg="addSp modSp new mod">
        <pc:chgData name="Ricardo Sergio Gómez Cardenas" userId="2eebadb1-81df-4778-9a5b-24796e05dc30" providerId="ADAL" clId="{5C80F7AB-D63C-49C5-8B51-AD2B7F60AB20}" dt="2021-09-28T00:52:44.595" v="476" actId="14100"/>
        <pc:sldMkLst>
          <pc:docMk/>
          <pc:sldMk cId="3929373120" sldId="261"/>
        </pc:sldMkLst>
        <pc:picChg chg="add mod">
          <ac:chgData name="Ricardo Sergio Gómez Cardenas" userId="2eebadb1-81df-4778-9a5b-24796e05dc30" providerId="ADAL" clId="{5C80F7AB-D63C-49C5-8B51-AD2B7F60AB20}" dt="2021-09-28T00:52:44.595" v="476" actId="14100"/>
          <ac:picMkLst>
            <pc:docMk/>
            <pc:sldMk cId="3929373120" sldId="261"/>
            <ac:picMk id="5" creationId="{3C63707C-271E-4691-8FB7-9C4FB80EA2A9}"/>
          </ac:picMkLst>
        </pc:picChg>
      </pc:sldChg>
      <pc:sldChg chg="addSp modSp new mod">
        <pc:chgData name="Ricardo Sergio Gómez Cardenas" userId="2eebadb1-81df-4778-9a5b-24796e05dc30" providerId="ADAL" clId="{5C80F7AB-D63C-49C5-8B51-AD2B7F60AB20}" dt="2021-09-28T01:03:49.310" v="479" actId="14100"/>
        <pc:sldMkLst>
          <pc:docMk/>
          <pc:sldMk cId="3627737150" sldId="262"/>
        </pc:sldMkLst>
        <pc:picChg chg="add mod">
          <ac:chgData name="Ricardo Sergio Gómez Cardenas" userId="2eebadb1-81df-4778-9a5b-24796e05dc30" providerId="ADAL" clId="{5C80F7AB-D63C-49C5-8B51-AD2B7F60AB20}" dt="2021-09-28T01:03:49.310" v="479" actId="14100"/>
          <ac:picMkLst>
            <pc:docMk/>
            <pc:sldMk cId="3627737150" sldId="262"/>
            <ac:picMk id="3" creationId="{88D0FF9C-19F0-4265-8E67-7D75F8077662}"/>
          </ac:picMkLst>
        </pc:picChg>
      </pc:sldChg>
      <pc:sldChg chg="addSp modSp new mod ord">
        <pc:chgData name="Ricardo Sergio Gómez Cardenas" userId="2eebadb1-81df-4778-9a5b-24796e05dc30" providerId="ADAL" clId="{5C80F7AB-D63C-49C5-8B51-AD2B7F60AB20}" dt="2021-09-28T01:19:57.528" v="543" actId="14100"/>
        <pc:sldMkLst>
          <pc:docMk/>
          <pc:sldMk cId="2651753345" sldId="263"/>
        </pc:sldMkLst>
        <pc:picChg chg="add mod">
          <ac:chgData name="Ricardo Sergio Gómez Cardenas" userId="2eebadb1-81df-4778-9a5b-24796e05dc30" providerId="ADAL" clId="{5C80F7AB-D63C-49C5-8B51-AD2B7F60AB20}" dt="2021-09-28T01:19:57.528" v="543" actId="14100"/>
          <ac:picMkLst>
            <pc:docMk/>
            <pc:sldMk cId="2651753345" sldId="263"/>
            <ac:picMk id="3" creationId="{A213493D-F806-49DD-A649-5248D1065C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C9B7-6B5C-4302-A597-1690D4E94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A474D-376E-477D-9252-D711E66F3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C6B19-AB6F-478F-AFCB-B6AE18B2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6952-BE4D-4AEC-BA23-107867BE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A73C-6757-4D84-A949-F9B623D3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9168-1B06-4DAB-AFC6-DA9311AE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43E7A-F510-4821-803E-765F5304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0089-A1BC-4D6C-B16F-F231E562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D9D6-49DD-40D3-B896-E1C83C2D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E725-EE73-48D6-8448-05B4FB75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2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37CB5-5395-4CC7-908C-A9107829F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3659-9132-4FC0-955D-5A170150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4D63-D309-45C4-A002-FCF0426E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C380-13AF-4C2D-B083-65D91ADC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1E52-180E-4F94-AFD8-B6DAB104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822D-8B72-4648-BFB6-F27C6FF1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8B4B-C411-40DB-AA83-4E7AB3F4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345A-0308-4B19-B17D-CC3181B7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0080-6A6C-4902-9360-FC604169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BC28-4E31-422F-BD69-C49561C7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C23-E8A7-442E-BA49-6AFA7FB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5F68-151D-47B9-B958-5EA27A64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CE3D-F7F5-4C37-864A-7DEB0F40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6A26-2CD6-4516-A0BD-994078B3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59DB-DC27-4A5E-A8EB-BD3ADFA2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A47D-B971-4758-B122-F65D2A6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3829-00A4-4A90-82F7-A9F804502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F11B3-996A-4353-AD55-71917047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B19C-4E0B-415E-A9D3-18D254FA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6FF58-DCD8-48FB-AAD5-D495D0F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0C06-8E06-4036-9D31-77395933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8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791-C305-4CD2-B663-D4447F44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4D3F5-68D3-437B-B3E7-B711FA27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49F74-313B-4BB5-9608-1929F0CC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A5A3D-5D86-4FFC-AE09-3D265F3B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95B00-19B5-4A9D-8840-3D430EC18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D17FD-207E-4373-B315-C39F4A2C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47C22-A764-43B1-8400-21D788D6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4AB7D-25AF-46AF-8865-7609DFA0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4D45-4507-425D-A893-9EFE72C1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99347-D6D0-43A2-AB07-D981422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5A1D7-624C-409B-90E3-4A9C07C8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4C4B-C5C8-4D5E-AFED-61C3222C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FAB81-9DC6-4781-90B5-6D0A6F59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BA2C3-7C03-4917-8459-0A671936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1ABB8-DDC1-43CB-9E4B-FEBF9B31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B03-26CB-4B91-9AFD-B98FA9E4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DB99-E105-45CF-8266-995DB9B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E6B38-EF0F-4CD3-AF63-DBC9BC7E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679C-9DE8-4B3D-BE52-3493BC7A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E14D8-E25A-44B0-A794-D66ED478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59205-97AA-49CA-8B0F-C7FF1FBA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25B4-D962-405B-A8BD-BFE09D2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D55AE-FFCB-4FA7-AA65-52DF6C66F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3379-6CDA-4B26-8D73-5711EF1F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8155B-F441-4E86-962B-F4262400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F66BA-26F2-42B7-B9A6-44D1E35F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B6851-B6AF-430B-865B-889E8E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1800C-7B35-45F1-8AD0-DA596E22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9D5E-E60A-4366-9BFC-FEFF7645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9FA0-39CD-4576-9090-21FD25940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F8AE-CFDC-4941-8786-C02DD1909E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6C25-0EB4-439A-8C5E-05C699392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7D48-A7AD-4299-90AE-B0EA2E0E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76D-9887-4BD6-80A7-643930B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D550-C341-4CFC-936E-1ABA745F0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E6BEE-A60E-430B-B267-1A62E172F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4B871-776F-4B96-A97F-261C4725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6687"/>
            <a:ext cx="10610850" cy="652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814EB-8347-4E45-B87C-35B1AFF8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6687"/>
            <a:ext cx="106108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14AC-2D5C-4170-986B-C110BEF4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C43D-4BA3-40E0-84E3-D358D991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0370C-51C7-4CEB-B01B-76239247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4" y="303798"/>
            <a:ext cx="10004612" cy="62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7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9D49-9860-43B8-8EDF-850F12A6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89C9-FA3C-4B94-8E22-56646A0C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C381C-87AE-4E0B-A4BB-3D11F887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131376"/>
            <a:ext cx="10801352" cy="6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5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25F6E0-4EEA-44F4-B4E0-CF3D1EE0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276389"/>
            <a:ext cx="9029702" cy="630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41E4-5EE2-4D97-A16C-7B4713C3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67DA-4F4C-469D-BFCF-AFF5E06A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3707C-271E-4691-8FB7-9C4FB80E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249"/>
            <a:ext cx="10515600" cy="63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0FF9C-19F0-4265-8E67-7D75F807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6" y="276226"/>
            <a:ext cx="10593728" cy="63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3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3493D-F806-49DD-A649-5248D106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84133"/>
            <a:ext cx="10610850" cy="62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3907-3BEC-429B-822C-F6877237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C704-9491-48D0-9E7A-298F5685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Flecha</a:t>
            </a:r>
            <a:r>
              <a:rPr lang="en-US" dirty="0"/>
              <a:t> multiple </a:t>
            </a:r>
            <a:r>
              <a:rPr lang="en-US" dirty="0" err="1"/>
              <a:t>declaración</a:t>
            </a:r>
            <a:r>
              <a:rPr lang="en-US" dirty="0"/>
              <a:t> de variables</a:t>
            </a:r>
          </a:p>
          <a:p>
            <a:r>
              <a:rPr lang="es-ES" dirty="0" err="1"/>
              <a:t>Program</a:t>
            </a:r>
            <a:r>
              <a:rPr lang="es-ES" dirty="0"/>
              <a:t> y variables cambiar los </a:t>
            </a:r>
            <a:r>
              <a:rPr lang="es-ES" dirty="0" err="1"/>
              <a:t>cte</a:t>
            </a:r>
            <a:r>
              <a:rPr lang="es-ES" dirty="0"/>
              <a:t> por rombos y los </a:t>
            </a:r>
            <a:r>
              <a:rPr lang="es-ES" dirty="0" err="1"/>
              <a:t>cte</a:t>
            </a:r>
            <a:r>
              <a:rPr lang="es-ES" dirty="0"/>
              <a:t> son rombos y que digan cte.int en el de variables</a:t>
            </a:r>
          </a:p>
          <a:p>
            <a:r>
              <a:rPr lang="es-ES" dirty="0">
                <a:highlight>
                  <a:srgbClr val="00FF00"/>
                </a:highlight>
              </a:rPr>
              <a:t>Cambiar nombre de diagrama de “variables” a “declaración”</a:t>
            </a:r>
          </a:p>
          <a:p>
            <a:r>
              <a:rPr lang="en-US" dirty="0">
                <a:highlight>
                  <a:srgbClr val="00FF00"/>
                </a:highlight>
              </a:rPr>
              <a:t>Al </a:t>
            </a:r>
            <a:r>
              <a:rPr lang="en-US" dirty="0" err="1">
                <a:highlight>
                  <a:srgbClr val="00FF00"/>
                </a:highlight>
              </a:rPr>
              <a:t>corregir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diagrama</a:t>
            </a:r>
            <a:r>
              <a:rPr lang="en-US" dirty="0">
                <a:highlight>
                  <a:srgbClr val="00FF00"/>
                </a:highlight>
              </a:rPr>
              <a:t> de variables hay que </a:t>
            </a:r>
            <a:r>
              <a:rPr lang="en-US" dirty="0" err="1">
                <a:highlight>
                  <a:srgbClr val="00FF00"/>
                </a:highlight>
              </a:rPr>
              <a:t>quitar</a:t>
            </a:r>
            <a:r>
              <a:rPr lang="en-US" dirty="0">
                <a:highlight>
                  <a:srgbClr val="00FF00"/>
                </a:highlight>
              </a:rPr>
              <a:t> los id y los </a:t>
            </a:r>
            <a:r>
              <a:rPr lang="en-US" dirty="0" err="1">
                <a:highlight>
                  <a:srgbClr val="00FF00"/>
                </a:highlight>
              </a:rPr>
              <a:t>corchetes</a:t>
            </a:r>
            <a:r>
              <a:rPr lang="en-US" dirty="0">
                <a:highlight>
                  <a:srgbClr val="00FF00"/>
                </a:highlight>
              </a:rPr>
              <a:t> y </a:t>
            </a:r>
            <a:r>
              <a:rPr lang="en-US" dirty="0" err="1">
                <a:highlight>
                  <a:srgbClr val="00FF00"/>
                </a:highlight>
              </a:rPr>
              <a:t>en</a:t>
            </a:r>
            <a:r>
              <a:rPr lang="en-US" dirty="0">
                <a:highlight>
                  <a:srgbClr val="00FF00"/>
                </a:highlight>
              </a:rPr>
              <a:t> su </a:t>
            </a:r>
            <a:r>
              <a:rPr lang="en-US" dirty="0" err="1">
                <a:highlight>
                  <a:srgbClr val="00FF00"/>
                </a:highlight>
              </a:rPr>
              <a:t>lugar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llamar</a:t>
            </a:r>
            <a:r>
              <a:rPr lang="en-US" dirty="0">
                <a:highlight>
                  <a:srgbClr val="00FF00"/>
                </a:highlight>
              </a:rPr>
              <a:t> a variables</a:t>
            </a:r>
          </a:p>
          <a:p>
            <a:r>
              <a:rPr lang="en-US" dirty="0" err="1">
                <a:highlight>
                  <a:srgbClr val="00FF00"/>
                </a:highlight>
              </a:rPr>
              <a:t>Agregarle</a:t>
            </a:r>
            <a:r>
              <a:rPr lang="en-US" dirty="0">
                <a:highlight>
                  <a:srgbClr val="00FF00"/>
                </a:highlight>
              </a:rPr>
              <a:t> ; al </a:t>
            </a:r>
            <a:r>
              <a:rPr lang="en-US" dirty="0" err="1">
                <a:highlight>
                  <a:srgbClr val="00FF00"/>
                </a:highlight>
              </a:rPr>
              <a:t>diagrama</a:t>
            </a:r>
            <a:r>
              <a:rPr lang="en-US" dirty="0">
                <a:highlight>
                  <a:srgbClr val="00FF00"/>
                </a:highlight>
              </a:rPr>
              <a:t> de </a:t>
            </a:r>
            <a:r>
              <a:rPr lang="en-US" dirty="0" err="1">
                <a:highlight>
                  <a:srgbClr val="00FF00"/>
                </a:highlight>
              </a:rPr>
              <a:t>bloque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después</a:t>
            </a:r>
            <a:r>
              <a:rPr lang="en-US" dirty="0">
                <a:highlight>
                  <a:srgbClr val="00FF00"/>
                </a:highlight>
              </a:rPr>
              <a:t> de </a:t>
            </a:r>
            <a:r>
              <a:rPr lang="en-US" dirty="0" err="1">
                <a:highlight>
                  <a:srgbClr val="00FF00"/>
                </a:highlight>
              </a:rPr>
              <a:t>estatuto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 err="1"/>
              <a:t>Asegurarme</a:t>
            </a:r>
            <a:r>
              <a:rPr lang="en-US" dirty="0"/>
              <a:t> de que los EXP de </a:t>
            </a:r>
            <a:r>
              <a:rPr lang="en-US" dirty="0" err="1"/>
              <a:t>Estatuto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EXPR</a:t>
            </a:r>
          </a:p>
          <a:p>
            <a:endParaRPr lang="en-US" dirty="0"/>
          </a:p>
          <a:p>
            <a:r>
              <a:rPr lang="en-US" b="1" dirty="0"/>
              <a:t>FUTURO: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diagramas</a:t>
            </a:r>
            <a:r>
              <a:rPr lang="en-US" dirty="0"/>
              <a:t> de if, while, for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llaves</a:t>
            </a:r>
            <a:r>
              <a:rPr lang="en-US" dirty="0"/>
              <a:t> con </a:t>
            </a:r>
            <a:r>
              <a:rPr lang="en-US" dirty="0" err="1"/>
              <a:t>estatutos</a:t>
            </a:r>
            <a:r>
              <a:rPr lang="en-US" dirty="0"/>
              <a:t> </a:t>
            </a:r>
            <a:r>
              <a:rPr lang="en-US" dirty="0" err="1"/>
              <a:t>llamar</a:t>
            </a:r>
            <a:r>
              <a:rPr lang="en-US" dirty="0"/>
              <a:t> a </a:t>
            </a:r>
            <a:r>
              <a:rPr lang="en-US" dirty="0" err="1"/>
              <a:t>bloque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873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Sergio Gómez Cardenas</dc:creator>
  <cp:lastModifiedBy>Ricardo Sergio Gómez Cardenas</cp:lastModifiedBy>
  <cp:revision>1</cp:revision>
  <dcterms:created xsi:type="dcterms:W3CDTF">2021-09-27T01:31:55Z</dcterms:created>
  <dcterms:modified xsi:type="dcterms:W3CDTF">2021-09-29T04:30:20Z</dcterms:modified>
</cp:coreProperties>
</file>