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66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28026-5A9D-46A7-936E-B11502A5F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Digital </a:t>
            </a:r>
            <a:r>
              <a:rPr lang="pt-BR" dirty="0" err="1"/>
              <a:t>solutions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D64CB3-C445-43BE-859E-9E2148228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“   Slogan            “</a:t>
            </a:r>
          </a:p>
        </p:txBody>
      </p:sp>
    </p:spTree>
    <p:extLst>
      <p:ext uri="{BB962C8B-B14F-4D97-AF65-F5344CB8AC3E}">
        <p14:creationId xmlns:p14="http://schemas.microsoft.com/office/powerpoint/2010/main" val="90620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DA083-B70F-4CDA-B2C4-27FD46E1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28177-6EBD-44B8-AF9B-F40CB605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Integrante:</a:t>
            </a:r>
          </a:p>
          <a:p>
            <a:r>
              <a:rPr lang="pt-BR" dirty="0"/>
              <a:t>Alysson Maciel</a:t>
            </a:r>
          </a:p>
          <a:p>
            <a:r>
              <a:rPr lang="pt-BR" dirty="0"/>
              <a:t>Gleice de Souza</a:t>
            </a:r>
          </a:p>
          <a:p>
            <a:r>
              <a:rPr lang="pt-BR" dirty="0"/>
              <a:t>Gabriel Rufino</a:t>
            </a:r>
          </a:p>
          <a:p>
            <a:r>
              <a:rPr lang="pt-BR" dirty="0"/>
              <a:t>Gabriel Henrique</a:t>
            </a:r>
          </a:p>
          <a:p>
            <a:r>
              <a:rPr lang="pt-BR" dirty="0"/>
              <a:t>Hericlis Ventura</a:t>
            </a:r>
          </a:p>
        </p:txBody>
      </p:sp>
    </p:spTree>
    <p:extLst>
      <p:ext uri="{BB962C8B-B14F-4D97-AF65-F5344CB8AC3E}">
        <p14:creationId xmlns:p14="http://schemas.microsoft.com/office/powerpoint/2010/main" val="361881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26EF7-A2DF-420F-A9B3-AD07E14D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89557-F621-4134-8FAE-E7C98BE3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68F41-FFB4-4C53-9C98-6D331267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propostos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8FC34-3A08-4D4C-A00C-9F38BC27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21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A4288-1C2A-4E09-8B94-53306AD4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41575-7959-42D4-85D9-932C069D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41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108</TotalTime>
  <Words>25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Digital solutions</vt:lpstr>
      <vt:lpstr>Integrantes</vt:lpstr>
      <vt:lpstr>Sobre a empresa</vt:lpstr>
      <vt:lpstr>Projetos propostos</vt:lpstr>
      <vt:lpstr>finalizações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solutions</dc:title>
  <dc:creator>Hericlis Ventura</dc:creator>
  <cp:lastModifiedBy>Hericlis Ventura</cp:lastModifiedBy>
  <cp:revision>4</cp:revision>
  <dcterms:created xsi:type="dcterms:W3CDTF">2020-04-08T22:48:12Z</dcterms:created>
  <dcterms:modified xsi:type="dcterms:W3CDTF">2020-04-09T00:36:35Z</dcterms:modified>
</cp:coreProperties>
</file>