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8" r:id="rId9"/>
    <p:sldId id="262" r:id="rId10"/>
    <p:sldId id="263" r:id="rId11"/>
    <p:sldId id="264" r:id="rId12"/>
    <p:sldId id="269" r:id="rId13"/>
    <p:sldId id="266" r:id="rId14"/>
    <p:sldId id="270" r:id="rId15"/>
    <p:sldId id="265" r:id="rId16"/>
    <p:sldId id="271" r:id="rId17"/>
    <p:sldId id="273"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8F54DA-A016-4187-8349-D464B1166683}" v="57" dt="2021-09-15T00:41:09.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ikc" userId="35b04d52-d667-4a08-bbc8-82dfe2476d32" providerId="ADAL" clId="{985D6007-DC2E-403C-8A4F-575D3490A591}"/>
    <pc:docChg chg="undo redo custSel addSld modSld">
      <pc:chgData name="Herikc" userId="35b04d52-d667-4a08-bbc8-82dfe2476d32" providerId="ADAL" clId="{985D6007-DC2E-403C-8A4F-575D3490A591}" dt="2021-09-09T01:12:09.169" v="3896" actId="1076"/>
      <pc:docMkLst>
        <pc:docMk/>
      </pc:docMkLst>
      <pc:sldChg chg="modSp mod">
        <pc:chgData name="Herikc" userId="35b04d52-d667-4a08-bbc8-82dfe2476d32" providerId="ADAL" clId="{985D6007-DC2E-403C-8A4F-575D3490A591}" dt="2021-09-09T00:44:40.191" v="2621" actId="20577"/>
        <pc:sldMkLst>
          <pc:docMk/>
          <pc:sldMk cId="2576162501" sldId="257"/>
        </pc:sldMkLst>
        <pc:spChg chg="mod">
          <ac:chgData name="Herikc" userId="35b04d52-d667-4a08-bbc8-82dfe2476d32" providerId="ADAL" clId="{985D6007-DC2E-403C-8A4F-575D3490A591}" dt="2021-09-08T22:46:37.112" v="35" actId="255"/>
          <ac:spMkLst>
            <pc:docMk/>
            <pc:sldMk cId="2576162501" sldId="257"/>
            <ac:spMk id="3" creationId="{C616FEA9-A74A-43FB-B5F9-5D74911A527F}"/>
          </ac:spMkLst>
        </pc:spChg>
        <pc:spChg chg="mod">
          <ac:chgData name="Herikc" userId="35b04d52-d667-4a08-bbc8-82dfe2476d32" providerId="ADAL" clId="{985D6007-DC2E-403C-8A4F-575D3490A591}" dt="2021-09-09T00:44:40.191" v="2621" actId="20577"/>
          <ac:spMkLst>
            <pc:docMk/>
            <pc:sldMk cId="2576162501" sldId="257"/>
            <ac:spMk id="8" creationId="{38F54043-1D4A-4383-A658-667A38640EBF}"/>
          </ac:spMkLst>
        </pc:spChg>
      </pc:sldChg>
      <pc:sldChg chg="modSp mod">
        <pc:chgData name="Herikc" userId="35b04d52-d667-4a08-bbc8-82dfe2476d32" providerId="ADAL" clId="{985D6007-DC2E-403C-8A4F-575D3490A591}" dt="2021-09-08T22:47:24.443" v="41" actId="1076"/>
        <pc:sldMkLst>
          <pc:docMk/>
          <pc:sldMk cId="4094627867" sldId="258"/>
        </pc:sldMkLst>
        <pc:spChg chg="mod">
          <ac:chgData name="Herikc" userId="35b04d52-d667-4a08-bbc8-82dfe2476d32" providerId="ADAL" clId="{985D6007-DC2E-403C-8A4F-575D3490A591}" dt="2021-09-08T22:47:24.443" v="41" actId="1076"/>
          <ac:spMkLst>
            <pc:docMk/>
            <pc:sldMk cId="4094627867" sldId="258"/>
            <ac:spMk id="8" creationId="{29351670-A867-4C87-8C83-C9143D8C3282}"/>
          </ac:spMkLst>
        </pc:spChg>
        <pc:spChg chg="mod">
          <ac:chgData name="Herikc" userId="35b04d52-d667-4a08-bbc8-82dfe2476d32" providerId="ADAL" clId="{985D6007-DC2E-403C-8A4F-575D3490A591}" dt="2021-09-08T22:47:02.147" v="37" actId="255"/>
          <ac:spMkLst>
            <pc:docMk/>
            <pc:sldMk cId="4094627867" sldId="258"/>
            <ac:spMk id="11" creationId="{DAF6985C-78E7-421E-AC27-51EFDF8CAEE2}"/>
          </ac:spMkLst>
        </pc:spChg>
      </pc:sldChg>
      <pc:sldChg chg="addSp delSp modSp mod">
        <pc:chgData name="Herikc" userId="35b04d52-d667-4a08-bbc8-82dfe2476d32" providerId="ADAL" clId="{985D6007-DC2E-403C-8A4F-575D3490A591}" dt="2021-09-08T23:02:59.227" v="1638"/>
        <pc:sldMkLst>
          <pc:docMk/>
          <pc:sldMk cId="1656822861" sldId="259"/>
        </pc:sldMkLst>
        <pc:spChg chg="del">
          <ac:chgData name="Herikc" userId="35b04d52-d667-4a08-bbc8-82dfe2476d32" providerId="ADAL" clId="{985D6007-DC2E-403C-8A4F-575D3490A591}" dt="2021-09-08T22:47:35.745" v="44" actId="478"/>
          <ac:spMkLst>
            <pc:docMk/>
            <pc:sldMk cId="1656822861" sldId="259"/>
            <ac:spMk id="2" creationId="{F9BE20DA-9B4D-4EC4-BD42-ECE4BCD20520}"/>
          </ac:spMkLst>
        </pc:spChg>
        <pc:spChg chg="del mod">
          <ac:chgData name="Herikc" userId="35b04d52-d667-4a08-bbc8-82dfe2476d32" providerId="ADAL" clId="{985D6007-DC2E-403C-8A4F-575D3490A591}" dt="2021-09-08T22:46:07.036" v="4" actId="478"/>
          <ac:spMkLst>
            <pc:docMk/>
            <pc:sldMk cId="1656822861" sldId="259"/>
            <ac:spMk id="3" creationId="{65EB543C-B557-4308-A99A-5371561A5508}"/>
          </ac:spMkLst>
        </pc:spChg>
        <pc:spChg chg="add mod">
          <ac:chgData name="Herikc" userId="35b04d52-d667-4a08-bbc8-82dfe2476d32" providerId="ADAL" clId="{985D6007-DC2E-403C-8A4F-575D3490A591}" dt="2021-09-08T22:47:29.441" v="42" actId="255"/>
          <ac:spMkLst>
            <pc:docMk/>
            <pc:sldMk cId="1656822861" sldId="259"/>
            <ac:spMk id="4" creationId="{6F4050D7-F168-432F-8E3A-A4ADEA910451}"/>
          </ac:spMkLst>
        </pc:spChg>
        <pc:spChg chg="add del mod">
          <ac:chgData name="Herikc" userId="35b04d52-d667-4a08-bbc8-82dfe2476d32" providerId="ADAL" clId="{985D6007-DC2E-403C-8A4F-575D3490A591}" dt="2021-09-08T22:46:12.601" v="6" actId="478"/>
          <ac:spMkLst>
            <pc:docMk/>
            <pc:sldMk cId="1656822861" sldId="259"/>
            <ac:spMk id="6" creationId="{5B65744B-1D92-437B-BEB7-81E5CFA972AD}"/>
          </ac:spMkLst>
        </pc:spChg>
        <pc:spChg chg="add mod">
          <ac:chgData name="Herikc" userId="35b04d52-d667-4a08-bbc8-82dfe2476d32" providerId="ADAL" clId="{985D6007-DC2E-403C-8A4F-575D3490A591}" dt="2021-09-08T23:02:59.227" v="1638"/>
          <ac:spMkLst>
            <pc:docMk/>
            <pc:sldMk cId="1656822861" sldId="259"/>
            <ac:spMk id="7" creationId="{D27F2E74-B635-4572-848A-A370634CBF9D}"/>
          </ac:spMkLst>
        </pc:spChg>
      </pc:sldChg>
      <pc:sldChg chg="addSp delSp modSp new mod">
        <pc:chgData name="Herikc" userId="35b04d52-d667-4a08-bbc8-82dfe2476d32" providerId="ADAL" clId="{985D6007-DC2E-403C-8A4F-575D3490A591}" dt="2021-09-08T23:02:30.101" v="1625" actId="1076"/>
        <pc:sldMkLst>
          <pc:docMk/>
          <pc:sldMk cId="32086188" sldId="260"/>
        </pc:sldMkLst>
        <pc:spChg chg="del">
          <ac:chgData name="Herikc" userId="35b04d52-d667-4a08-bbc8-82dfe2476d32" providerId="ADAL" clId="{985D6007-DC2E-403C-8A4F-575D3490A591}" dt="2021-09-08T22:57:40.074" v="1317" actId="478"/>
          <ac:spMkLst>
            <pc:docMk/>
            <pc:sldMk cId="32086188" sldId="260"/>
            <ac:spMk id="2" creationId="{6806B575-4A7C-4C2E-BEA3-72E769980DB1}"/>
          </ac:spMkLst>
        </pc:spChg>
        <pc:spChg chg="del">
          <ac:chgData name="Herikc" userId="35b04d52-d667-4a08-bbc8-82dfe2476d32" providerId="ADAL" clId="{985D6007-DC2E-403C-8A4F-575D3490A591}" dt="2021-09-08T22:57:08.383" v="1280" actId="478"/>
          <ac:spMkLst>
            <pc:docMk/>
            <pc:sldMk cId="32086188" sldId="260"/>
            <ac:spMk id="3" creationId="{E507BD0B-900E-402E-89B1-E1868E43B425}"/>
          </ac:spMkLst>
        </pc:spChg>
        <pc:spChg chg="add del mod">
          <ac:chgData name="Herikc" userId="35b04d52-d667-4a08-bbc8-82dfe2476d32" providerId="ADAL" clId="{985D6007-DC2E-403C-8A4F-575D3490A591}" dt="2021-09-08T22:59:56.045" v="1510" actId="478"/>
          <ac:spMkLst>
            <pc:docMk/>
            <pc:sldMk cId="32086188" sldId="260"/>
            <ac:spMk id="4" creationId="{C7E5D1DF-FB71-4CC2-AF3D-CF26A4A0B485}"/>
          </ac:spMkLst>
        </pc:spChg>
        <pc:spChg chg="add del mod">
          <ac:chgData name="Herikc" userId="35b04d52-d667-4a08-bbc8-82dfe2476d32" providerId="ADAL" clId="{985D6007-DC2E-403C-8A4F-575D3490A591}" dt="2021-09-08T23:02:18.499" v="1621" actId="20577"/>
          <ac:spMkLst>
            <pc:docMk/>
            <pc:sldMk cId="32086188" sldId="260"/>
            <ac:spMk id="5" creationId="{EA528D05-60F6-423C-A9C1-2B7762351531}"/>
          </ac:spMkLst>
        </pc:spChg>
        <pc:spChg chg="add del mod">
          <ac:chgData name="Herikc" userId="35b04d52-d667-4a08-bbc8-82dfe2476d32" providerId="ADAL" clId="{985D6007-DC2E-403C-8A4F-575D3490A591}" dt="2021-09-08T23:00:00.039" v="1512" actId="478"/>
          <ac:spMkLst>
            <pc:docMk/>
            <pc:sldMk cId="32086188" sldId="260"/>
            <ac:spMk id="7" creationId="{D15F8E77-E435-4A2D-91F2-E8C04F687C78}"/>
          </ac:spMkLst>
        </pc:spChg>
        <pc:spChg chg="add mod">
          <ac:chgData name="Herikc" userId="35b04d52-d667-4a08-bbc8-82dfe2476d32" providerId="ADAL" clId="{985D6007-DC2E-403C-8A4F-575D3490A591}" dt="2021-09-08T23:00:14.245" v="1520" actId="27636"/>
          <ac:spMkLst>
            <pc:docMk/>
            <pc:sldMk cId="32086188" sldId="260"/>
            <ac:spMk id="8" creationId="{A7800948-BA85-40CC-9761-10EF978C3780}"/>
          </ac:spMkLst>
        </pc:spChg>
        <pc:spChg chg="add del">
          <ac:chgData name="Herikc" userId="35b04d52-d667-4a08-bbc8-82dfe2476d32" providerId="ADAL" clId="{985D6007-DC2E-403C-8A4F-575D3490A591}" dt="2021-09-08T23:01:49.425" v="1607"/>
          <ac:spMkLst>
            <pc:docMk/>
            <pc:sldMk cId="32086188" sldId="260"/>
            <ac:spMk id="9" creationId="{10441426-5185-419B-9521-48C980E8646D}"/>
          </ac:spMkLst>
        </pc:spChg>
        <pc:picChg chg="add del mod">
          <ac:chgData name="Herikc" userId="35b04d52-d667-4a08-bbc8-82dfe2476d32" providerId="ADAL" clId="{985D6007-DC2E-403C-8A4F-575D3490A591}" dt="2021-09-08T23:02:16.475" v="1618"/>
          <ac:picMkLst>
            <pc:docMk/>
            <pc:sldMk cId="32086188" sldId="260"/>
            <ac:picMk id="2051" creationId="{682077A5-8A8E-4907-A99B-F4D48C547B92}"/>
          </ac:picMkLst>
        </pc:picChg>
        <pc:picChg chg="add mod">
          <ac:chgData name="Herikc" userId="35b04d52-d667-4a08-bbc8-82dfe2476d32" providerId="ADAL" clId="{985D6007-DC2E-403C-8A4F-575D3490A591}" dt="2021-09-08T23:02:30.101" v="1625" actId="1076"/>
          <ac:picMkLst>
            <pc:docMk/>
            <pc:sldMk cId="32086188" sldId="260"/>
            <ac:picMk id="2053" creationId="{68FBD3D7-C1B0-44EC-AF46-9AFF4441D966}"/>
          </ac:picMkLst>
        </pc:picChg>
      </pc:sldChg>
      <pc:sldChg chg="addSp delSp modSp new mod">
        <pc:chgData name="Herikc" userId="35b04d52-d667-4a08-bbc8-82dfe2476d32" providerId="ADAL" clId="{985D6007-DC2E-403C-8A4F-575D3490A591}" dt="2021-09-09T00:23:45.085" v="2173" actId="207"/>
        <pc:sldMkLst>
          <pc:docMk/>
          <pc:sldMk cId="1686020423" sldId="261"/>
        </pc:sldMkLst>
        <pc:spChg chg="del">
          <ac:chgData name="Herikc" userId="35b04d52-d667-4a08-bbc8-82dfe2476d32" providerId="ADAL" clId="{985D6007-DC2E-403C-8A4F-575D3490A591}" dt="2021-09-08T23:03:50.987" v="1667" actId="478"/>
          <ac:spMkLst>
            <pc:docMk/>
            <pc:sldMk cId="1686020423" sldId="261"/>
            <ac:spMk id="2" creationId="{8339F04C-C5AA-43E4-8AD9-C20036AA1323}"/>
          </ac:spMkLst>
        </pc:spChg>
        <pc:spChg chg="del">
          <ac:chgData name="Herikc" userId="35b04d52-d667-4a08-bbc8-82dfe2476d32" providerId="ADAL" clId="{985D6007-DC2E-403C-8A4F-575D3490A591}" dt="2021-09-08T23:03:17.636" v="1639" actId="478"/>
          <ac:spMkLst>
            <pc:docMk/>
            <pc:sldMk cId="1686020423" sldId="261"/>
            <ac:spMk id="3" creationId="{67A54F86-C731-448B-94CA-B71C1BBF8C84}"/>
          </ac:spMkLst>
        </pc:spChg>
        <pc:spChg chg="add mod">
          <ac:chgData name="Herikc" userId="35b04d52-d667-4a08-bbc8-82dfe2476d32" providerId="ADAL" clId="{985D6007-DC2E-403C-8A4F-575D3490A591}" dt="2021-09-08T23:03:43.583" v="1665" actId="14100"/>
          <ac:spMkLst>
            <pc:docMk/>
            <pc:sldMk cId="1686020423" sldId="261"/>
            <ac:spMk id="4" creationId="{F0A3F0BA-0D80-4739-A56B-C5512214521E}"/>
          </ac:spMkLst>
        </pc:spChg>
        <pc:spChg chg="add mod">
          <ac:chgData name="Herikc" userId="35b04d52-d667-4a08-bbc8-82dfe2476d32" providerId="ADAL" clId="{985D6007-DC2E-403C-8A4F-575D3490A591}" dt="2021-09-08T23:14:58.681" v="2097" actId="20577"/>
          <ac:spMkLst>
            <pc:docMk/>
            <pc:sldMk cId="1686020423" sldId="261"/>
            <ac:spMk id="5" creationId="{9CD3784D-9FFB-46DE-B329-9E17BCF5B510}"/>
          </ac:spMkLst>
        </pc:spChg>
        <pc:spChg chg="add mod">
          <ac:chgData name="Herikc" userId="35b04d52-d667-4a08-bbc8-82dfe2476d32" providerId="ADAL" clId="{985D6007-DC2E-403C-8A4F-575D3490A591}" dt="2021-09-08T23:15:06.242" v="2099" actId="1076"/>
          <ac:spMkLst>
            <pc:docMk/>
            <pc:sldMk cId="1686020423" sldId="261"/>
            <ac:spMk id="6" creationId="{9627E4CC-C748-4B09-AB69-D6D418BF9A89}"/>
          </ac:spMkLst>
        </pc:spChg>
        <pc:spChg chg="add mod">
          <ac:chgData name="Herikc" userId="35b04d52-d667-4a08-bbc8-82dfe2476d32" providerId="ADAL" clId="{985D6007-DC2E-403C-8A4F-575D3490A591}" dt="2021-09-09T00:23:45.085" v="2173" actId="207"/>
          <ac:spMkLst>
            <pc:docMk/>
            <pc:sldMk cId="1686020423" sldId="261"/>
            <ac:spMk id="8" creationId="{F4018092-8396-4DEA-891D-F0C97A8263EA}"/>
          </ac:spMkLst>
        </pc:spChg>
      </pc:sldChg>
      <pc:sldChg chg="addSp delSp modSp new mod">
        <pc:chgData name="Herikc" userId="35b04d52-d667-4a08-bbc8-82dfe2476d32" providerId="ADAL" clId="{985D6007-DC2E-403C-8A4F-575D3490A591}" dt="2021-09-09T00:42:25.070" v="2505" actId="255"/>
        <pc:sldMkLst>
          <pc:docMk/>
          <pc:sldMk cId="803875810" sldId="262"/>
        </pc:sldMkLst>
        <pc:spChg chg="del">
          <ac:chgData name="Herikc" userId="35b04d52-d667-4a08-bbc8-82dfe2476d32" providerId="ADAL" clId="{985D6007-DC2E-403C-8A4F-575D3490A591}" dt="2021-09-09T00:27:51.056" v="2220" actId="478"/>
          <ac:spMkLst>
            <pc:docMk/>
            <pc:sldMk cId="803875810" sldId="262"/>
            <ac:spMk id="2" creationId="{1D0475F7-4FD1-488C-A32B-EF052CD0E816}"/>
          </ac:spMkLst>
        </pc:spChg>
        <pc:spChg chg="del">
          <ac:chgData name="Herikc" userId="35b04d52-d667-4a08-bbc8-82dfe2476d32" providerId="ADAL" clId="{985D6007-DC2E-403C-8A4F-575D3490A591}" dt="2021-09-09T00:27:33.446" v="2202" actId="478"/>
          <ac:spMkLst>
            <pc:docMk/>
            <pc:sldMk cId="803875810" sldId="262"/>
            <ac:spMk id="3" creationId="{A679ED71-AED5-480E-AC2B-B24AEEE16465}"/>
          </ac:spMkLst>
        </pc:spChg>
        <pc:spChg chg="add mod">
          <ac:chgData name="Herikc" userId="35b04d52-d667-4a08-bbc8-82dfe2476d32" providerId="ADAL" clId="{985D6007-DC2E-403C-8A4F-575D3490A591}" dt="2021-09-09T00:27:48.475" v="2219" actId="27636"/>
          <ac:spMkLst>
            <pc:docMk/>
            <pc:sldMk cId="803875810" sldId="262"/>
            <ac:spMk id="4" creationId="{C555E4A4-BE3E-4717-9E51-5EFCB1608354}"/>
          </ac:spMkLst>
        </pc:spChg>
        <pc:spChg chg="add mod">
          <ac:chgData name="Herikc" userId="35b04d52-d667-4a08-bbc8-82dfe2476d32" providerId="ADAL" clId="{985D6007-DC2E-403C-8A4F-575D3490A591}" dt="2021-09-09T00:36:08.290" v="2455" actId="20577"/>
          <ac:spMkLst>
            <pc:docMk/>
            <pc:sldMk cId="803875810" sldId="262"/>
            <ac:spMk id="5" creationId="{CF08BBCC-B4B4-4397-8870-91E30447A867}"/>
          </ac:spMkLst>
        </pc:spChg>
        <pc:spChg chg="add mod">
          <ac:chgData name="Herikc" userId="35b04d52-d667-4a08-bbc8-82dfe2476d32" providerId="ADAL" clId="{985D6007-DC2E-403C-8A4F-575D3490A591}" dt="2021-09-09T00:36:21.702" v="2462" actId="20577"/>
          <ac:spMkLst>
            <pc:docMk/>
            <pc:sldMk cId="803875810" sldId="262"/>
            <ac:spMk id="6" creationId="{7A2CB14D-7714-4C45-B226-76B9F4B6F12B}"/>
          </ac:spMkLst>
        </pc:spChg>
        <pc:spChg chg="add mod">
          <ac:chgData name="Herikc" userId="35b04d52-d667-4a08-bbc8-82dfe2476d32" providerId="ADAL" clId="{985D6007-DC2E-403C-8A4F-575D3490A591}" dt="2021-09-09T00:42:25.070" v="2505" actId="255"/>
          <ac:spMkLst>
            <pc:docMk/>
            <pc:sldMk cId="803875810" sldId="262"/>
            <ac:spMk id="8" creationId="{3D31F929-861A-4BF2-90F5-72605D8E2457}"/>
          </ac:spMkLst>
        </pc:spChg>
      </pc:sldChg>
      <pc:sldChg chg="addSp delSp modSp new mod">
        <pc:chgData name="Herikc" userId="35b04d52-d667-4a08-bbc8-82dfe2476d32" providerId="ADAL" clId="{985D6007-DC2E-403C-8A4F-575D3490A591}" dt="2021-09-09T00:49:13.692" v="2928" actId="1076"/>
        <pc:sldMkLst>
          <pc:docMk/>
          <pc:sldMk cId="203714462" sldId="263"/>
        </pc:sldMkLst>
        <pc:spChg chg="del">
          <ac:chgData name="Herikc" userId="35b04d52-d667-4a08-bbc8-82dfe2476d32" providerId="ADAL" clId="{985D6007-DC2E-403C-8A4F-575D3490A591}" dt="2021-09-09T00:43:44.719" v="2528" actId="478"/>
          <ac:spMkLst>
            <pc:docMk/>
            <pc:sldMk cId="203714462" sldId="263"/>
            <ac:spMk id="2" creationId="{7CFB00A2-C526-4577-ADCA-EF9321CED6DB}"/>
          </ac:spMkLst>
        </pc:spChg>
        <pc:spChg chg="del">
          <ac:chgData name="Herikc" userId="35b04d52-d667-4a08-bbc8-82dfe2476d32" providerId="ADAL" clId="{985D6007-DC2E-403C-8A4F-575D3490A591}" dt="2021-09-09T00:42:57.617" v="2507" actId="478"/>
          <ac:spMkLst>
            <pc:docMk/>
            <pc:sldMk cId="203714462" sldId="263"/>
            <ac:spMk id="3" creationId="{03E48B57-4E36-42BE-986F-AC087B3D446C}"/>
          </ac:spMkLst>
        </pc:spChg>
        <pc:spChg chg="add mod">
          <ac:chgData name="Herikc" userId="35b04d52-d667-4a08-bbc8-82dfe2476d32" providerId="ADAL" clId="{985D6007-DC2E-403C-8A4F-575D3490A591}" dt="2021-09-09T00:44:49.990" v="2638" actId="20577"/>
          <ac:spMkLst>
            <pc:docMk/>
            <pc:sldMk cId="203714462" sldId="263"/>
            <ac:spMk id="4" creationId="{C366EAC3-EAE5-4A24-9266-F7A130371BE5}"/>
          </ac:spMkLst>
        </pc:spChg>
        <pc:spChg chg="add mod">
          <ac:chgData name="Herikc" userId="35b04d52-d667-4a08-bbc8-82dfe2476d32" providerId="ADAL" clId="{985D6007-DC2E-403C-8A4F-575D3490A591}" dt="2021-09-09T00:45:59.329" v="2852" actId="20577"/>
          <ac:spMkLst>
            <pc:docMk/>
            <pc:sldMk cId="203714462" sldId="263"/>
            <ac:spMk id="5" creationId="{B94D5495-A8FF-49AF-AC5D-82724FBCB4F4}"/>
          </ac:spMkLst>
        </pc:spChg>
        <pc:spChg chg="add mod">
          <ac:chgData name="Herikc" userId="35b04d52-d667-4a08-bbc8-82dfe2476d32" providerId="ADAL" clId="{985D6007-DC2E-403C-8A4F-575D3490A591}" dt="2021-09-09T00:49:13.692" v="2928" actId="1076"/>
          <ac:spMkLst>
            <pc:docMk/>
            <pc:sldMk cId="203714462" sldId="263"/>
            <ac:spMk id="6" creationId="{E0768257-11A0-4F21-B027-0509BD3037E1}"/>
          </ac:spMkLst>
        </pc:spChg>
        <pc:spChg chg="add del mod">
          <ac:chgData name="Herikc" userId="35b04d52-d667-4a08-bbc8-82dfe2476d32" providerId="ADAL" clId="{985D6007-DC2E-403C-8A4F-575D3490A591}" dt="2021-09-09T00:47:59.258" v="2909" actId="478"/>
          <ac:spMkLst>
            <pc:docMk/>
            <pc:sldMk cId="203714462" sldId="263"/>
            <ac:spMk id="7" creationId="{499C8DB8-4766-40DE-8D46-C691C6B4B743}"/>
          </ac:spMkLst>
        </pc:spChg>
      </pc:sldChg>
      <pc:sldChg chg="modSp add mod">
        <pc:chgData name="Herikc" userId="35b04d52-d667-4a08-bbc8-82dfe2476d32" providerId="ADAL" clId="{985D6007-DC2E-403C-8A4F-575D3490A591}" dt="2021-09-09T00:55:49.085" v="3316" actId="20577"/>
        <pc:sldMkLst>
          <pc:docMk/>
          <pc:sldMk cId="258254020" sldId="264"/>
        </pc:sldMkLst>
        <pc:spChg chg="mod">
          <ac:chgData name="Herikc" userId="35b04d52-d667-4a08-bbc8-82dfe2476d32" providerId="ADAL" clId="{985D6007-DC2E-403C-8A4F-575D3490A591}" dt="2021-09-09T00:50:28.416" v="2946" actId="20577"/>
          <ac:spMkLst>
            <pc:docMk/>
            <pc:sldMk cId="258254020" sldId="264"/>
            <ac:spMk id="4" creationId="{C366EAC3-EAE5-4A24-9266-F7A130371BE5}"/>
          </ac:spMkLst>
        </pc:spChg>
        <pc:spChg chg="mod">
          <ac:chgData name="Herikc" userId="35b04d52-d667-4a08-bbc8-82dfe2476d32" providerId="ADAL" clId="{985D6007-DC2E-403C-8A4F-575D3490A591}" dt="2021-09-09T00:55:49.085" v="3316" actId="20577"/>
          <ac:spMkLst>
            <pc:docMk/>
            <pc:sldMk cId="258254020" sldId="264"/>
            <ac:spMk id="5" creationId="{B94D5495-A8FF-49AF-AC5D-82724FBCB4F4}"/>
          </ac:spMkLst>
        </pc:spChg>
        <pc:spChg chg="mod">
          <ac:chgData name="Herikc" userId="35b04d52-d667-4a08-bbc8-82dfe2476d32" providerId="ADAL" clId="{985D6007-DC2E-403C-8A4F-575D3490A591}" dt="2021-09-09T00:53:00.393" v="3224"/>
          <ac:spMkLst>
            <pc:docMk/>
            <pc:sldMk cId="258254020" sldId="264"/>
            <ac:spMk id="6" creationId="{E0768257-11A0-4F21-B027-0509BD3037E1}"/>
          </ac:spMkLst>
        </pc:spChg>
      </pc:sldChg>
      <pc:sldChg chg="modSp add mod">
        <pc:chgData name="Herikc" userId="35b04d52-d667-4a08-bbc8-82dfe2476d32" providerId="ADAL" clId="{985D6007-DC2E-403C-8A4F-575D3490A591}" dt="2021-09-09T01:12:09.169" v="3896" actId="1076"/>
        <pc:sldMkLst>
          <pc:docMk/>
          <pc:sldMk cId="1424309820" sldId="265"/>
        </pc:sldMkLst>
        <pc:spChg chg="mod">
          <ac:chgData name="Herikc" userId="35b04d52-d667-4a08-bbc8-82dfe2476d32" providerId="ADAL" clId="{985D6007-DC2E-403C-8A4F-575D3490A591}" dt="2021-09-09T00:57:28.776" v="3327" actId="20577"/>
          <ac:spMkLst>
            <pc:docMk/>
            <pc:sldMk cId="1424309820" sldId="265"/>
            <ac:spMk id="4" creationId="{C366EAC3-EAE5-4A24-9266-F7A130371BE5}"/>
          </ac:spMkLst>
        </pc:spChg>
        <pc:spChg chg="mod">
          <ac:chgData name="Herikc" userId="35b04d52-d667-4a08-bbc8-82dfe2476d32" providerId="ADAL" clId="{985D6007-DC2E-403C-8A4F-575D3490A591}" dt="2021-09-09T01:06:18.365" v="3895" actId="313"/>
          <ac:spMkLst>
            <pc:docMk/>
            <pc:sldMk cId="1424309820" sldId="265"/>
            <ac:spMk id="5" creationId="{B94D5495-A8FF-49AF-AC5D-82724FBCB4F4}"/>
          </ac:spMkLst>
        </pc:spChg>
        <pc:spChg chg="mod">
          <ac:chgData name="Herikc" userId="35b04d52-d667-4a08-bbc8-82dfe2476d32" providerId="ADAL" clId="{985D6007-DC2E-403C-8A4F-575D3490A591}" dt="2021-09-09T01:12:09.169" v="3896" actId="1076"/>
          <ac:spMkLst>
            <pc:docMk/>
            <pc:sldMk cId="1424309820" sldId="265"/>
            <ac:spMk id="6" creationId="{E0768257-11A0-4F21-B027-0509BD3037E1}"/>
          </ac:spMkLst>
        </pc:spChg>
      </pc:sldChg>
    </pc:docChg>
  </pc:docChgLst>
  <pc:docChgLst>
    <pc:chgData name="Herikc" userId="35b04d52-d667-4a08-bbc8-82dfe2476d32" providerId="ADAL" clId="{768F54DA-A016-4187-8349-D464B1166683}"/>
    <pc:docChg chg="undo custSel addSld delSld modSld">
      <pc:chgData name="Herikc" userId="35b04d52-d667-4a08-bbc8-82dfe2476d32" providerId="ADAL" clId="{768F54DA-A016-4187-8349-D464B1166683}" dt="2021-09-15T00:43:26.372" v="3761" actId="1076"/>
      <pc:docMkLst>
        <pc:docMk/>
      </pc:docMkLst>
      <pc:sldChg chg="modSp mod">
        <pc:chgData name="Herikc" userId="35b04d52-d667-4a08-bbc8-82dfe2476d32" providerId="ADAL" clId="{768F54DA-A016-4187-8349-D464B1166683}" dt="2021-09-14T22:43:11.189" v="1136" actId="1076"/>
        <pc:sldMkLst>
          <pc:docMk/>
          <pc:sldMk cId="3297743415" sldId="256"/>
        </pc:sldMkLst>
        <pc:spChg chg="mod">
          <ac:chgData name="Herikc" userId="35b04d52-d667-4a08-bbc8-82dfe2476d32" providerId="ADAL" clId="{768F54DA-A016-4187-8349-D464B1166683}" dt="2021-09-14T22:43:11.189" v="1136" actId="1076"/>
          <ac:spMkLst>
            <pc:docMk/>
            <pc:sldMk cId="3297743415" sldId="256"/>
            <ac:spMk id="3" creationId="{A12F36ED-707D-4220-B069-AF9AE1516624}"/>
          </ac:spMkLst>
        </pc:spChg>
        <pc:spChg chg="mod">
          <ac:chgData name="Herikc" userId="35b04d52-d667-4a08-bbc8-82dfe2476d32" providerId="ADAL" clId="{768F54DA-A016-4187-8349-D464B1166683}" dt="2021-09-14T22:43:11.189" v="1136" actId="1076"/>
          <ac:spMkLst>
            <pc:docMk/>
            <pc:sldMk cId="3297743415" sldId="256"/>
            <ac:spMk id="9" creationId="{E6521DA0-4967-4F69-976D-D75C5A8721E3}"/>
          </ac:spMkLst>
        </pc:spChg>
      </pc:sldChg>
      <pc:sldChg chg="modSp mod">
        <pc:chgData name="Herikc" userId="35b04d52-d667-4a08-bbc8-82dfe2476d32" providerId="ADAL" clId="{768F54DA-A016-4187-8349-D464B1166683}" dt="2021-09-14T23:36:46.706" v="3713" actId="207"/>
        <pc:sldMkLst>
          <pc:docMk/>
          <pc:sldMk cId="1656822861" sldId="259"/>
        </pc:sldMkLst>
        <pc:spChg chg="mod">
          <ac:chgData name="Herikc" userId="35b04d52-d667-4a08-bbc8-82dfe2476d32" providerId="ADAL" clId="{768F54DA-A016-4187-8349-D464B1166683}" dt="2021-09-14T23:36:46.706" v="3713" actId="207"/>
          <ac:spMkLst>
            <pc:docMk/>
            <pc:sldMk cId="1656822861" sldId="259"/>
            <ac:spMk id="7" creationId="{D27F2E74-B635-4572-848A-A370634CBF9D}"/>
          </ac:spMkLst>
        </pc:spChg>
      </pc:sldChg>
      <pc:sldChg chg="modSp mod">
        <pc:chgData name="Herikc" userId="35b04d52-d667-4a08-bbc8-82dfe2476d32" providerId="ADAL" clId="{768F54DA-A016-4187-8349-D464B1166683}" dt="2021-09-09T21:15:54.368" v="9" actId="20577"/>
        <pc:sldMkLst>
          <pc:docMk/>
          <pc:sldMk cId="32086188" sldId="260"/>
        </pc:sldMkLst>
        <pc:spChg chg="mod">
          <ac:chgData name="Herikc" userId="35b04d52-d667-4a08-bbc8-82dfe2476d32" providerId="ADAL" clId="{768F54DA-A016-4187-8349-D464B1166683}" dt="2021-09-09T21:15:54.368" v="9" actId="20577"/>
          <ac:spMkLst>
            <pc:docMk/>
            <pc:sldMk cId="32086188" sldId="260"/>
            <ac:spMk id="5" creationId="{EA528D05-60F6-423C-A9C1-2B7762351531}"/>
          </ac:spMkLst>
        </pc:spChg>
      </pc:sldChg>
      <pc:sldChg chg="modSp mod">
        <pc:chgData name="Herikc" userId="35b04d52-d667-4a08-bbc8-82dfe2476d32" providerId="ADAL" clId="{768F54DA-A016-4187-8349-D464B1166683}" dt="2021-09-09T21:39:42.542" v="146" actId="1076"/>
        <pc:sldMkLst>
          <pc:docMk/>
          <pc:sldMk cId="803875810" sldId="262"/>
        </pc:sldMkLst>
        <pc:spChg chg="mod">
          <ac:chgData name="Herikc" userId="35b04d52-d667-4a08-bbc8-82dfe2476d32" providerId="ADAL" clId="{768F54DA-A016-4187-8349-D464B1166683}" dt="2021-09-09T21:39:42.542" v="146" actId="1076"/>
          <ac:spMkLst>
            <pc:docMk/>
            <pc:sldMk cId="803875810" sldId="262"/>
            <ac:spMk id="8" creationId="{3D31F929-861A-4BF2-90F5-72605D8E2457}"/>
          </ac:spMkLst>
        </pc:spChg>
      </pc:sldChg>
      <pc:sldChg chg="addSp delSp modSp mod">
        <pc:chgData name="Herikc" userId="35b04d52-d667-4a08-bbc8-82dfe2476d32" providerId="ADAL" clId="{768F54DA-A016-4187-8349-D464B1166683}" dt="2021-09-09T21:35:53.488" v="115" actId="14100"/>
        <pc:sldMkLst>
          <pc:docMk/>
          <pc:sldMk cId="203714462" sldId="263"/>
        </pc:sldMkLst>
        <pc:spChg chg="del">
          <ac:chgData name="Herikc" userId="35b04d52-d667-4a08-bbc8-82dfe2476d32" providerId="ADAL" clId="{768F54DA-A016-4187-8349-D464B1166683}" dt="2021-09-09T21:35:15.042" v="109" actId="478"/>
          <ac:spMkLst>
            <pc:docMk/>
            <pc:sldMk cId="203714462" sldId="263"/>
            <ac:spMk id="6" creationId="{E0768257-11A0-4F21-B027-0509BD3037E1}"/>
          </ac:spMkLst>
        </pc:spChg>
        <pc:picChg chg="add mod">
          <ac:chgData name="Herikc" userId="35b04d52-d667-4a08-bbc8-82dfe2476d32" providerId="ADAL" clId="{768F54DA-A016-4187-8349-D464B1166683}" dt="2021-09-09T21:35:53.488" v="115" actId="14100"/>
          <ac:picMkLst>
            <pc:docMk/>
            <pc:sldMk cId="203714462" sldId="263"/>
            <ac:picMk id="3" creationId="{E11116F7-A9D6-4CEB-BADC-6209583DE3D7}"/>
          </ac:picMkLst>
        </pc:picChg>
        <pc:picChg chg="add mod">
          <ac:chgData name="Herikc" userId="35b04d52-d667-4a08-bbc8-82dfe2476d32" providerId="ADAL" clId="{768F54DA-A016-4187-8349-D464B1166683}" dt="2021-09-09T21:35:47.934" v="113" actId="1076"/>
          <ac:picMkLst>
            <pc:docMk/>
            <pc:sldMk cId="203714462" sldId="263"/>
            <ac:picMk id="8" creationId="{237E2A0E-EF26-4DFE-B135-912CCB1897AE}"/>
          </ac:picMkLst>
        </pc:picChg>
      </pc:sldChg>
      <pc:sldChg chg="addSp delSp modSp mod">
        <pc:chgData name="Herikc" userId="35b04d52-d667-4a08-bbc8-82dfe2476d32" providerId="ADAL" clId="{768F54DA-A016-4187-8349-D464B1166683}" dt="2021-09-14T22:36:30.895" v="831" actId="1076"/>
        <pc:sldMkLst>
          <pc:docMk/>
          <pc:sldMk cId="258254020" sldId="264"/>
        </pc:sldMkLst>
        <pc:spChg chg="del">
          <ac:chgData name="Herikc" userId="35b04d52-d667-4a08-bbc8-82dfe2476d32" providerId="ADAL" clId="{768F54DA-A016-4187-8349-D464B1166683}" dt="2021-09-09T21:24:55.070" v="17" actId="478"/>
          <ac:spMkLst>
            <pc:docMk/>
            <pc:sldMk cId="258254020" sldId="264"/>
            <ac:spMk id="6" creationId="{E0768257-11A0-4F21-B027-0509BD3037E1}"/>
          </ac:spMkLst>
        </pc:spChg>
        <pc:picChg chg="add del mod">
          <ac:chgData name="Herikc" userId="35b04d52-d667-4a08-bbc8-82dfe2476d32" providerId="ADAL" clId="{768F54DA-A016-4187-8349-D464B1166683}" dt="2021-09-09T21:25:08.148" v="21" actId="478"/>
          <ac:picMkLst>
            <pc:docMk/>
            <pc:sldMk cId="258254020" sldId="264"/>
            <ac:picMk id="3" creationId="{48B34711-C364-4E4C-98BD-2F1D4D1E18D2}"/>
          </ac:picMkLst>
        </pc:picChg>
        <pc:picChg chg="add del mod">
          <ac:chgData name="Herikc" userId="35b04d52-d667-4a08-bbc8-82dfe2476d32" providerId="ADAL" clId="{768F54DA-A016-4187-8349-D464B1166683}" dt="2021-09-09T21:26:23.646" v="26" actId="478"/>
          <ac:picMkLst>
            <pc:docMk/>
            <pc:sldMk cId="258254020" sldId="264"/>
            <ac:picMk id="8" creationId="{1DFF287C-1563-45F4-B5F8-1B093CBF735A}"/>
          </ac:picMkLst>
        </pc:picChg>
        <pc:picChg chg="add del mod">
          <ac:chgData name="Herikc" userId="35b04d52-d667-4a08-bbc8-82dfe2476d32" providerId="ADAL" clId="{768F54DA-A016-4187-8349-D464B1166683}" dt="2021-09-14T22:35:42.522" v="821" actId="478"/>
          <ac:picMkLst>
            <pc:docMk/>
            <pc:sldMk cId="258254020" sldId="264"/>
            <ac:picMk id="10" creationId="{B1D42A96-4349-46D1-B9FF-FF69F10DA534}"/>
          </ac:picMkLst>
        </pc:picChg>
        <pc:picChg chg="add mod">
          <ac:chgData name="Herikc" userId="35b04d52-d667-4a08-bbc8-82dfe2476d32" providerId="ADAL" clId="{768F54DA-A016-4187-8349-D464B1166683}" dt="2021-09-14T22:36:30.895" v="831" actId="1076"/>
          <ac:picMkLst>
            <pc:docMk/>
            <pc:sldMk cId="258254020" sldId="264"/>
            <ac:picMk id="1026" creationId="{6B5C80C7-0DC1-46B4-90E3-A2DDC8577210}"/>
          </ac:picMkLst>
        </pc:picChg>
      </pc:sldChg>
      <pc:sldChg chg="addSp delSp modSp mod">
        <pc:chgData name="Herikc" userId="35b04d52-d667-4a08-bbc8-82dfe2476d32" providerId="ADAL" clId="{768F54DA-A016-4187-8349-D464B1166683}" dt="2021-09-14T22:56:38.349" v="1157" actId="20577"/>
        <pc:sldMkLst>
          <pc:docMk/>
          <pc:sldMk cId="1424309820" sldId="265"/>
        </pc:sldMkLst>
        <pc:spChg chg="mod">
          <ac:chgData name="Herikc" userId="35b04d52-d667-4a08-bbc8-82dfe2476d32" providerId="ADAL" clId="{768F54DA-A016-4187-8349-D464B1166683}" dt="2021-09-14T22:56:38.349" v="1157" actId="20577"/>
          <ac:spMkLst>
            <pc:docMk/>
            <pc:sldMk cId="1424309820" sldId="265"/>
            <ac:spMk id="5" creationId="{B94D5495-A8FF-49AF-AC5D-82724FBCB4F4}"/>
          </ac:spMkLst>
        </pc:spChg>
        <pc:spChg chg="del">
          <ac:chgData name="Herikc" userId="35b04d52-d667-4a08-bbc8-82dfe2476d32" providerId="ADAL" clId="{768F54DA-A016-4187-8349-D464B1166683}" dt="2021-09-09T21:37:13.032" v="116" actId="478"/>
          <ac:spMkLst>
            <pc:docMk/>
            <pc:sldMk cId="1424309820" sldId="265"/>
            <ac:spMk id="6" creationId="{E0768257-11A0-4F21-B027-0509BD3037E1}"/>
          </ac:spMkLst>
        </pc:spChg>
        <pc:spChg chg="add mod">
          <ac:chgData name="Herikc" userId="35b04d52-d667-4a08-bbc8-82dfe2476d32" providerId="ADAL" clId="{768F54DA-A016-4187-8349-D464B1166683}" dt="2021-09-09T21:41:59.169" v="185" actId="207"/>
          <ac:spMkLst>
            <pc:docMk/>
            <pc:sldMk cId="1424309820" sldId="265"/>
            <ac:spMk id="16" creationId="{39FC1817-0340-4B60-A268-748505465ABE}"/>
          </ac:spMkLst>
        </pc:spChg>
        <pc:spChg chg="add mod">
          <ac:chgData name="Herikc" userId="35b04d52-d667-4a08-bbc8-82dfe2476d32" providerId="ADAL" clId="{768F54DA-A016-4187-8349-D464B1166683}" dt="2021-09-09T21:40:11.675" v="160" actId="1076"/>
          <ac:spMkLst>
            <pc:docMk/>
            <pc:sldMk cId="1424309820" sldId="265"/>
            <ac:spMk id="17" creationId="{F66D8FC7-F848-413D-BBE8-70437010606F}"/>
          </ac:spMkLst>
        </pc:spChg>
        <pc:picChg chg="add del mod">
          <ac:chgData name="Herikc" userId="35b04d52-d667-4a08-bbc8-82dfe2476d32" providerId="ADAL" clId="{768F54DA-A016-4187-8349-D464B1166683}" dt="2021-09-09T21:37:32.653" v="124" actId="478"/>
          <ac:picMkLst>
            <pc:docMk/>
            <pc:sldMk cId="1424309820" sldId="265"/>
            <ac:picMk id="3" creationId="{BB69C04E-06B1-4CCE-9363-916E08FC73A6}"/>
          </ac:picMkLst>
        </pc:picChg>
        <pc:picChg chg="add del mod">
          <ac:chgData name="Herikc" userId="35b04d52-d667-4a08-bbc8-82dfe2476d32" providerId="ADAL" clId="{768F54DA-A016-4187-8349-D464B1166683}" dt="2021-09-09T21:37:47.962" v="127" actId="478"/>
          <ac:picMkLst>
            <pc:docMk/>
            <pc:sldMk cId="1424309820" sldId="265"/>
            <ac:picMk id="8" creationId="{A88C21E9-954F-4DE4-8AF0-B3BBCA90FCA5}"/>
          </ac:picMkLst>
        </pc:picChg>
        <pc:picChg chg="add del mod">
          <ac:chgData name="Herikc" userId="35b04d52-d667-4a08-bbc8-82dfe2476d32" providerId="ADAL" clId="{768F54DA-A016-4187-8349-D464B1166683}" dt="2021-09-09T21:38:52.779" v="139" actId="478"/>
          <ac:picMkLst>
            <pc:docMk/>
            <pc:sldMk cId="1424309820" sldId="265"/>
            <ac:picMk id="10" creationId="{C89693B7-AE5E-4D46-92F4-2AB38893EB1A}"/>
          </ac:picMkLst>
        </pc:picChg>
        <pc:picChg chg="add del mod">
          <ac:chgData name="Herikc" userId="35b04d52-d667-4a08-bbc8-82dfe2476d32" providerId="ADAL" clId="{768F54DA-A016-4187-8349-D464B1166683}" dt="2021-09-09T21:38:53.248" v="140" actId="478"/>
          <ac:picMkLst>
            <pc:docMk/>
            <pc:sldMk cId="1424309820" sldId="265"/>
            <ac:picMk id="12" creationId="{38D11A7A-6028-4442-8CD8-846FC0F3BEC5}"/>
          </ac:picMkLst>
        </pc:picChg>
        <pc:picChg chg="add del mod">
          <ac:chgData name="Herikc" userId="35b04d52-d667-4a08-bbc8-82dfe2476d32" providerId="ADAL" clId="{768F54DA-A016-4187-8349-D464B1166683}" dt="2021-09-09T21:39:20.076" v="144" actId="478"/>
          <ac:picMkLst>
            <pc:docMk/>
            <pc:sldMk cId="1424309820" sldId="265"/>
            <ac:picMk id="14" creationId="{C4DD1765-B5EE-4E85-AA05-0D91FE6E98E8}"/>
          </ac:picMkLst>
        </pc:picChg>
      </pc:sldChg>
      <pc:sldChg chg="addSp delSp modSp add mod">
        <pc:chgData name="Herikc" userId="35b04d52-d667-4a08-bbc8-82dfe2476d32" providerId="ADAL" clId="{768F54DA-A016-4187-8349-D464B1166683}" dt="2021-09-14T22:42:43.341" v="1120" actId="1076"/>
        <pc:sldMkLst>
          <pc:docMk/>
          <pc:sldMk cId="636485458" sldId="266"/>
        </pc:sldMkLst>
        <pc:spChg chg="mod">
          <ac:chgData name="Herikc" userId="35b04d52-d667-4a08-bbc8-82dfe2476d32" providerId="ADAL" clId="{768F54DA-A016-4187-8349-D464B1166683}" dt="2021-09-14T22:39:15.547" v="850" actId="27636"/>
          <ac:spMkLst>
            <pc:docMk/>
            <pc:sldMk cId="636485458" sldId="266"/>
            <ac:spMk id="4" creationId="{C366EAC3-EAE5-4A24-9266-F7A130371BE5}"/>
          </ac:spMkLst>
        </pc:spChg>
        <pc:spChg chg="del mod">
          <ac:chgData name="Herikc" userId="35b04d52-d667-4a08-bbc8-82dfe2476d32" providerId="ADAL" clId="{768F54DA-A016-4187-8349-D464B1166683}" dt="2021-09-14T22:39:16.960" v="851" actId="478"/>
          <ac:spMkLst>
            <pc:docMk/>
            <pc:sldMk cId="636485458" sldId="266"/>
            <ac:spMk id="5" creationId="{B94D5495-A8FF-49AF-AC5D-82724FBCB4F4}"/>
          </ac:spMkLst>
        </pc:spChg>
        <pc:spChg chg="add mod">
          <ac:chgData name="Herikc" userId="35b04d52-d667-4a08-bbc8-82dfe2476d32" providerId="ADAL" clId="{768F54DA-A016-4187-8349-D464B1166683}" dt="2021-09-14T22:42:43.341" v="1120" actId="1076"/>
          <ac:spMkLst>
            <pc:docMk/>
            <pc:sldMk cId="636485458" sldId="266"/>
            <ac:spMk id="8" creationId="{AE68AED5-1035-4A0E-A7CF-C3546637936C}"/>
          </ac:spMkLst>
        </pc:spChg>
        <pc:spChg chg="add del mod">
          <ac:chgData name="Herikc" userId="35b04d52-d667-4a08-bbc8-82dfe2476d32" providerId="ADAL" clId="{768F54DA-A016-4187-8349-D464B1166683}" dt="2021-09-14T22:39:04.630" v="834" actId="478"/>
          <ac:spMkLst>
            <pc:docMk/>
            <pc:sldMk cId="636485458" sldId="266"/>
            <ac:spMk id="11" creationId="{3F8D8F30-246D-4114-9068-916CF1561F33}"/>
          </ac:spMkLst>
        </pc:spChg>
        <pc:spChg chg="add del mod">
          <ac:chgData name="Herikc" userId="35b04d52-d667-4a08-bbc8-82dfe2476d32" providerId="ADAL" clId="{768F54DA-A016-4187-8349-D464B1166683}" dt="2021-09-14T22:39:03.776" v="833" actId="478"/>
          <ac:spMkLst>
            <pc:docMk/>
            <pc:sldMk cId="636485458" sldId="266"/>
            <ac:spMk id="12" creationId="{514C79E4-0A4D-4276-8725-9039611B5279}"/>
          </ac:spMkLst>
        </pc:spChg>
        <pc:spChg chg="add del">
          <ac:chgData name="Herikc" userId="35b04d52-d667-4a08-bbc8-82dfe2476d32" providerId="ADAL" clId="{768F54DA-A016-4187-8349-D464B1166683}" dt="2021-09-09T21:33:35.261" v="95"/>
          <ac:spMkLst>
            <pc:docMk/>
            <pc:sldMk cId="636485458" sldId="266"/>
            <ac:spMk id="13" creationId="{0523C513-CB3E-4BBA-A5A5-47CEE7BD5BF7}"/>
          </ac:spMkLst>
        </pc:spChg>
        <pc:picChg chg="add del mod">
          <ac:chgData name="Herikc" userId="35b04d52-d667-4a08-bbc8-82dfe2476d32" providerId="ADAL" clId="{768F54DA-A016-4187-8349-D464B1166683}" dt="2021-09-09T21:30:42.519" v="48" actId="478"/>
          <ac:picMkLst>
            <pc:docMk/>
            <pc:sldMk cId="636485458" sldId="266"/>
            <ac:picMk id="3" creationId="{4F82425C-5159-4B17-BA5B-7D73A7D3BFDA}"/>
          </ac:picMkLst>
        </pc:picChg>
        <pc:picChg chg="add mod">
          <ac:chgData name="Herikc" userId="35b04d52-d667-4a08-bbc8-82dfe2476d32" providerId="ADAL" clId="{768F54DA-A016-4187-8349-D464B1166683}" dt="2021-09-14T22:39:26.405" v="856" actId="1076"/>
          <ac:picMkLst>
            <pc:docMk/>
            <pc:sldMk cId="636485458" sldId="266"/>
            <ac:picMk id="7" creationId="{42342E01-B970-4A27-85A1-39FE4C82BDA9}"/>
          </ac:picMkLst>
        </pc:picChg>
        <pc:picChg chg="add del mod">
          <ac:chgData name="Herikc" userId="35b04d52-d667-4a08-bbc8-82dfe2476d32" providerId="ADAL" clId="{768F54DA-A016-4187-8349-D464B1166683}" dt="2021-09-14T22:39:05.019" v="835" actId="478"/>
          <ac:picMkLst>
            <pc:docMk/>
            <pc:sldMk cId="636485458" sldId="266"/>
            <ac:picMk id="9" creationId="{79CE84AB-EAE2-4B6F-8180-A7055680F4BB}"/>
          </ac:picMkLst>
        </pc:picChg>
        <pc:picChg chg="del">
          <ac:chgData name="Herikc" userId="35b04d52-d667-4a08-bbc8-82dfe2476d32" providerId="ADAL" clId="{768F54DA-A016-4187-8349-D464B1166683}" dt="2021-09-09T21:29:55.392" v="41" actId="478"/>
          <ac:picMkLst>
            <pc:docMk/>
            <pc:sldMk cId="636485458" sldId="266"/>
            <ac:picMk id="10" creationId="{B1D42A96-4349-46D1-B9FF-FF69F10DA534}"/>
          </ac:picMkLst>
        </pc:picChg>
      </pc:sldChg>
      <pc:sldChg chg="new del">
        <pc:chgData name="Herikc" userId="35b04d52-d667-4a08-bbc8-82dfe2476d32" providerId="ADAL" clId="{768F54DA-A016-4187-8349-D464B1166683}" dt="2021-09-09T21:28:34.925" v="38" actId="47"/>
        <pc:sldMkLst>
          <pc:docMk/>
          <pc:sldMk cId="673834987" sldId="266"/>
        </pc:sldMkLst>
      </pc:sldChg>
      <pc:sldChg chg="addSp delSp modSp new mod">
        <pc:chgData name="Herikc" userId="35b04d52-d667-4a08-bbc8-82dfe2476d32" providerId="ADAL" clId="{768F54DA-A016-4187-8349-D464B1166683}" dt="2021-09-14T22:44:54.074" v="1151" actId="255"/>
        <pc:sldMkLst>
          <pc:docMk/>
          <pc:sldMk cId="1050960496" sldId="267"/>
        </pc:sldMkLst>
        <pc:spChg chg="del">
          <ac:chgData name="Herikc" userId="35b04d52-d667-4a08-bbc8-82dfe2476d32" providerId="ADAL" clId="{768F54DA-A016-4187-8349-D464B1166683}" dt="2021-09-09T22:50:01.045" v="198" actId="478"/>
          <ac:spMkLst>
            <pc:docMk/>
            <pc:sldMk cId="1050960496" sldId="267"/>
            <ac:spMk id="2" creationId="{7D1BCB47-45E6-4FDE-B9A3-55242B388405}"/>
          </ac:spMkLst>
        </pc:spChg>
        <pc:spChg chg="del">
          <ac:chgData name="Herikc" userId="35b04d52-d667-4a08-bbc8-82dfe2476d32" providerId="ADAL" clId="{768F54DA-A016-4187-8349-D464B1166683}" dt="2021-09-09T22:49:50.722" v="187" actId="478"/>
          <ac:spMkLst>
            <pc:docMk/>
            <pc:sldMk cId="1050960496" sldId="267"/>
            <ac:spMk id="3" creationId="{362E41F8-CD2D-4E9C-A09D-D0B514AA3900}"/>
          </ac:spMkLst>
        </pc:spChg>
        <pc:spChg chg="add mod">
          <ac:chgData name="Herikc" userId="35b04d52-d667-4a08-bbc8-82dfe2476d32" providerId="ADAL" clId="{768F54DA-A016-4187-8349-D464B1166683}" dt="2021-09-09T22:49:57.403" v="197" actId="20577"/>
          <ac:spMkLst>
            <pc:docMk/>
            <pc:sldMk cId="1050960496" sldId="267"/>
            <ac:spMk id="4" creationId="{9914EC67-69B0-453F-BDE5-7FB1B34933BF}"/>
          </ac:spMkLst>
        </pc:spChg>
        <pc:spChg chg="add mod">
          <ac:chgData name="Herikc" userId="35b04d52-d667-4a08-bbc8-82dfe2476d32" providerId="ADAL" clId="{768F54DA-A016-4187-8349-D464B1166683}" dt="2021-09-14T22:44:08.440" v="1142" actId="20577"/>
          <ac:spMkLst>
            <pc:docMk/>
            <pc:sldMk cId="1050960496" sldId="267"/>
            <ac:spMk id="5" creationId="{ECE8588B-65AF-4699-9D77-1BDD575DF3D6}"/>
          </ac:spMkLst>
        </pc:spChg>
        <pc:spChg chg="add mod">
          <ac:chgData name="Herikc" userId="35b04d52-d667-4a08-bbc8-82dfe2476d32" providerId="ADAL" clId="{768F54DA-A016-4187-8349-D464B1166683}" dt="2021-09-14T22:44:54.074" v="1151" actId="255"/>
          <ac:spMkLst>
            <pc:docMk/>
            <pc:sldMk cId="1050960496" sldId="267"/>
            <ac:spMk id="8" creationId="{9215FA10-5DF0-44FF-A475-1B0534E68261}"/>
          </ac:spMkLst>
        </pc:spChg>
        <pc:spChg chg="add del">
          <ac:chgData name="Herikc" userId="35b04d52-d667-4a08-bbc8-82dfe2476d32" providerId="ADAL" clId="{768F54DA-A016-4187-8349-D464B1166683}" dt="2021-09-09T22:57:47.153" v="577"/>
          <ac:spMkLst>
            <pc:docMk/>
            <pc:sldMk cId="1050960496" sldId="267"/>
            <ac:spMk id="9" creationId="{3CB3303F-355C-472C-95FC-18C19D33B6C6}"/>
          </ac:spMkLst>
        </pc:spChg>
        <pc:spChg chg="add del">
          <ac:chgData name="Herikc" userId="35b04d52-d667-4a08-bbc8-82dfe2476d32" providerId="ADAL" clId="{768F54DA-A016-4187-8349-D464B1166683}" dt="2021-09-09T22:57:52.766" v="579"/>
          <ac:spMkLst>
            <pc:docMk/>
            <pc:sldMk cId="1050960496" sldId="267"/>
            <ac:spMk id="10" creationId="{21EA1C3F-E1DC-43CF-8E47-43179846F52F}"/>
          </ac:spMkLst>
        </pc:spChg>
        <pc:spChg chg="add del">
          <ac:chgData name="Herikc" userId="35b04d52-d667-4a08-bbc8-82dfe2476d32" providerId="ADAL" clId="{768F54DA-A016-4187-8349-D464B1166683}" dt="2021-09-09T22:58:02.066" v="581"/>
          <ac:spMkLst>
            <pc:docMk/>
            <pc:sldMk cId="1050960496" sldId="267"/>
            <ac:spMk id="11" creationId="{CB021E3D-4259-4895-A09D-D801644C864A}"/>
          </ac:spMkLst>
        </pc:spChg>
        <pc:spChg chg="add del">
          <ac:chgData name="Herikc" userId="35b04d52-d667-4a08-bbc8-82dfe2476d32" providerId="ADAL" clId="{768F54DA-A016-4187-8349-D464B1166683}" dt="2021-09-09T22:58:14.001" v="586" actId="478"/>
          <ac:spMkLst>
            <pc:docMk/>
            <pc:sldMk cId="1050960496" sldId="267"/>
            <ac:spMk id="12" creationId="{B0194E06-95B0-422E-AA6D-93D3EFD1D9A9}"/>
          </ac:spMkLst>
        </pc:spChg>
        <pc:spChg chg="add del">
          <ac:chgData name="Herikc" userId="35b04d52-d667-4a08-bbc8-82dfe2476d32" providerId="ADAL" clId="{768F54DA-A016-4187-8349-D464B1166683}" dt="2021-09-09T22:59:02.700" v="618" actId="478"/>
          <ac:spMkLst>
            <pc:docMk/>
            <pc:sldMk cId="1050960496" sldId="267"/>
            <ac:spMk id="13" creationId="{363F9D94-37AB-4950-9E06-2217AF00A94D}"/>
          </ac:spMkLst>
        </pc:spChg>
        <pc:picChg chg="add del mod">
          <ac:chgData name="Herikc" userId="35b04d52-d667-4a08-bbc8-82dfe2476d32" providerId="ADAL" clId="{768F54DA-A016-4187-8349-D464B1166683}" dt="2021-09-09T22:53:02.780" v="547" actId="478"/>
          <ac:picMkLst>
            <pc:docMk/>
            <pc:sldMk cId="1050960496" sldId="267"/>
            <ac:picMk id="7" creationId="{F77BB390-38B9-4577-9058-DE0BC65E78D4}"/>
          </ac:picMkLst>
        </pc:picChg>
      </pc:sldChg>
      <pc:sldChg chg="addSp delSp modSp add mod">
        <pc:chgData name="Herikc" userId="35b04d52-d667-4a08-bbc8-82dfe2476d32" providerId="ADAL" clId="{768F54DA-A016-4187-8349-D464B1166683}" dt="2021-09-09T23:01:35.976" v="678" actId="790"/>
        <pc:sldMkLst>
          <pc:docMk/>
          <pc:sldMk cId="3170542058" sldId="268"/>
        </pc:sldMkLst>
        <pc:spChg chg="mod">
          <ac:chgData name="Herikc" userId="35b04d52-d667-4a08-bbc8-82dfe2476d32" providerId="ADAL" clId="{768F54DA-A016-4187-8349-D464B1166683}" dt="2021-09-09T23:01:35.976" v="678" actId="790"/>
          <ac:spMkLst>
            <pc:docMk/>
            <pc:sldMk cId="3170542058" sldId="268"/>
            <ac:spMk id="4" creationId="{9914EC67-69B0-453F-BDE5-7FB1B34933BF}"/>
          </ac:spMkLst>
        </pc:spChg>
        <pc:spChg chg="del">
          <ac:chgData name="Herikc" userId="35b04d52-d667-4a08-bbc8-82dfe2476d32" providerId="ADAL" clId="{768F54DA-A016-4187-8349-D464B1166683}" dt="2021-09-09T23:00:02.998" v="646" actId="478"/>
          <ac:spMkLst>
            <pc:docMk/>
            <pc:sldMk cId="3170542058" sldId="268"/>
            <ac:spMk id="5" creationId="{ECE8588B-65AF-4699-9D77-1BDD575DF3D6}"/>
          </ac:spMkLst>
        </pc:spChg>
        <pc:spChg chg="del">
          <ac:chgData name="Herikc" userId="35b04d52-d667-4a08-bbc8-82dfe2476d32" providerId="ADAL" clId="{768F54DA-A016-4187-8349-D464B1166683}" dt="2021-09-09T23:00:04.541" v="647" actId="478"/>
          <ac:spMkLst>
            <pc:docMk/>
            <pc:sldMk cId="3170542058" sldId="268"/>
            <ac:spMk id="8" creationId="{9215FA10-5DF0-44FF-A475-1B0534E68261}"/>
          </ac:spMkLst>
        </pc:spChg>
        <pc:picChg chg="add mod">
          <ac:chgData name="Herikc" userId="35b04d52-d667-4a08-bbc8-82dfe2476d32" providerId="ADAL" clId="{768F54DA-A016-4187-8349-D464B1166683}" dt="2021-09-09T23:01:17.335" v="655" actId="1076"/>
          <ac:picMkLst>
            <pc:docMk/>
            <pc:sldMk cId="3170542058" sldId="268"/>
            <ac:picMk id="3" creationId="{B77C15B0-E9E4-428E-BC6F-4F50AFCC04C2}"/>
          </ac:picMkLst>
        </pc:picChg>
        <pc:picChg chg="add del mod">
          <ac:chgData name="Herikc" userId="35b04d52-d667-4a08-bbc8-82dfe2476d32" providerId="ADAL" clId="{768F54DA-A016-4187-8349-D464B1166683}" dt="2021-09-09T23:00:12.118" v="651" actId="478"/>
          <ac:picMkLst>
            <pc:docMk/>
            <pc:sldMk cId="3170542058" sldId="268"/>
            <ac:picMk id="2050" creationId="{5775B19A-65E2-41E9-8FF3-105978E2EAE0}"/>
          </ac:picMkLst>
        </pc:picChg>
      </pc:sldChg>
      <pc:sldChg chg="addSp delSp modSp add mod">
        <pc:chgData name="Herikc" userId="35b04d52-d667-4a08-bbc8-82dfe2476d32" providerId="ADAL" clId="{768F54DA-A016-4187-8349-D464B1166683}" dt="2021-09-15T00:43:26.372" v="3761" actId="1076"/>
        <pc:sldMkLst>
          <pc:docMk/>
          <pc:sldMk cId="2661406468" sldId="269"/>
        </pc:sldMkLst>
        <pc:spChg chg="add del mod">
          <ac:chgData name="Herikc" userId="35b04d52-d667-4a08-bbc8-82dfe2476d32" providerId="ADAL" clId="{768F54DA-A016-4187-8349-D464B1166683}" dt="2021-09-14T22:29:54.517" v="710" actId="478"/>
          <ac:spMkLst>
            <pc:docMk/>
            <pc:sldMk cId="2661406468" sldId="269"/>
            <ac:spMk id="3" creationId="{D6859B76-FFC0-44C0-9FBB-5E7D8FDF9F88}"/>
          </ac:spMkLst>
        </pc:spChg>
        <pc:spChg chg="mod">
          <ac:chgData name="Herikc" userId="35b04d52-d667-4a08-bbc8-82dfe2476d32" providerId="ADAL" clId="{768F54DA-A016-4187-8349-D464B1166683}" dt="2021-09-14T22:33:16.574" v="817" actId="20577"/>
          <ac:spMkLst>
            <pc:docMk/>
            <pc:sldMk cId="2661406468" sldId="269"/>
            <ac:spMk id="4" creationId="{C366EAC3-EAE5-4A24-9266-F7A130371BE5}"/>
          </ac:spMkLst>
        </pc:spChg>
        <pc:spChg chg="mod">
          <ac:chgData name="Herikc" userId="35b04d52-d667-4a08-bbc8-82dfe2476d32" providerId="ADAL" clId="{768F54DA-A016-4187-8349-D464B1166683}" dt="2021-09-14T22:33:27.843" v="819" actId="1035"/>
          <ac:spMkLst>
            <pc:docMk/>
            <pc:sldMk cId="2661406468" sldId="269"/>
            <ac:spMk id="5" creationId="{B94D5495-A8FF-49AF-AC5D-82724FBCB4F4}"/>
          </ac:spMkLst>
        </pc:spChg>
        <pc:spChg chg="add del mod">
          <ac:chgData name="Herikc" userId="35b04d52-d667-4a08-bbc8-82dfe2476d32" providerId="ADAL" clId="{768F54DA-A016-4187-8349-D464B1166683}" dt="2021-09-14T22:31:42.572" v="761"/>
          <ac:spMkLst>
            <pc:docMk/>
            <pc:sldMk cId="2661406468" sldId="269"/>
            <ac:spMk id="8" creationId="{B9727400-FCD7-4074-A9B7-4667080EF022}"/>
          </ac:spMkLst>
        </pc:spChg>
        <pc:graphicFrameChg chg="add del modGraphic">
          <ac:chgData name="Herikc" userId="35b04d52-d667-4a08-bbc8-82dfe2476d32" providerId="ADAL" clId="{768F54DA-A016-4187-8349-D464B1166683}" dt="2021-09-14T22:29:24.818" v="701" actId="1032"/>
          <ac:graphicFrameMkLst>
            <pc:docMk/>
            <pc:sldMk cId="2661406468" sldId="269"/>
            <ac:graphicFrameMk id="2" creationId="{635E5457-F2E0-438C-B606-FDAA68422E77}"/>
          </ac:graphicFrameMkLst>
        </pc:graphicFrameChg>
        <pc:picChg chg="add mod">
          <ac:chgData name="Herikc" userId="35b04d52-d667-4a08-bbc8-82dfe2476d32" providerId="ADAL" clId="{768F54DA-A016-4187-8349-D464B1166683}" dt="2021-09-15T00:43:26.372" v="3761" actId="1076"/>
          <ac:picMkLst>
            <pc:docMk/>
            <pc:sldMk cId="2661406468" sldId="269"/>
            <ac:picMk id="3" creationId="{CDF456F4-6675-4C04-9980-4C3A7EFC726E}"/>
          </ac:picMkLst>
        </pc:picChg>
        <pc:picChg chg="del mod">
          <ac:chgData name="Herikc" userId="35b04d52-d667-4a08-bbc8-82dfe2476d32" providerId="ADAL" clId="{768F54DA-A016-4187-8349-D464B1166683}" dt="2021-09-15T00:43:19.440" v="3758" actId="478"/>
          <ac:picMkLst>
            <pc:docMk/>
            <pc:sldMk cId="2661406468" sldId="269"/>
            <ac:picMk id="10" creationId="{B1D42A96-4349-46D1-B9FF-FF69F10DA534}"/>
          </ac:picMkLst>
        </pc:picChg>
      </pc:sldChg>
      <pc:sldChg chg="addSp delSp modSp add mod">
        <pc:chgData name="Herikc" userId="35b04d52-d667-4a08-bbc8-82dfe2476d32" providerId="ADAL" clId="{768F54DA-A016-4187-8349-D464B1166683}" dt="2021-09-15T00:42:36.539" v="3755" actId="14100"/>
        <pc:sldMkLst>
          <pc:docMk/>
          <pc:sldMk cId="2481605078" sldId="270"/>
        </pc:sldMkLst>
        <pc:spChg chg="mod">
          <ac:chgData name="Herikc" userId="35b04d52-d667-4a08-bbc8-82dfe2476d32" providerId="ADAL" clId="{768F54DA-A016-4187-8349-D464B1166683}" dt="2021-09-14T22:39:54.707" v="875" actId="27636"/>
          <ac:spMkLst>
            <pc:docMk/>
            <pc:sldMk cId="2481605078" sldId="270"/>
            <ac:spMk id="4" creationId="{C366EAC3-EAE5-4A24-9266-F7A130371BE5}"/>
          </ac:spMkLst>
        </pc:spChg>
        <pc:spChg chg="del">
          <ac:chgData name="Herikc" userId="35b04d52-d667-4a08-bbc8-82dfe2476d32" providerId="ADAL" clId="{768F54DA-A016-4187-8349-D464B1166683}" dt="2021-09-14T22:39:30.641" v="858" actId="478"/>
          <ac:spMkLst>
            <pc:docMk/>
            <pc:sldMk cId="2481605078" sldId="270"/>
            <ac:spMk id="5" creationId="{B94D5495-A8FF-49AF-AC5D-82724FBCB4F4}"/>
          </ac:spMkLst>
        </pc:spChg>
        <pc:spChg chg="add mod">
          <ac:chgData name="Herikc" userId="35b04d52-d667-4a08-bbc8-82dfe2476d32" providerId="ADAL" clId="{768F54DA-A016-4187-8349-D464B1166683}" dt="2021-09-15T00:41:56.611" v="3749" actId="1076"/>
          <ac:spMkLst>
            <pc:docMk/>
            <pc:sldMk cId="2481605078" sldId="270"/>
            <ac:spMk id="6" creationId="{A15C5DED-FDCE-43D4-BF4B-E7F67C79791D}"/>
          </ac:spMkLst>
        </pc:spChg>
        <pc:spChg chg="add mod">
          <ac:chgData name="Herikc" userId="35b04d52-d667-4a08-bbc8-82dfe2476d32" providerId="ADAL" clId="{768F54DA-A016-4187-8349-D464B1166683}" dt="2021-09-14T22:42:10.992" v="1108" actId="313"/>
          <ac:spMkLst>
            <pc:docMk/>
            <pc:sldMk cId="2481605078" sldId="270"/>
            <ac:spMk id="10" creationId="{D586357B-0B49-4FB6-8315-8C72F21EA9FB}"/>
          </ac:spMkLst>
        </pc:spChg>
        <pc:spChg chg="del">
          <ac:chgData name="Herikc" userId="35b04d52-d667-4a08-bbc8-82dfe2476d32" providerId="ADAL" clId="{768F54DA-A016-4187-8349-D464B1166683}" dt="2021-09-14T22:39:57.698" v="876" actId="478"/>
          <ac:spMkLst>
            <pc:docMk/>
            <pc:sldMk cId="2481605078" sldId="270"/>
            <ac:spMk id="11" creationId="{3F8D8F30-246D-4114-9068-916CF1561F33}"/>
          </ac:spMkLst>
        </pc:spChg>
        <pc:spChg chg="mod">
          <ac:chgData name="Herikc" userId="35b04d52-d667-4a08-bbc8-82dfe2476d32" providerId="ADAL" clId="{768F54DA-A016-4187-8349-D464B1166683}" dt="2021-09-15T00:41:09.482" v="3733" actId="1076"/>
          <ac:spMkLst>
            <pc:docMk/>
            <pc:sldMk cId="2481605078" sldId="270"/>
            <ac:spMk id="12" creationId="{514C79E4-0A4D-4276-8725-9039611B5279}"/>
          </ac:spMkLst>
        </pc:spChg>
        <pc:picChg chg="add mod">
          <ac:chgData name="Herikc" userId="35b04d52-d667-4a08-bbc8-82dfe2476d32" providerId="ADAL" clId="{768F54DA-A016-4187-8349-D464B1166683}" dt="2021-09-15T00:42:36.539" v="3755" actId="14100"/>
          <ac:picMkLst>
            <pc:docMk/>
            <pc:sldMk cId="2481605078" sldId="270"/>
            <ac:picMk id="3" creationId="{40CAC3C0-AF65-4B1A-8692-34A21BC6CAAD}"/>
          </ac:picMkLst>
        </pc:picChg>
        <pc:picChg chg="del">
          <ac:chgData name="Herikc" userId="35b04d52-d667-4a08-bbc8-82dfe2476d32" providerId="ADAL" clId="{768F54DA-A016-4187-8349-D464B1166683}" dt="2021-09-14T22:39:29.671" v="857" actId="478"/>
          <ac:picMkLst>
            <pc:docMk/>
            <pc:sldMk cId="2481605078" sldId="270"/>
            <ac:picMk id="7" creationId="{42342E01-B970-4A27-85A1-39FE4C82BDA9}"/>
          </ac:picMkLst>
        </pc:picChg>
        <pc:picChg chg="del mod">
          <ac:chgData name="Herikc" userId="35b04d52-d667-4a08-bbc8-82dfe2476d32" providerId="ADAL" clId="{768F54DA-A016-4187-8349-D464B1166683}" dt="2021-09-15T00:42:34.181" v="3754" actId="478"/>
          <ac:picMkLst>
            <pc:docMk/>
            <pc:sldMk cId="2481605078" sldId="270"/>
            <ac:picMk id="9" creationId="{79CE84AB-EAE2-4B6F-8180-A7055680F4BB}"/>
          </ac:picMkLst>
        </pc:picChg>
      </pc:sldChg>
      <pc:sldChg chg="delSp modSp add mod">
        <pc:chgData name="Herikc" userId="35b04d52-d667-4a08-bbc8-82dfe2476d32" providerId="ADAL" clId="{768F54DA-A016-4187-8349-D464B1166683}" dt="2021-09-14T23:33:36.359" v="3689" actId="255"/>
        <pc:sldMkLst>
          <pc:docMk/>
          <pc:sldMk cId="443119506" sldId="271"/>
        </pc:sldMkLst>
        <pc:spChg chg="mod">
          <ac:chgData name="Herikc" userId="35b04d52-d667-4a08-bbc8-82dfe2476d32" providerId="ADAL" clId="{768F54DA-A016-4187-8349-D464B1166683}" dt="2021-09-14T22:56:55.857" v="1169" actId="20577"/>
          <ac:spMkLst>
            <pc:docMk/>
            <pc:sldMk cId="443119506" sldId="271"/>
            <ac:spMk id="4" creationId="{C366EAC3-EAE5-4A24-9266-F7A130371BE5}"/>
          </ac:spMkLst>
        </pc:spChg>
        <pc:spChg chg="mod">
          <ac:chgData name="Herikc" userId="35b04d52-d667-4a08-bbc8-82dfe2476d32" providerId="ADAL" clId="{768F54DA-A016-4187-8349-D464B1166683}" dt="2021-09-14T23:33:36.359" v="3689" actId="255"/>
          <ac:spMkLst>
            <pc:docMk/>
            <pc:sldMk cId="443119506" sldId="271"/>
            <ac:spMk id="5" creationId="{B94D5495-A8FF-49AF-AC5D-82724FBCB4F4}"/>
          </ac:spMkLst>
        </pc:spChg>
        <pc:spChg chg="del">
          <ac:chgData name="Herikc" userId="35b04d52-d667-4a08-bbc8-82dfe2476d32" providerId="ADAL" clId="{768F54DA-A016-4187-8349-D464B1166683}" dt="2021-09-14T22:57:02.450" v="1171" actId="478"/>
          <ac:spMkLst>
            <pc:docMk/>
            <pc:sldMk cId="443119506" sldId="271"/>
            <ac:spMk id="16" creationId="{39FC1817-0340-4B60-A268-748505465ABE}"/>
          </ac:spMkLst>
        </pc:spChg>
        <pc:spChg chg="del">
          <ac:chgData name="Herikc" userId="35b04d52-d667-4a08-bbc8-82dfe2476d32" providerId="ADAL" clId="{768F54DA-A016-4187-8349-D464B1166683}" dt="2021-09-14T22:57:00.954" v="1170" actId="478"/>
          <ac:spMkLst>
            <pc:docMk/>
            <pc:sldMk cId="443119506" sldId="271"/>
            <ac:spMk id="17" creationId="{F66D8FC7-F848-413D-BBE8-70437010606F}"/>
          </ac:spMkLst>
        </pc:spChg>
      </pc:sldChg>
      <pc:sldChg chg="modSp add mod">
        <pc:chgData name="Herikc" userId="35b04d52-d667-4a08-bbc8-82dfe2476d32" providerId="ADAL" clId="{768F54DA-A016-4187-8349-D464B1166683}" dt="2021-09-14T23:33:57.290" v="3697" actId="255"/>
        <pc:sldMkLst>
          <pc:docMk/>
          <pc:sldMk cId="4262604321" sldId="272"/>
        </pc:sldMkLst>
        <pc:spChg chg="mod">
          <ac:chgData name="Herikc" userId="35b04d52-d667-4a08-bbc8-82dfe2476d32" providerId="ADAL" clId="{768F54DA-A016-4187-8349-D464B1166683}" dt="2021-09-14T23:33:57.290" v="3697" actId="255"/>
          <ac:spMkLst>
            <pc:docMk/>
            <pc:sldMk cId="4262604321" sldId="272"/>
            <ac:spMk id="5" creationId="{B94D5495-A8FF-49AF-AC5D-82724FBCB4F4}"/>
          </ac:spMkLst>
        </pc:spChg>
      </pc:sldChg>
      <pc:sldChg chg="modSp add mod">
        <pc:chgData name="Herikc" userId="35b04d52-d667-4a08-bbc8-82dfe2476d32" providerId="ADAL" clId="{768F54DA-A016-4187-8349-D464B1166683}" dt="2021-09-14T23:33:43.637" v="3691"/>
        <pc:sldMkLst>
          <pc:docMk/>
          <pc:sldMk cId="2732547789" sldId="273"/>
        </pc:sldMkLst>
        <pc:spChg chg="mod">
          <ac:chgData name="Herikc" userId="35b04d52-d667-4a08-bbc8-82dfe2476d32" providerId="ADAL" clId="{768F54DA-A016-4187-8349-D464B1166683}" dt="2021-09-14T23:33:43.637" v="3691"/>
          <ac:spMkLst>
            <pc:docMk/>
            <pc:sldMk cId="2732547789" sldId="273"/>
            <ac:spMk id="5" creationId="{B94D5495-A8FF-49AF-AC5D-82724FBCB4F4}"/>
          </ac:spMkLst>
        </pc:spChg>
      </pc:sldChg>
      <pc:sldChg chg="modSp add mod">
        <pc:chgData name="Herikc" userId="35b04d52-d667-4a08-bbc8-82dfe2476d32" providerId="ADAL" clId="{768F54DA-A016-4187-8349-D464B1166683}" dt="2021-09-14T23:35:18.620" v="3712" actId="313"/>
        <pc:sldMkLst>
          <pc:docMk/>
          <pc:sldMk cId="2401542210" sldId="274"/>
        </pc:sldMkLst>
        <pc:spChg chg="mod">
          <ac:chgData name="Herikc" userId="35b04d52-d667-4a08-bbc8-82dfe2476d32" providerId="ADAL" clId="{768F54DA-A016-4187-8349-D464B1166683}" dt="2021-09-14T23:35:18.620" v="3712" actId="313"/>
          <ac:spMkLst>
            <pc:docMk/>
            <pc:sldMk cId="2401542210" sldId="274"/>
            <ac:spMk id="5" creationId="{B94D5495-A8FF-49AF-AC5D-82724FBCB4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C933C8-389C-42F9-99DA-867A3ADCE767}"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341FF-39B0-495C-9977-7CCB3B1E380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385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6C933C8-389C-42F9-99DA-867A3ADCE767}" type="datetimeFigureOut">
              <a:rPr lang="en-US" smtClean="0"/>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5341FF-39B0-495C-9977-7CCB3B1E3803}" type="slidenum">
              <a:rPr lang="en-US" smtClean="0"/>
              <a:t>‹#›</a:t>
            </a:fld>
            <a:endParaRPr lang="en-US"/>
          </a:p>
        </p:txBody>
      </p:sp>
    </p:spTree>
    <p:extLst>
      <p:ext uri="{BB962C8B-B14F-4D97-AF65-F5344CB8AC3E}">
        <p14:creationId xmlns:p14="http://schemas.microsoft.com/office/powerpoint/2010/main" val="90285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933C8-389C-42F9-99DA-867A3ADCE767}"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341FF-39B0-495C-9977-7CCB3B1E3803}" type="slidenum">
              <a:rPr lang="en-US" smtClean="0"/>
              <a:t>‹#›</a:t>
            </a:fld>
            <a:endParaRPr lang="en-US"/>
          </a:p>
        </p:txBody>
      </p:sp>
    </p:spTree>
    <p:extLst>
      <p:ext uri="{BB962C8B-B14F-4D97-AF65-F5344CB8AC3E}">
        <p14:creationId xmlns:p14="http://schemas.microsoft.com/office/powerpoint/2010/main" val="2185185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933C8-389C-42F9-99DA-867A3ADCE767}"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341FF-39B0-495C-9977-7CCB3B1E380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79776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933C8-389C-42F9-99DA-867A3ADCE767}"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341FF-39B0-495C-9977-7CCB3B1E3803}" type="slidenum">
              <a:rPr lang="en-US" smtClean="0"/>
              <a:t>‹#›</a:t>
            </a:fld>
            <a:endParaRPr lang="en-US"/>
          </a:p>
        </p:txBody>
      </p:sp>
    </p:spTree>
    <p:extLst>
      <p:ext uri="{BB962C8B-B14F-4D97-AF65-F5344CB8AC3E}">
        <p14:creationId xmlns:p14="http://schemas.microsoft.com/office/powerpoint/2010/main" val="124243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933C8-389C-42F9-99DA-867A3ADCE767}"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341FF-39B0-495C-9977-7CCB3B1E380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77577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933C8-389C-42F9-99DA-867A3ADCE767}"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341FF-39B0-495C-9977-7CCB3B1E3803}" type="slidenum">
              <a:rPr lang="en-US" smtClean="0"/>
              <a:t>‹#›</a:t>
            </a:fld>
            <a:endParaRPr lang="en-US"/>
          </a:p>
        </p:txBody>
      </p:sp>
    </p:spTree>
    <p:extLst>
      <p:ext uri="{BB962C8B-B14F-4D97-AF65-F5344CB8AC3E}">
        <p14:creationId xmlns:p14="http://schemas.microsoft.com/office/powerpoint/2010/main" val="293183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933C8-389C-42F9-99DA-867A3ADCE767}"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341FF-39B0-495C-9977-7CCB3B1E3803}" type="slidenum">
              <a:rPr lang="en-US" smtClean="0"/>
              <a:t>‹#›</a:t>
            </a:fld>
            <a:endParaRPr lang="en-US"/>
          </a:p>
        </p:txBody>
      </p:sp>
    </p:spTree>
    <p:extLst>
      <p:ext uri="{BB962C8B-B14F-4D97-AF65-F5344CB8AC3E}">
        <p14:creationId xmlns:p14="http://schemas.microsoft.com/office/powerpoint/2010/main" val="2474106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933C8-389C-42F9-99DA-867A3ADCE767}"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341FF-39B0-495C-9977-7CCB3B1E3803}" type="slidenum">
              <a:rPr lang="en-US" smtClean="0"/>
              <a:t>‹#›</a:t>
            </a:fld>
            <a:endParaRPr lang="en-US"/>
          </a:p>
        </p:txBody>
      </p:sp>
    </p:spTree>
    <p:extLst>
      <p:ext uri="{BB962C8B-B14F-4D97-AF65-F5344CB8AC3E}">
        <p14:creationId xmlns:p14="http://schemas.microsoft.com/office/powerpoint/2010/main" val="2762153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933C8-389C-42F9-99DA-867A3ADCE767}"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341FF-39B0-495C-9977-7CCB3B1E3803}" type="slidenum">
              <a:rPr lang="en-US" smtClean="0"/>
              <a:t>‹#›</a:t>
            </a:fld>
            <a:endParaRPr lang="en-US"/>
          </a:p>
        </p:txBody>
      </p:sp>
    </p:spTree>
    <p:extLst>
      <p:ext uri="{BB962C8B-B14F-4D97-AF65-F5344CB8AC3E}">
        <p14:creationId xmlns:p14="http://schemas.microsoft.com/office/powerpoint/2010/main" val="400902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933C8-389C-42F9-99DA-867A3ADCE767}"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341FF-39B0-495C-9977-7CCB3B1E3803}" type="slidenum">
              <a:rPr lang="en-US" smtClean="0"/>
              <a:t>‹#›</a:t>
            </a:fld>
            <a:endParaRPr lang="en-US"/>
          </a:p>
        </p:txBody>
      </p:sp>
    </p:spTree>
    <p:extLst>
      <p:ext uri="{BB962C8B-B14F-4D97-AF65-F5344CB8AC3E}">
        <p14:creationId xmlns:p14="http://schemas.microsoft.com/office/powerpoint/2010/main" val="396338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C933C8-389C-42F9-99DA-867A3ADCE767}"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341FF-39B0-495C-9977-7CCB3B1E3803}" type="slidenum">
              <a:rPr lang="en-US" smtClean="0"/>
              <a:t>‹#›</a:t>
            </a:fld>
            <a:endParaRPr lang="en-US"/>
          </a:p>
        </p:txBody>
      </p:sp>
    </p:spTree>
    <p:extLst>
      <p:ext uri="{BB962C8B-B14F-4D97-AF65-F5344CB8AC3E}">
        <p14:creationId xmlns:p14="http://schemas.microsoft.com/office/powerpoint/2010/main" val="68497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C933C8-389C-42F9-99DA-867A3ADCE767}" type="datetimeFigureOut">
              <a:rPr lang="en-US" smtClean="0"/>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5341FF-39B0-495C-9977-7CCB3B1E3803}" type="slidenum">
              <a:rPr lang="en-US" smtClean="0"/>
              <a:t>‹#›</a:t>
            </a:fld>
            <a:endParaRPr lang="en-US"/>
          </a:p>
        </p:txBody>
      </p:sp>
    </p:spTree>
    <p:extLst>
      <p:ext uri="{BB962C8B-B14F-4D97-AF65-F5344CB8AC3E}">
        <p14:creationId xmlns:p14="http://schemas.microsoft.com/office/powerpoint/2010/main" val="211291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933C8-389C-42F9-99DA-867A3ADCE767}" type="datetimeFigureOut">
              <a:rPr lang="en-US" smtClean="0"/>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5341FF-39B0-495C-9977-7CCB3B1E3803}" type="slidenum">
              <a:rPr lang="en-US" smtClean="0"/>
              <a:t>‹#›</a:t>
            </a:fld>
            <a:endParaRPr lang="en-US"/>
          </a:p>
        </p:txBody>
      </p:sp>
    </p:spTree>
    <p:extLst>
      <p:ext uri="{BB962C8B-B14F-4D97-AF65-F5344CB8AC3E}">
        <p14:creationId xmlns:p14="http://schemas.microsoft.com/office/powerpoint/2010/main" val="84749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933C8-389C-42F9-99DA-867A3ADCE767}" type="datetimeFigureOut">
              <a:rPr lang="en-US" smtClean="0"/>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5341FF-39B0-495C-9977-7CCB3B1E3803}" type="slidenum">
              <a:rPr lang="en-US" smtClean="0"/>
              <a:t>‹#›</a:t>
            </a:fld>
            <a:endParaRPr lang="en-US"/>
          </a:p>
        </p:txBody>
      </p:sp>
    </p:spTree>
    <p:extLst>
      <p:ext uri="{BB962C8B-B14F-4D97-AF65-F5344CB8AC3E}">
        <p14:creationId xmlns:p14="http://schemas.microsoft.com/office/powerpoint/2010/main" val="2587442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C933C8-389C-42F9-99DA-867A3ADCE767}"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341FF-39B0-495C-9977-7CCB3B1E3803}" type="slidenum">
              <a:rPr lang="en-US" smtClean="0"/>
              <a:t>‹#›</a:t>
            </a:fld>
            <a:endParaRPr lang="en-US"/>
          </a:p>
        </p:txBody>
      </p:sp>
    </p:spTree>
    <p:extLst>
      <p:ext uri="{BB962C8B-B14F-4D97-AF65-F5344CB8AC3E}">
        <p14:creationId xmlns:p14="http://schemas.microsoft.com/office/powerpoint/2010/main" val="56947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C933C8-389C-42F9-99DA-867A3ADCE767}"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341FF-39B0-495C-9977-7CCB3B1E3803}" type="slidenum">
              <a:rPr lang="en-US" smtClean="0"/>
              <a:t>‹#›</a:t>
            </a:fld>
            <a:endParaRPr lang="en-US"/>
          </a:p>
        </p:txBody>
      </p:sp>
    </p:spTree>
    <p:extLst>
      <p:ext uri="{BB962C8B-B14F-4D97-AF65-F5344CB8AC3E}">
        <p14:creationId xmlns:p14="http://schemas.microsoft.com/office/powerpoint/2010/main" val="1233035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6C933C8-389C-42F9-99DA-867A3ADCE767}" type="datetimeFigureOut">
              <a:rPr lang="en-US" smtClean="0"/>
              <a:t>9/14/2021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45341FF-39B0-495C-9977-7CCB3B1E3803}" type="slidenum">
              <a:rPr lang="en-US" smtClean="0"/>
              <a:t>‹#›</a:t>
            </a:fld>
            <a:endParaRPr lang="en-US"/>
          </a:p>
        </p:txBody>
      </p:sp>
    </p:spTree>
    <p:extLst>
      <p:ext uri="{BB962C8B-B14F-4D97-AF65-F5344CB8AC3E}">
        <p14:creationId xmlns:p14="http://schemas.microsoft.com/office/powerpoint/2010/main" val="22379835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herikc2.github.io/Brazilian-E-Commerce-Olist/04_Clustering_Result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olistbr/brazilian-ecommer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hart-studio.plotly.com/dashboard/HB20:49/view#/" TargetMode="External"/><Relationship Id="rId2" Type="http://schemas.openxmlformats.org/officeDocument/2006/relationships/hyperlink" Target="https://chart-studio.plotly.com/dashboard/HB20:47/view#/" TargetMode="External"/><Relationship Id="rId1" Type="http://schemas.openxmlformats.org/officeDocument/2006/relationships/slideLayout" Target="../slideLayouts/slideLayout2.xml"/><Relationship Id="rId6" Type="http://schemas.openxmlformats.org/officeDocument/2006/relationships/hyperlink" Target="https://chart-studio.plotly.com/dashboard/HB20:159/view#/" TargetMode="External"/><Relationship Id="rId5" Type="http://schemas.openxmlformats.org/officeDocument/2006/relationships/hyperlink" Target="https://chart-studio.plotly.com/dashboard/HB20:50/view#/" TargetMode="External"/><Relationship Id="rId4" Type="http://schemas.openxmlformats.org/officeDocument/2006/relationships/hyperlink" Target="https://chart-studio.plotly.com/dashboard/HB20:48/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erikc2.github.io/Brazilian-E-Commerce-Olist/03_Geospatial_Analytics.html" TargetMode="External"/><Relationship Id="rId2" Type="http://schemas.openxmlformats.org/officeDocument/2006/relationships/hyperlink" Target="https://herikc2.github.io/Brazilian-E-Commerce-Olist/mapas/mapa_clusters_cep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F36ED-707D-4220-B069-AF9AE1516624}"/>
              </a:ext>
            </a:extLst>
          </p:cNvPr>
          <p:cNvSpPr>
            <a:spLocks noGrp="1"/>
          </p:cNvSpPr>
          <p:nvPr>
            <p:ph type="subTitle" idx="1"/>
          </p:nvPr>
        </p:nvSpPr>
        <p:spPr>
          <a:xfrm>
            <a:off x="1393300" y="3152715"/>
            <a:ext cx="5848351" cy="1655762"/>
          </a:xfrm>
        </p:spPr>
        <p:txBody>
          <a:bodyPr>
            <a:normAutofit/>
          </a:bodyPr>
          <a:lstStyle/>
          <a:p>
            <a:r>
              <a:rPr lang="en-US" sz="2400" dirty="0">
                <a:solidFill>
                  <a:schemeClr val="tx1"/>
                </a:solidFill>
                <a:latin typeface="Courier New" panose="02070309020205020404" pitchFamily="49" charset="0"/>
                <a:cs typeface="Courier New" panose="02070309020205020404" pitchFamily="49" charset="0"/>
              </a:rPr>
              <a:t>Brazilian E-Commerce Public Dataset by Olist</a:t>
            </a:r>
          </a:p>
        </p:txBody>
      </p:sp>
      <p:sp>
        <p:nvSpPr>
          <p:cNvPr id="9" name="Title 1">
            <a:extLst>
              <a:ext uri="{FF2B5EF4-FFF2-40B4-BE49-F238E27FC236}">
                <a16:creationId xmlns:a16="http://schemas.microsoft.com/office/drawing/2014/main" id="{E6521DA0-4967-4F69-976D-D75C5A8721E3}"/>
              </a:ext>
            </a:extLst>
          </p:cNvPr>
          <p:cNvSpPr txBox="1">
            <a:spLocks/>
          </p:cNvSpPr>
          <p:nvPr/>
        </p:nvSpPr>
        <p:spPr>
          <a:xfrm>
            <a:off x="-58581" y="678936"/>
            <a:ext cx="8245927" cy="247377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Courier New" panose="02070309020205020404" pitchFamily="49" charset="0"/>
                <a:cs typeface="Courier New" panose="02070309020205020404" pitchFamily="49" charset="0"/>
              </a:rPr>
              <a:t>Marketing Analysis- Clusterização</a:t>
            </a:r>
          </a:p>
        </p:txBody>
      </p:sp>
    </p:spTree>
    <p:extLst>
      <p:ext uri="{BB962C8B-B14F-4D97-AF65-F5344CB8AC3E}">
        <p14:creationId xmlns:p14="http://schemas.microsoft.com/office/powerpoint/2010/main" val="3297743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366EAC3-EAE5-4A24-9266-F7A130371BE5}"/>
              </a:ext>
            </a:extLst>
          </p:cNvPr>
          <p:cNvSpPr txBox="1">
            <a:spLocks/>
          </p:cNvSpPr>
          <p:nvPr/>
        </p:nvSpPr>
        <p:spPr>
          <a:xfrm>
            <a:off x="684211" y="517359"/>
            <a:ext cx="7625600"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4000" dirty="0">
                <a:solidFill>
                  <a:schemeClr val="tx1"/>
                </a:solidFill>
                <a:latin typeface="Courier New" panose="02070309020205020404" pitchFamily="49" charset="0"/>
                <a:cs typeface="Courier New" panose="02070309020205020404" pitchFamily="49" charset="0"/>
              </a:rPr>
              <a:t>5. Pré-Processamento</a:t>
            </a:r>
          </a:p>
        </p:txBody>
      </p:sp>
      <p:sp>
        <p:nvSpPr>
          <p:cNvPr id="5" name="TextBox 4">
            <a:extLst>
              <a:ext uri="{FF2B5EF4-FFF2-40B4-BE49-F238E27FC236}">
                <a16:creationId xmlns:a16="http://schemas.microsoft.com/office/drawing/2014/main" id="{B94D5495-A8FF-49AF-AC5D-82724FBCB4F4}"/>
              </a:ext>
            </a:extLst>
          </p:cNvPr>
          <p:cNvSpPr txBox="1"/>
          <p:nvPr/>
        </p:nvSpPr>
        <p:spPr>
          <a:xfrm>
            <a:off x="684211" y="1764633"/>
            <a:ext cx="9237831" cy="1323439"/>
          </a:xfrm>
          <a:prstGeom prst="rect">
            <a:avLst/>
          </a:prstGeom>
          <a:noFill/>
        </p:spPr>
        <p:txBody>
          <a:bodyPr wrap="square" rtlCol="0">
            <a:spAutoFit/>
          </a:bodyPr>
          <a:lstStyle/>
          <a:p>
            <a:pPr algn="just"/>
            <a:r>
              <a:rPr lang="pt-BR" sz="2000" dirty="0">
                <a:latin typeface="Courier New" panose="02070309020205020404" pitchFamily="49" charset="0"/>
                <a:cs typeface="Courier New" panose="02070309020205020404" pitchFamily="49" charset="0"/>
              </a:rPr>
              <a:t>Para o processo de Clusterização foi realizado um pré-processamento simples, onde foi realizado o processo de LabelEncoding para as variáveis qualitativas e Normalização para as qualitativas.</a:t>
            </a:r>
          </a:p>
        </p:txBody>
      </p:sp>
      <p:pic>
        <p:nvPicPr>
          <p:cNvPr id="3" name="Picture 2">
            <a:extLst>
              <a:ext uri="{FF2B5EF4-FFF2-40B4-BE49-F238E27FC236}">
                <a16:creationId xmlns:a16="http://schemas.microsoft.com/office/drawing/2014/main" id="{E11116F7-A9D6-4CEB-BADC-6209583DE3D7}"/>
              </a:ext>
            </a:extLst>
          </p:cNvPr>
          <p:cNvPicPr>
            <a:picLocks noChangeAspect="1"/>
          </p:cNvPicPr>
          <p:nvPr/>
        </p:nvPicPr>
        <p:blipFill>
          <a:blip r:embed="rId2"/>
          <a:stretch>
            <a:fillRect/>
          </a:stretch>
        </p:blipFill>
        <p:spPr>
          <a:xfrm>
            <a:off x="684211" y="3342272"/>
            <a:ext cx="10610850" cy="1504950"/>
          </a:xfrm>
          <a:prstGeom prst="rect">
            <a:avLst/>
          </a:prstGeom>
        </p:spPr>
      </p:pic>
      <p:pic>
        <p:nvPicPr>
          <p:cNvPr id="8" name="Picture 7">
            <a:extLst>
              <a:ext uri="{FF2B5EF4-FFF2-40B4-BE49-F238E27FC236}">
                <a16:creationId xmlns:a16="http://schemas.microsoft.com/office/drawing/2014/main" id="{237E2A0E-EF26-4DFE-B135-912CCB1897AE}"/>
              </a:ext>
            </a:extLst>
          </p:cNvPr>
          <p:cNvPicPr>
            <a:picLocks noChangeAspect="1"/>
          </p:cNvPicPr>
          <p:nvPr/>
        </p:nvPicPr>
        <p:blipFill>
          <a:blip r:embed="rId3"/>
          <a:stretch>
            <a:fillRect/>
          </a:stretch>
        </p:blipFill>
        <p:spPr>
          <a:xfrm>
            <a:off x="684211" y="5101422"/>
            <a:ext cx="10668000" cy="1524000"/>
          </a:xfrm>
          <a:prstGeom prst="rect">
            <a:avLst/>
          </a:prstGeom>
        </p:spPr>
      </p:pic>
    </p:spTree>
    <p:extLst>
      <p:ext uri="{BB962C8B-B14F-4D97-AF65-F5344CB8AC3E}">
        <p14:creationId xmlns:p14="http://schemas.microsoft.com/office/powerpoint/2010/main" val="203714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366EAC3-EAE5-4A24-9266-F7A130371BE5}"/>
              </a:ext>
            </a:extLst>
          </p:cNvPr>
          <p:cNvSpPr txBox="1">
            <a:spLocks/>
          </p:cNvSpPr>
          <p:nvPr/>
        </p:nvSpPr>
        <p:spPr>
          <a:xfrm>
            <a:off x="684211" y="517359"/>
            <a:ext cx="7625600"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4000" dirty="0">
                <a:solidFill>
                  <a:schemeClr val="tx1"/>
                </a:solidFill>
                <a:latin typeface="Courier New" panose="02070309020205020404" pitchFamily="49" charset="0"/>
                <a:cs typeface="Courier New" panose="02070309020205020404" pitchFamily="49" charset="0"/>
              </a:rPr>
              <a:t>6. Clusterização</a:t>
            </a:r>
          </a:p>
        </p:txBody>
      </p:sp>
      <p:sp>
        <p:nvSpPr>
          <p:cNvPr id="5" name="TextBox 4">
            <a:extLst>
              <a:ext uri="{FF2B5EF4-FFF2-40B4-BE49-F238E27FC236}">
                <a16:creationId xmlns:a16="http://schemas.microsoft.com/office/drawing/2014/main" id="{B94D5495-A8FF-49AF-AC5D-82724FBCB4F4}"/>
              </a:ext>
            </a:extLst>
          </p:cNvPr>
          <p:cNvSpPr txBox="1"/>
          <p:nvPr/>
        </p:nvSpPr>
        <p:spPr>
          <a:xfrm>
            <a:off x="684211" y="1764633"/>
            <a:ext cx="9237831" cy="1323439"/>
          </a:xfrm>
          <a:prstGeom prst="rect">
            <a:avLst/>
          </a:prstGeom>
          <a:noFill/>
        </p:spPr>
        <p:txBody>
          <a:bodyPr wrap="square" rtlCol="0">
            <a:spAutoFit/>
          </a:bodyPr>
          <a:lstStyle/>
          <a:p>
            <a:pPr algn="just"/>
            <a:r>
              <a:rPr lang="pt-BR" sz="2000" dirty="0">
                <a:latin typeface="Courier New" panose="02070309020205020404" pitchFamily="49" charset="0"/>
                <a:cs typeface="Courier New" panose="02070309020205020404" pitchFamily="49" charset="0"/>
              </a:rPr>
              <a:t>Para idealizarmos o nosso valor de K, foi realizado a analise da curva de Elbow, teste de Silhouette Score e analise de meshgrid. Ainda utilizamos o algoritmo </a:t>
            </a:r>
            <a:r>
              <a:rPr lang="pt-BR" sz="2000" dirty="0" err="1">
                <a:latin typeface="Courier New" panose="02070309020205020404" pitchFamily="49" charset="0"/>
                <a:cs typeface="Courier New" panose="02070309020205020404" pitchFamily="49" charset="0"/>
              </a:rPr>
              <a:t>KMeans</a:t>
            </a:r>
            <a:r>
              <a:rPr lang="pt-BR" sz="2000" dirty="0">
                <a:latin typeface="Courier New" panose="02070309020205020404" pitchFamily="49" charset="0"/>
                <a:cs typeface="Courier New" panose="02070309020205020404" pitchFamily="49" charset="0"/>
              </a:rPr>
              <a:t> e DBSCAN.</a:t>
            </a:r>
          </a:p>
        </p:txBody>
      </p:sp>
      <p:pic>
        <p:nvPicPr>
          <p:cNvPr id="1026" name="Picture 2" descr="Clustering Metrics Better Than the Elbow Method - KDnuggets">
            <a:extLst>
              <a:ext uri="{FF2B5EF4-FFF2-40B4-BE49-F238E27FC236}">
                <a16:creationId xmlns:a16="http://schemas.microsoft.com/office/drawing/2014/main" id="{6B5C80C7-0DC1-46B4-90E3-A2DDC8577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154" y="3011907"/>
            <a:ext cx="5199691" cy="3722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5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366EAC3-EAE5-4A24-9266-F7A130371BE5}"/>
              </a:ext>
            </a:extLst>
          </p:cNvPr>
          <p:cNvSpPr txBox="1">
            <a:spLocks/>
          </p:cNvSpPr>
          <p:nvPr/>
        </p:nvSpPr>
        <p:spPr>
          <a:xfrm>
            <a:off x="684211" y="517359"/>
            <a:ext cx="7625600"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4000" dirty="0">
                <a:solidFill>
                  <a:schemeClr val="tx1"/>
                </a:solidFill>
                <a:latin typeface="Courier New" panose="02070309020205020404" pitchFamily="49" charset="0"/>
                <a:cs typeface="Courier New" panose="02070309020205020404" pitchFamily="49" charset="0"/>
              </a:rPr>
              <a:t>6. Clusterização - Elbow</a:t>
            </a:r>
          </a:p>
        </p:txBody>
      </p:sp>
      <p:sp>
        <p:nvSpPr>
          <p:cNvPr id="5" name="TextBox 4">
            <a:extLst>
              <a:ext uri="{FF2B5EF4-FFF2-40B4-BE49-F238E27FC236}">
                <a16:creationId xmlns:a16="http://schemas.microsoft.com/office/drawing/2014/main" id="{B94D5495-A8FF-49AF-AC5D-82724FBCB4F4}"/>
              </a:ext>
            </a:extLst>
          </p:cNvPr>
          <p:cNvSpPr txBox="1"/>
          <p:nvPr/>
        </p:nvSpPr>
        <p:spPr>
          <a:xfrm>
            <a:off x="684211" y="1712819"/>
            <a:ext cx="10823578" cy="1708160"/>
          </a:xfrm>
          <a:prstGeom prst="rect">
            <a:avLst/>
          </a:prstGeom>
          <a:noFill/>
        </p:spPr>
        <p:txBody>
          <a:bodyPr wrap="square" rtlCol="0">
            <a:spAutoFit/>
          </a:bodyPr>
          <a:lstStyle/>
          <a:p>
            <a:pPr algn="just"/>
            <a:r>
              <a:rPr lang="pt-BR" sz="1500" b="0" i="0" u="none" strike="noStrike" baseline="0" dirty="0">
                <a:latin typeface="Courier New" panose="02070309020205020404" pitchFamily="49" charset="0"/>
                <a:cs typeface="Courier New" panose="02070309020205020404" pitchFamily="49" charset="0"/>
              </a:rPr>
              <a:t>O método de Elbow se baseia na soma dos quadrados dentro do cluster é uma medida da variabilidade das observações dentro de cada cluster. Em geral, um cluster que possui uma pequena soma de quadrados é mais compacto do que um cluster que possui uma grande soma de quadrados. Clusters com valores mais altos exibem maior variabilidade das observações dentro do cluster. No entanto, semelhante à soma dos quadrados e dos quadrados médios na ANOVA, a soma dos quadrados dentro do cluster é influenciada pelo número de observações. À medida que o número de observações aumenta, a soma dos quadrados se torna maior. </a:t>
            </a:r>
            <a:endParaRPr lang="pt-BR" sz="1500" b="0" i="0" u="none" strike="noStrike" baseline="0" dirty="0">
              <a:latin typeface="Calibri" panose="020F0502020204030204" pitchFamily="34" charset="0"/>
            </a:endParaRPr>
          </a:p>
        </p:txBody>
      </p:sp>
      <p:pic>
        <p:nvPicPr>
          <p:cNvPr id="3" name="Picture 2">
            <a:extLst>
              <a:ext uri="{FF2B5EF4-FFF2-40B4-BE49-F238E27FC236}">
                <a16:creationId xmlns:a16="http://schemas.microsoft.com/office/drawing/2014/main" id="{CDF456F4-6675-4C04-9980-4C3A7EFC726E}"/>
              </a:ext>
            </a:extLst>
          </p:cNvPr>
          <p:cNvPicPr>
            <a:picLocks noChangeAspect="1"/>
          </p:cNvPicPr>
          <p:nvPr/>
        </p:nvPicPr>
        <p:blipFill>
          <a:blip r:embed="rId2"/>
          <a:stretch>
            <a:fillRect/>
          </a:stretch>
        </p:blipFill>
        <p:spPr>
          <a:xfrm>
            <a:off x="1983957" y="3429000"/>
            <a:ext cx="8224086" cy="3289634"/>
          </a:xfrm>
          <a:prstGeom prst="rect">
            <a:avLst/>
          </a:prstGeom>
        </p:spPr>
      </p:pic>
    </p:spTree>
    <p:extLst>
      <p:ext uri="{BB962C8B-B14F-4D97-AF65-F5344CB8AC3E}">
        <p14:creationId xmlns:p14="http://schemas.microsoft.com/office/powerpoint/2010/main" val="266140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366EAC3-EAE5-4A24-9266-F7A130371BE5}"/>
              </a:ext>
            </a:extLst>
          </p:cNvPr>
          <p:cNvSpPr txBox="1">
            <a:spLocks/>
          </p:cNvSpPr>
          <p:nvPr/>
        </p:nvSpPr>
        <p:spPr>
          <a:xfrm>
            <a:off x="684211" y="517359"/>
            <a:ext cx="10096084"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4000" dirty="0">
                <a:solidFill>
                  <a:schemeClr val="tx1"/>
                </a:solidFill>
                <a:latin typeface="Courier New" panose="02070309020205020404" pitchFamily="49" charset="0"/>
                <a:cs typeface="Courier New" panose="02070309020205020404" pitchFamily="49" charset="0"/>
              </a:rPr>
              <a:t>6.1 Clusterização - Meshgrid</a:t>
            </a:r>
          </a:p>
        </p:txBody>
      </p:sp>
      <p:pic>
        <p:nvPicPr>
          <p:cNvPr id="7" name="Picture 6" descr="A picture containing wall, red, bright, tiled&#10;&#10;Description automatically generated">
            <a:extLst>
              <a:ext uri="{FF2B5EF4-FFF2-40B4-BE49-F238E27FC236}">
                <a16:creationId xmlns:a16="http://schemas.microsoft.com/office/drawing/2014/main" id="{42342E01-B970-4A27-85A1-39FE4C82B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702" y="2052036"/>
            <a:ext cx="4875101" cy="4721036"/>
          </a:xfrm>
          <a:prstGeom prst="rect">
            <a:avLst/>
          </a:prstGeom>
        </p:spPr>
      </p:pic>
      <p:sp>
        <p:nvSpPr>
          <p:cNvPr id="8" name="TextBox 7">
            <a:extLst>
              <a:ext uri="{FF2B5EF4-FFF2-40B4-BE49-F238E27FC236}">
                <a16:creationId xmlns:a16="http://schemas.microsoft.com/office/drawing/2014/main" id="{AE68AED5-1035-4A0E-A7CF-C3546637936C}"/>
              </a:ext>
            </a:extLst>
          </p:cNvPr>
          <p:cNvSpPr txBox="1"/>
          <p:nvPr/>
        </p:nvSpPr>
        <p:spPr>
          <a:xfrm>
            <a:off x="5238257" y="1533800"/>
            <a:ext cx="987989" cy="461665"/>
          </a:xfrm>
          <a:prstGeom prst="rect">
            <a:avLst/>
          </a:prstGeom>
          <a:noFill/>
        </p:spPr>
        <p:txBody>
          <a:bodyPr wrap="square" rtlCol="0">
            <a:spAutoFit/>
          </a:bodyPr>
          <a:lstStyle/>
          <a:p>
            <a:pPr algn="just"/>
            <a:r>
              <a:rPr lang="pt-BR" sz="2400" dirty="0">
                <a:latin typeface="Courier New" panose="02070309020205020404" pitchFamily="49" charset="0"/>
                <a:cs typeface="Courier New" panose="02070309020205020404" pitchFamily="49" charset="0"/>
              </a:rPr>
              <a:t>K: 8</a:t>
            </a:r>
          </a:p>
        </p:txBody>
      </p:sp>
    </p:spTree>
    <p:extLst>
      <p:ext uri="{BB962C8B-B14F-4D97-AF65-F5344CB8AC3E}">
        <p14:creationId xmlns:p14="http://schemas.microsoft.com/office/powerpoint/2010/main" val="636485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366EAC3-EAE5-4A24-9266-F7A130371BE5}"/>
              </a:ext>
            </a:extLst>
          </p:cNvPr>
          <p:cNvSpPr txBox="1">
            <a:spLocks/>
          </p:cNvSpPr>
          <p:nvPr/>
        </p:nvSpPr>
        <p:spPr>
          <a:xfrm>
            <a:off x="684211" y="517359"/>
            <a:ext cx="10922252"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4000" dirty="0">
                <a:solidFill>
                  <a:schemeClr val="tx1"/>
                </a:solidFill>
                <a:latin typeface="Courier New" panose="02070309020205020404" pitchFamily="49" charset="0"/>
                <a:cs typeface="Courier New" panose="02070309020205020404" pitchFamily="49" charset="0"/>
              </a:rPr>
              <a:t>6.1 Clusterização -Silhouette Score</a:t>
            </a:r>
          </a:p>
        </p:txBody>
      </p:sp>
      <p:sp>
        <p:nvSpPr>
          <p:cNvPr id="12" name="TextBox 11">
            <a:extLst>
              <a:ext uri="{FF2B5EF4-FFF2-40B4-BE49-F238E27FC236}">
                <a16:creationId xmlns:a16="http://schemas.microsoft.com/office/drawing/2014/main" id="{514C79E4-0A4D-4276-8725-9039611B5279}"/>
              </a:ext>
            </a:extLst>
          </p:cNvPr>
          <p:cNvSpPr txBox="1"/>
          <p:nvPr/>
        </p:nvSpPr>
        <p:spPr>
          <a:xfrm>
            <a:off x="4548635" y="1533800"/>
            <a:ext cx="6450326" cy="461665"/>
          </a:xfrm>
          <a:prstGeom prst="rect">
            <a:avLst/>
          </a:prstGeom>
          <a:noFill/>
        </p:spPr>
        <p:txBody>
          <a:bodyPr wrap="square" rtlCol="0">
            <a:spAutoFit/>
          </a:bodyPr>
          <a:lstStyle/>
          <a:p>
            <a:pPr algn="just"/>
            <a:r>
              <a:rPr lang="pt-BR" sz="2400" dirty="0">
                <a:latin typeface="Courier New" panose="02070309020205020404" pitchFamily="49" charset="0"/>
                <a:cs typeface="Courier New" panose="02070309020205020404" pitchFamily="49" charset="0"/>
              </a:rPr>
              <a:t>Silhouette Score com PCA: 0.57</a:t>
            </a:r>
          </a:p>
        </p:txBody>
      </p:sp>
      <p:sp>
        <p:nvSpPr>
          <p:cNvPr id="10" name="TextBox 9">
            <a:extLst>
              <a:ext uri="{FF2B5EF4-FFF2-40B4-BE49-F238E27FC236}">
                <a16:creationId xmlns:a16="http://schemas.microsoft.com/office/drawing/2014/main" id="{D586357B-0B49-4FB6-8315-8C72F21EA9FB}"/>
              </a:ext>
            </a:extLst>
          </p:cNvPr>
          <p:cNvSpPr txBox="1"/>
          <p:nvPr/>
        </p:nvSpPr>
        <p:spPr>
          <a:xfrm>
            <a:off x="684211" y="2197041"/>
            <a:ext cx="4657810" cy="2862322"/>
          </a:xfrm>
          <a:prstGeom prst="rect">
            <a:avLst/>
          </a:prstGeom>
          <a:noFill/>
        </p:spPr>
        <p:txBody>
          <a:bodyPr wrap="square">
            <a:spAutoFit/>
          </a:bodyPr>
          <a:lstStyle/>
          <a:p>
            <a:pPr algn="l"/>
            <a:r>
              <a:rPr lang="pt-BR" b="0" i="0" dirty="0">
                <a:effectLst/>
                <a:latin typeface="Courier New" panose="02070309020205020404" pitchFamily="49" charset="0"/>
                <a:cs typeface="Courier New" panose="02070309020205020404" pitchFamily="49" charset="0"/>
              </a:rPr>
              <a:t>1: Os clusters estão bem separados e distintos. </a:t>
            </a:r>
          </a:p>
          <a:p>
            <a:pPr algn="l"/>
            <a:endParaRPr lang="pt-BR" b="0" i="0" dirty="0">
              <a:effectLst/>
              <a:latin typeface="Courier New" panose="02070309020205020404" pitchFamily="49" charset="0"/>
              <a:cs typeface="Courier New" panose="02070309020205020404" pitchFamily="49" charset="0"/>
            </a:endParaRPr>
          </a:p>
          <a:p>
            <a:pPr algn="l"/>
            <a:r>
              <a:rPr lang="pt-BR" b="0" i="0" dirty="0">
                <a:effectLst/>
                <a:latin typeface="Courier New" panose="02070309020205020404" pitchFamily="49" charset="0"/>
                <a:cs typeface="Courier New" panose="02070309020205020404" pitchFamily="49" charset="0"/>
              </a:rPr>
              <a:t>0: Significa que os clusters são indiferentes ou não possuem uma distância significativa.</a:t>
            </a:r>
          </a:p>
          <a:p>
            <a:pPr algn="l"/>
            <a:endParaRPr lang="pt-BR" b="0" i="0" dirty="0">
              <a:effectLst/>
              <a:latin typeface="Courier New" panose="02070309020205020404" pitchFamily="49" charset="0"/>
              <a:cs typeface="Courier New" panose="02070309020205020404" pitchFamily="49" charset="0"/>
            </a:endParaRPr>
          </a:p>
          <a:p>
            <a:pPr algn="l"/>
            <a:r>
              <a:rPr lang="pt-BR" b="0" i="0" dirty="0">
                <a:effectLst/>
                <a:latin typeface="Courier New" panose="02070309020205020404" pitchFamily="49" charset="0"/>
                <a:cs typeface="Courier New" panose="02070309020205020404" pitchFamily="49" charset="0"/>
              </a:rPr>
              <a:t>-1: Significa que os clusters foram atribuídos de maneira incorreta.</a:t>
            </a:r>
          </a:p>
        </p:txBody>
      </p:sp>
      <p:sp>
        <p:nvSpPr>
          <p:cNvPr id="6" name="TextBox 5">
            <a:extLst>
              <a:ext uri="{FF2B5EF4-FFF2-40B4-BE49-F238E27FC236}">
                <a16:creationId xmlns:a16="http://schemas.microsoft.com/office/drawing/2014/main" id="{A15C5DED-FDCE-43D4-BF4B-E7F67C79791D}"/>
              </a:ext>
            </a:extLst>
          </p:cNvPr>
          <p:cNvSpPr txBox="1"/>
          <p:nvPr/>
        </p:nvSpPr>
        <p:spPr>
          <a:xfrm>
            <a:off x="6289903" y="1894791"/>
            <a:ext cx="2967789" cy="461665"/>
          </a:xfrm>
          <a:prstGeom prst="rect">
            <a:avLst/>
          </a:prstGeom>
          <a:noFill/>
        </p:spPr>
        <p:txBody>
          <a:bodyPr wrap="square" rtlCol="0">
            <a:spAutoFit/>
          </a:bodyPr>
          <a:lstStyle/>
          <a:p>
            <a:pPr algn="just"/>
            <a:r>
              <a:rPr lang="pt-BR" sz="2400" dirty="0">
                <a:latin typeface="Courier New" panose="02070309020205020404" pitchFamily="49" charset="0"/>
                <a:cs typeface="Courier New" panose="02070309020205020404" pitchFamily="49" charset="0"/>
              </a:rPr>
              <a:t>Sem PCA: 0.32</a:t>
            </a:r>
          </a:p>
        </p:txBody>
      </p:sp>
      <p:pic>
        <p:nvPicPr>
          <p:cNvPr id="3" name="Picture 2">
            <a:extLst>
              <a:ext uri="{FF2B5EF4-FFF2-40B4-BE49-F238E27FC236}">
                <a16:creationId xmlns:a16="http://schemas.microsoft.com/office/drawing/2014/main" id="{40CAC3C0-AF65-4B1A-8692-34A21BC6CAAD}"/>
              </a:ext>
            </a:extLst>
          </p:cNvPr>
          <p:cNvPicPr>
            <a:picLocks noChangeAspect="1"/>
          </p:cNvPicPr>
          <p:nvPr/>
        </p:nvPicPr>
        <p:blipFill>
          <a:blip r:embed="rId2"/>
          <a:stretch>
            <a:fillRect/>
          </a:stretch>
        </p:blipFill>
        <p:spPr>
          <a:xfrm>
            <a:off x="5586054" y="2356456"/>
            <a:ext cx="4472345" cy="4366748"/>
          </a:xfrm>
          <a:prstGeom prst="rect">
            <a:avLst/>
          </a:prstGeom>
        </p:spPr>
      </p:pic>
    </p:spTree>
    <p:extLst>
      <p:ext uri="{BB962C8B-B14F-4D97-AF65-F5344CB8AC3E}">
        <p14:creationId xmlns:p14="http://schemas.microsoft.com/office/powerpoint/2010/main" val="2481605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366EAC3-EAE5-4A24-9266-F7A130371BE5}"/>
              </a:ext>
            </a:extLst>
          </p:cNvPr>
          <p:cNvSpPr txBox="1">
            <a:spLocks/>
          </p:cNvSpPr>
          <p:nvPr/>
        </p:nvSpPr>
        <p:spPr>
          <a:xfrm>
            <a:off x="684211" y="517359"/>
            <a:ext cx="7625600"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4000" dirty="0">
                <a:solidFill>
                  <a:schemeClr val="tx1"/>
                </a:solidFill>
                <a:latin typeface="Courier New" panose="02070309020205020404" pitchFamily="49" charset="0"/>
                <a:cs typeface="Courier New" panose="02070309020205020404" pitchFamily="49" charset="0"/>
              </a:rPr>
              <a:t>6. Resultados</a:t>
            </a:r>
          </a:p>
        </p:txBody>
      </p:sp>
      <p:sp>
        <p:nvSpPr>
          <p:cNvPr id="5" name="TextBox 4">
            <a:extLst>
              <a:ext uri="{FF2B5EF4-FFF2-40B4-BE49-F238E27FC236}">
                <a16:creationId xmlns:a16="http://schemas.microsoft.com/office/drawing/2014/main" id="{B94D5495-A8FF-49AF-AC5D-82724FBCB4F4}"/>
              </a:ext>
            </a:extLst>
          </p:cNvPr>
          <p:cNvSpPr txBox="1"/>
          <p:nvPr/>
        </p:nvSpPr>
        <p:spPr>
          <a:xfrm>
            <a:off x="684211" y="1764633"/>
            <a:ext cx="9237831" cy="1754326"/>
          </a:xfrm>
          <a:prstGeom prst="rect">
            <a:avLst/>
          </a:prstGeom>
          <a:noFill/>
        </p:spPr>
        <p:txBody>
          <a:bodyPr wrap="square" rtlCol="0">
            <a:spAutoFit/>
          </a:bodyPr>
          <a:lstStyle/>
          <a:p>
            <a:pPr algn="just"/>
            <a:r>
              <a:rPr lang="pt-BR" dirty="0">
                <a:latin typeface="Courier New" panose="02070309020205020404" pitchFamily="49" charset="0"/>
                <a:cs typeface="Courier New" panose="02070309020205020404" pitchFamily="49" charset="0"/>
              </a:rPr>
              <a:t>Ao final da implementação chegamos a um valor ideal de 8 para o numero de clusters. Ainda foi analisado que o cluster 3 e 4 realizam compras mais caras. Também foi visualizado que o Sudeste é a região com maior presença nos clusters. Além disso, é verificado que o Cluster 7 possui Score Médio de 1,93 enquanto o cluster 1 de 4,75.</a:t>
            </a:r>
          </a:p>
        </p:txBody>
      </p:sp>
      <p:sp>
        <p:nvSpPr>
          <p:cNvPr id="16" name="TextBox 15">
            <a:extLst>
              <a:ext uri="{FF2B5EF4-FFF2-40B4-BE49-F238E27FC236}">
                <a16:creationId xmlns:a16="http://schemas.microsoft.com/office/drawing/2014/main" id="{39FC1817-0340-4B60-A268-748505465ABE}"/>
              </a:ext>
            </a:extLst>
          </p:cNvPr>
          <p:cNvSpPr txBox="1"/>
          <p:nvPr/>
        </p:nvSpPr>
        <p:spPr>
          <a:xfrm>
            <a:off x="684211" y="4581567"/>
            <a:ext cx="6104020" cy="369332"/>
          </a:xfrm>
          <a:prstGeom prst="rect">
            <a:avLst/>
          </a:prstGeom>
          <a:noFill/>
        </p:spPr>
        <p:txBody>
          <a:bodyPr wrap="square">
            <a:spAutoFit/>
          </a:bodyPr>
          <a:lstStyle/>
          <a:p>
            <a:pPr marL="342900" indent="-342900">
              <a:buFont typeface="+mj-lt"/>
              <a:buAutoNum type="arabicPeriod"/>
            </a:pPr>
            <a:r>
              <a:rPr lang="pt-BR" sz="1800" dirty="0">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Tabela de Resultados</a:t>
            </a:r>
            <a:endParaRPr lang="pt-BR" sz="1800" dirty="0">
              <a:latin typeface="Courier New" panose="02070309020205020404" pitchFamily="49" charset="0"/>
              <a:cs typeface="Courier New" panose="02070309020205020404" pitchFamily="49" charset="0"/>
            </a:endParaRPr>
          </a:p>
        </p:txBody>
      </p:sp>
      <p:sp>
        <p:nvSpPr>
          <p:cNvPr id="17" name="Content Placeholder 2">
            <a:extLst>
              <a:ext uri="{FF2B5EF4-FFF2-40B4-BE49-F238E27FC236}">
                <a16:creationId xmlns:a16="http://schemas.microsoft.com/office/drawing/2014/main" id="{F66D8FC7-F848-413D-BBE8-70437010606F}"/>
              </a:ext>
            </a:extLst>
          </p:cNvPr>
          <p:cNvSpPr txBox="1">
            <a:spLocks/>
          </p:cNvSpPr>
          <p:nvPr/>
        </p:nvSpPr>
        <p:spPr>
          <a:xfrm>
            <a:off x="684211" y="3518959"/>
            <a:ext cx="2732757"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3200" dirty="0">
                <a:solidFill>
                  <a:schemeClr val="tx1"/>
                </a:solidFill>
                <a:latin typeface="Courier New" panose="02070309020205020404" pitchFamily="49" charset="0"/>
                <a:cs typeface="Courier New" panose="02070309020205020404" pitchFamily="49" charset="0"/>
              </a:rPr>
              <a:t>Resultados</a:t>
            </a:r>
          </a:p>
        </p:txBody>
      </p:sp>
    </p:spTree>
    <p:extLst>
      <p:ext uri="{BB962C8B-B14F-4D97-AF65-F5344CB8AC3E}">
        <p14:creationId xmlns:p14="http://schemas.microsoft.com/office/powerpoint/2010/main" val="1424309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366EAC3-EAE5-4A24-9266-F7A130371BE5}"/>
              </a:ext>
            </a:extLst>
          </p:cNvPr>
          <p:cNvSpPr txBox="1">
            <a:spLocks/>
          </p:cNvSpPr>
          <p:nvPr/>
        </p:nvSpPr>
        <p:spPr>
          <a:xfrm>
            <a:off x="684211" y="517359"/>
            <a:ext cx="7625600"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4000" dirty="0">
                <a:solidFill>
                  <a:schemeClr val="tx1"/>
                </a:solidFill>
                <a:latin typeface="Courier New" panose="02070309020205020404" pitchFamily="49" charset="0"/>
                <a:cs typeface="Courier New" panose="02070309020205020404" pitchFamily="49" charset="0"/>
              </a:rPr>
              <a:t>6. Resultados - Insights</a:t>
            </a:r>
          </a:p>
        </p:txBody>
      </p:sp>
      <p:sp>
        <p:nvSpPr>
          <p:cNvPr id="5" name="TextBox 4">
            <a:extLst>
              <a:ext uri="{FF2B5EF4-FFF2-40B4-BE49-F238E27FC236}">
                <a16:creationId xmlns:a16="http://schemas.microsoft.com/office/drawing/2014/main" id="{B94D5495-A8FF-49AF-AC5D-82724FBCB4F4}"/>
              </a:ext>
            </a:extLst>
          </p:cNvPr>
          <p:cNvSpPr txBox="1"/>
          <p:nvPr/>
        </p:nvSpPr>
        <p:spPr>
          <a:xfrm>
            <a:off x="684211" y="1764633"/>
            <a:ext cx="9237831" cy="2554545"/>
          </a:xfrm>
          <a:prstGeom prst="rect">
            <a:avLst/>
          </a:prstGeom>
          <a:noFill/>
        </p:spPr>
        <p:txBody>
          <a:bodyPr wrap="square" rtlCol="0">
            <a:spAutoFit/>
          </a:bodyPr>
          <a:lstStyle/>
          <a:p>
            <a:pPr marL="285750" indent="-285750" algn="just">
              <a:buFont typeface="Arial" panose="020B0604020202020204" pitchFamily="34" charset="0"/>
              <a:buChar char="•"/>
            </a:pPr>
            <a:r>
              <a:rPr lang="pt-BR" sz="2000" dirty="0">
                <a:latin typeface="Courier New" panose="02070309020205020404" pitchFamily="49" charset="0"/>
                <a:cs typeface="Courier New" panose="02070309020205020404" pitchFamily="49" charset="0"/>
              </a:rPr>
              <a:t>É interessante realizar campanhas de marketing no período da tarde e noite, visto que esses representam mais de 72% das vendas.</a:t>
            </a:r>
          </a:p>
          <a:p>
            <a:pPr algn="just"/>
            <a:endParaRPr lang="pt-BR" sz="2000" dirty="0">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r>
              <a:rPr lang="pt-BR" sz="2000" dirty="0">
                <a:latin typeface="Courier New" panose="02070309020205020404" pitchFamily="49" charset="0"/>
                <a:cs typeface="Courier New" panose="02070309020205020404" pitchFamily="49" charset="0"/>
              </a:rPr>
              <a:t>Como foco no aumento do numero de vendas, pode ser de valor realizar campanhas para os finais de semana. Considerando, que esse possui um menor numero de vendas, porém um potencial de se igualar aos outros dias.</a:t>
            </a:r>
          </a:p>
        </p:txBody>
      </p:sp>
    </p:spTree>
    <p:extLst>
      <p:ext uri="{BB962C8B-B14F-4D97-AF65-F5344CB8AC3E}">
        <p14:creationId xmlns:p14="http://schemas.microsoft.com/office/powerpoint/2010/main" val="443119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366EAC3-EAE5-4A24-9266-F7A130371BE5}"/>
              </a:ext>
            </a:extLst>
          </p:cNvPr>
          <p:cNvSpPr txBox="1">
            <a:spLocks/>
          </p:cNvSpPr>
          <p:nvPr/>
        </p:nvSpPr>
        <p:spPr>
          <a:xfrm>
            <a:off x="684211" y="517359"/>
            <a:ext cx="7625600"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4000" dirty="0">
                <a:solidFill>
                  <a:schemeClr val="tx1"/>
                </a:solidFill>
                <a:latin typeface="Courier New" panose="02070309020205020404" pitchFamily="49" charset="0"/>
                <a:cs typeface="Courier New" panose="02070309020205020404" pitchFamily="49" charset="0"/>
              </a:rPr>
              <a:t>6. Resultados - Insights</a:t>
            </a:r>
          </a:p>
        </p:txBody>
      </p:sp>
      <p:sp>
        <p:nvSpPr>
          <p:cNvPr id="5" name="TextBox 4">
            <a:extLst>
              <a:ext uri="{FF2B5EF4-FFF2-40B4-BE49-F238E27FC236}">
                <a16:creationId xmlns:a16="http://schemas.microsoft.com/office/drawing/2014/main" id="{B94D5495-A8FF-49AF-AC5D-82724FBCB4F4}"/>
              </a:ext>
            </a:extLst>
          </p:cNvPr>
          <p:cNvSpPr txBox="1"/>
          <p:nvPr/>
        </p:nvSpPr>
        <p:spPr>
          <a:xfrm>
            <a:off x="684211" y="1764633"/>
            <a:ext cx="9237831" cy="3477875"/>
          </a:xfrm>
          <a:prstGeom prst="rect">
            <a:avLst/>
          </a:prstGeom>
          <a:noFill/>
        </p:spPr>
        <p:txBody>
          <a:bodyPr wrap="square" rtlCol="0">
            <a:spAutoFit/>
          </a:bodyPr>
          <a:lstStyle/>
          <a:p>
            <a:pPr marL="285750" indent="-285750" algn="just">
              <a:buFont typeface="Arial" panose="020B0604020202020204" pitchFamily="34" charset="0"/>
              <a:buChar char="•"/>
            </a:pPr>
            <a:r>
              <a:rPr lang="pt-BR" sz="2000" dirty="0">
                <a:latin typeface="Courier New" panose="02070309020205020404" pitchFamily="49" charset="0"/>
                <a:cs typeface="Courier New" panose="02070309020205020404" pitchFamily="49" charset="0"/>
              </a:rPr>
              <a:t>Como estratégia de expansão de clientes, é de extrema importância utilizar os dados das regiões com maior número de vendas: São Paulo, Rio de Janeiro e Minas Gerais (Sudeste). Por outro lado a região do Nordeste possui um ticket médio superior, e uma participação de somente 10% nas vendas, sendo de interesse realizar uma rápida expansão para essa região. Ainda possuímos a região Sul que se mostra uma região propensa a crescimento a longo prazo, visto a sua proximidade em relação aos centros de distribuição e ticket médio elevado.</a:t>
            </a:r>
          </a:p>
        </p:txBody>
      </p:sp>
    </p:spTree>
    <p:extLst>
      <p:ext uri="{BB962C8B-B14F-4D97-AF65-F5344CB8AC3E}">
        <p14:creationId xmlns:p14="http://schemas.microsoft.com/office/powerpoint/2010/main" val="2732547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366EAC3-EAE5-4A24-9266-F7A130371BE5}"/>
              </a:ext>
            </a:extLst>
          </p:cNvPr>
          <p:cNvSpPr txBox="1">
            <a:spLocks/>
          </p:cNvSpPr>
          <p:nvPr/>
        </p:nvSpPr>
        <p:spPr>
          <a:xfrm>
            <a:off x="684211" y="517359"/>
            <a:ext cx="7625600"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4000" dirty="0">
                <a:solidFill>
                  <a:schemeClr val="tx1"/>
                </a:solidFill>
                <a:latin typeface="Courier New" panose="02070309020205020404" pitchFamily="49" charset="0"/>
                <a:cs typeface="Courier New" panose="02070309020205020404" pitchFamily="49" charset="0"/>
              </a:rPr>
              <a:t>6. Resultados - Insights</a:t>
            </a:r>
          </a:p>
        </p:txBody>
      </p:sp>
      <p:sp>
        <p:nvSpPr>
          <p:cNvPr id="5" name="TextBox 4">
            <a:extLst>
              <a:ext uri="{FF2B5EF4-FFF2-40B4-BE49-F238E27FC236}">
                <a16:creationId xmlns:a16="http://schemas.microsoft.com/office/drawing/2014/main" id="{B94D5495-A8FF-49AF-AC5D-82724FBCB4F4}"/>
              </a:ext>
            </a:extLst>
          </p:cNvPr>
          <p:cNvSpPr txBox="1"/>
          <p:nvPr/>
        </p:nvSpPr>
        <p:spPr>
          <a:xfrm>
            <a:off x="684211" y="1764633"/>
            <a:ext cx="9237831" cy="4708981"/>
          </a:xfrm>
          <a:prstGeom prst="rect">
            <a:avLst/>
          </a:prstGeom>
          <a:noFill/>
        </p:spPr>
        <p:txBody>
          <a:bodyPr wrap="square" rtlCol="0">
            <a:spAutoFit/>
          </a:bodyPr>
          <a:lstStyle/>
          <a:p>
            <a:pPr marL="285750" indent="-285750" algn="just">
              <a:buFont typeface="Arial" panose="020B0604020202020204" pitchFamily="34" charset="0"/>
              <a:buChar char="•"/>
            </a:pPr>
            <a:r>
              <a:rPr lang="pt-BR" sz="2000" dirty="0">
                <a:latin typeface="Courier New" panose="02070309020205020404" pitchFamily="49" charset="0"/>
                <a:cs typeface="Courier New" panose="02070309020205020404" pitchFamily="49" charset="0"/>
              </a:rPr>
              <a:t>De acordo com os perfis de usuários de cada estado, é perceptível que as categorias com maior número de vendas em geral, possuem alta representatividade nos estados de maior venda. Sendo assim interessante traçar um perfil de interesses para os usuários de acordo com as similaridades de cada região.</a:t>
            </a:r>
          </a:p>
          <a:p>
            <a:pPr algn="just"/>
            <a:endParaRPr lang="pt-BR" sz="2000" dirty="0">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r>
              <a:rPr lang="pt-BR" sz="2000" dirty="0">
                <a:latin typeface="Courier New" panose="02070309020205020404" pitchFamily="49" charset="0"/>
                <a:cs typeface="Courier New" panose="02070309020205020404" pitchFamily="49" charset="0"/>
              </a:rPr>
              <a:t>Visualizando que cartão de crédito é o maior representante nos métodos de pagamentos com mais de 73% das vendas, passa a ser necessário a inclusão do maior numero de bandeiras de crédito. Além disso, é interessante oferecer descontos para clientes que realizam pagamentos a vista para aumentar a conversão direta por boleto, possibilitando um aumento na margem de lucro.</a:t>
            </a:r>
          </a:p>
        </p:txBody>
      </p:sp>
    </p:spTree>
    <p:extLst>
      <p:ext uri="{BB962C8B-B14F-4D97-AF65-F5344CB8AC3E}">
        <p14:creationId xmlns:p14="http://schemas.microsoft.com/office/powerpoint/2010/main" val="426260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366EAC3-EAE5-4A24-9266-F7A130371BE5}"/>
              </a:ext>
            </a:extLst>
          </p:cNvPr>
          <p:cNvSpPr txBox="1">
            <a:spLocks/>
          </p:cNvSpPr>
          <p:nvPr/>
        </p:nvSpPr>
        <p:spPr>
          <a:xfrm>
            <a:off x="684211" y="517359"/>
            <a:ext cx="7625600"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4000" dirty="0">
                <a:solidFill>
                  <a:schemeClr val="tx1"/>
                </a:solidFill>
                <a:latin typeface="Courier New" panose="02070309020205020404" pitchFamily="49" charset="0"/>
                <a:cs typeface="Courier New" panose="02070309020205020404" pitchFamily="49" charset="0"/>
              </a:rPr>
              <a:t>6. Resultados - Insights</a:t>
            </a:r>
          </a:p>
        </p:txBody>
      </p:sp>
      <p:sp>
        <p:nvSpPr>
          <p:cNvPr id="5" name="TextBox 4">
            <a:extLst>
              <a:ext uri="{FF2B5EF4-FFF2-40B4-BE49-F238E27FC236}">
                <a16:creationId xmlns:a16="http://schemas.microsoft.com/office/drawing/2014/main" id="{B94D5495-A8FF-49AF-AC5D-82724FBCB4F4}"/>
              </a:ext>
            </a:extLst>
          </p:cNvPr>
          <p:cNvSpPr txBox="1"/>
          <p:nvPr/>
        </p:nvSpPr>
        <p:spPr>
          <a:xfrm>
            <a:off x="684211" y="1764633"/>
            <a:ext cx="9237831" cy="1323439"/>
          </a:xfrm>
          <a:prstGeom prst="rect">
            <a:avLst/>
          </a:prstGeom>
          <a:noFill/>
        </p:spPr>
        <p:txBody>
          <a:bodyPr wrap="square" rtlCol="0">
            <a:spAutoFit/>
          </a:bodyPr>
          <a:lstStyle/>
          <a:p>
            <a:pPr marL="285750" indent="-285750" algn="just">
              <a:buFont typeface="Arial" panose="020B0604020202020204" pitchFamily="34" charset="0"/>
              <a:buChar char="•"/>
            </a:pPr>
            <a:r>
              <a:rPr lang="pt-BR" sz="2000" dirty="0">
                <a:latin typeface="Courier New" panose="02070309020205020404" pitchFamily="49" charset="0"/>
                <a:cs typeface="Courier New" panose="02070309020205020404" pitchFamily="49" charset="0"/>
              </a:rPr>
              <a:t>Por fim é visto que devido a ser uma multiplataforma de marketplaces, a taxa de retenção é ínfima. Sendo assim, não é rentável realizar a construção de marketing de confiança com os clientes.</a:t>
            </a:r>
          </a:p>
        </p:txBody>
      </p:sp>
    </p:spTree>
    <p:extLst>
      <p:ext uri="{BB962C8B-B14F-4D97-AF65-F5344CB8AC3E}">
        <p14:creationId xmlns:p14="http://schemas.microsoft.com/office/powerpoint/2010/main" val="240154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16FEA9-A74A-43FB-B5F9-5D74911A527F}"/>
              </a:ext>
            </a:extLst>
          </p:cNvPr>
          <p:cNvSpPr>
            <a:spLocks noGrp="1"/>
          </p:cNvSpPr>
          <p:nvPr>
            <p:ph idx="1"/>
          </p:nvPr>
        </p:nvSpPr>
        <p:spPr>
          <a:xfrm>
            <a:off x="684212" y="517359"/>
            <a:ext cx="3839662" cy="1247274"/>
          </a:xfrm>
        </p:spPr>
        <p:txBody>
          <a:bodyPr>
            <a:normAutofit/>
          </a:bodyPr>
          <a:lstStyle/>
          <a:p>
            <a:pPr marL="0" indent="0">
              <a:buNone/>
            </a:pPr>
            <a:r>
              <a:rPr lang="pt-BR" sz="4000" dirty="0">
                <a:solidFill>
                  <a:schemeClr val="tx1"/>
                </a:solidFill>
                <a:latin typeface="Courier New" panose="02070309020205020404" pitchFamily="49" charset="0"/>
                <a:cs typeface="Courier New" panose="02070309020205020404" pitchFamily="49" charset="0"/>
              </a:rPr>
              <a:t>Sumário</a:t>
            </a:r>
          </a:p>
        </p:txBody>
      </p:sp>
      <p:sp>
        <p:nvSpPr>
          <p:cNvPr id="8" name="Subtitle 2">
            <a:extLst>
              <a:ext uri="{FF2B5EF4-FFF2-40B4-BE49-F238E27FC236}">
                <a16:creationId xmlns:a16="http://schemas.microsoft.com/office/drawing/2014/main" id="{38F54043-1D4A-4383-A658-667A38640EBF}"/>
              </a:ext>
            </a:extLst>
          </p:cNvPr>
          <p:cNvSpPr txBox="1">
            <a:spLocks/>
          </p:cNvSpPr>
          <p:nvPr/>
        </p:nvSpPr>
        <p:spPr>
          <a:xfrm>
            <a:off x="684212" y="1572566"/>
            <a:ext cx="7794041" cy="465577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457200" indent="-457200">
              <a:buFont typeface="+mj-lt"/>
              <a:buAutoNum type="arabicPeriod"/>
            </a:pPr>
            <a:r>
              <a:rPr lang="pt-BR" sz="2200" dirty="0">
                <a:solidFill>
                  <a:schemeClr val="tx1"/>
                </a:solidFill>
                <a:latin typeface="Courier New" panose="02070309020205020404" pitchFamily="49" charset="0"/>
                <a:cs typeface="Courier New" panose="02070309020205020404" pitchFamily="49" charset="0"/>
              </a:rPr>
              <a:t>O que é o Olist?</a:t>
            </a:r>
          </a:p>
          <a:p>
            <a:pPr marL="457200" indent="-457200">
              <a:buFont typeface="+mj-lt"/>
              <a:buAutoNum type="arabicPeriod"/>
            </a:pPr>
            <a:r>
              <a:rPr lang="pt-BR" sz="2200" dirty="0">
                <a:solidFill>
                  <a:schemeClr val="tx1"/>
                </a:solidFill>
                <a:latin typeface="Courier New" panose="02070309020205020404" pitchFamily="49" charset="0"/>
                <a:cs typeface="Courier New" panose="02070309020205020404" pitchFamily="49" charset="0"/>
              </a:rPr>
              <a:t>Problema de Negócio</a:t>
            </a:r>
          </a:p>
          <a:p>
            <a:pPr marL="457200" indent="-457200">
              <a:buFont typeface="+mj-lt"/>
              <a:buAutoNum type="arabicPeriod"/>
            </a:pPr>
            <a:r>
              <a:rPr lang="en-US" sz="2200" dirty="0">
                <a:solidFill>
                  <a:schemeClr val="tx1"/>
                </a:solidFill>
                <a:latin typeface="Courier New" panose="02070309020205020404" pitchFamily="49" charset="0"/>
                <a:cs typeface="Courier New" panose="02070309020205020404" pitchFamily="49" charset="0"/>
              </a:rPr>
              <a:t>Exploratory Data Analysis</a:t>
            </a:r>
          </a:p>
          <a:p>
            <a:pPr marL="457200" indent="-457200">
              <a:buFont typeface="+mj-lt"/>
              <a:buAutoNum type="arabicPeriod"/>
            </a:pPr>
            <a:r>
              <a:rPr lang="pt-BR" sz="2200" dirty="0">
                <a:solidFill>
                  <a:schemeClr val="tx1"/>
                </a:solidFill>
                <a:latin typeface="Courier New" panose="02070309020205020404" pitchFamily="49" charset="0"/>
                <a:cs typeface="Courier New" panose="02070309020205020404" pitchFamily="49" charset="0"/>
              </a:rPr>
              <a:t>Analise Geoespacial</a:t>
            </a:r>
          </a:p>
          <a:p>
            <a:pPr marL="457200" indent="-457200">
              <a:buFont typeface="+mj-lt"/>
              <a:buAutoNum type="arabicPeriod"/>
            </a:pPr>
            <a:r>
              <a:rPr lang="pt-BR" sz="2200" dirty="0">
                <a:solidFill>
                  <a:schemeClr val="tx1"/>
                </a:solidFill>
                <a:latin typeface="Courier New" panose="02070309020205020404" pitchFamily="49" charset="0"/>
                <a:cs typeface="Courier New" panose="02070309020205020404" pitchFamily="49" charset="0"/>
              </a:rPr>
              <a:t>Pré-Processamento</a:t>
            </a:r>
          </a:p>
          <a:p>
            <a:pPr marL="457200" indent="-457200">
              <a:buFont typeface="+mj-lt"/>
              <a:buAutoNum type="arabicPeriod"/>
            </a:pPr>
            <a:r>
              <a:rPr lang="pt-BR" sz="2200" dirty="0">
                <a:solidFill>
                  <a:schemeClr val="tx1"/>
                </a:solidFill>
                <a:latin typeface="Courier New" panose="02070309020205020404" pitchFamily="49" charset="0"/>
                <a:cs typeface="Courier New" panose="02070309020205020404" pitchFamily="49" charset="0"/>
              </a:rPr>
              <a:t>Clusterização</a:t>
            </a:r>
          </a:p>
          <a:p>
            <a:pPr marL="457200" indent="-457200">
              <a:buFont typeface="+mj-lt"/>
              <a:buAutoNum type="arabicPeriod"/>
            </a:pPr>
            <a:r>
              <a:rPr lang="pt-BR" sz="2200" dirty="0">
                <a:solidFill>
                  <a:schemeClr val="tx1"/>
                </a:solidFill>
                <a:latin typeface="Courier New" panose="02070309020205020404" pitchFamily="49" charset="0"/>
                <a:cs typeface="Courier New" panose="02070309020205020404" pitchFamily="49" charset="0"/>
              </a:rPr>
              <a:t>Resultados</a:t>
            </a:r>
          </a:p>
          <a:p>
            <a:pPr marL="457200" indent="-457200">
              <a:buFont typeface="+mj-lt"/>
              <a:buAutoNum type="arabicPeriod"/>
            </a:pPr>
            <a:endParaRPr lang="pt-BR" sz="2400" dirty="0">
              <a:solidFill>
                <a:schemeClr val="tx1"/>
              </a:solidFill>
              <a:latin typeface="Courier New" panose="02070309020205020404" pitchFamily="49" charset="0"/>
              <a:cs typeface="Courier New" panose="02070309020205020404" pitchFamily="49" charset="0"/>
            </a:endParaRPr>
          </a:p>
          <a:p>
            <a:pPr marL="457200" indent="-457200">
              <a:buFont typeface="+mj-lt"/>
              <a:buAutoNum type="arabicPeriod"/>
            </a:pPr>
            <a:endParaRPr lang="pt-BR" sz="2400" dirty="0">
              <a:solidFill>
                <a:schemeClr val="tx1"/>
              </a:solidFill>
              <a:latin typeface="Courier New" panose="02070309020205020404" pitchFamily="49" charset="0"/>
              <a:cs typeface="Courier New" panose="02070309020205020404" pitchFamily="49" charset="0"/>
            </a:endParaRPr>
          </a:p>
          <a:p>
            <a:pPr marL="457200" indent="-457200">
              <a:buFont typeface="+mj-lt"/>
              <a:buAutoNum type="arabicPeriod"/>
            </a:pPr>
            <a:endParaRPr lang="en-US" sz="2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6162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351670-A867-4C87-8C83-C9143D8C3282}"/>
              </a:ext>
            </a:extLst>
          </p:cNvPr>
          <p:cNvSpPr txBox="1"/>
          <p:nvPr/>
        </p:nvSpPr>
        <p:spPr>
          <a:xfrm>
            <a:off x="684211" y="1620253"/>
            <a:ext cx="9237831" cy="2246769"/>
          </a:xfrm>
          <a:prstGeom prst="rect">
            <a:avLst/>
          </a:prstGeom>
          <a:noFill/>
        </p:spPr>
        <p:txBody>
          <a:bodyPr wrap="square" rtlCol="0">
            <a:spAutoFit/>
          </a:bodyPr>
          <a:lstStyle/>
          <a:p>
            <a:pPr algn="just"/>
            <a:r>
              <a:rPr lang="pt-BR" sz="2000" dirty="0">
                <a:latin typeface="Courier New" panose="02070309020205020404" pitchFamily="49" charset="0"/>
                <a:cs typeface="Courier New" panose="02070309020205020404" pitchFamily="49" charset="0"/>
              </a:rPr>
              <a:t>O Olist é uma Plataforma de vendas online que descomplica a entrada nos marketplaces. Onde o vendedor de forma fácil e rápida consegue colocar o seu produto a venda nos principais marketplaces do Brasil. Como um marketplace de marketplace. Da mesma forma o Olist possui sua própria loja como mais um canal de vendas independente dos outros marketplaces.</a:t>
            </a:r>
          </a:p>
        </p:txBody>
      </p:sp>
      <p:sp>
        <p:nvSpPr>
          <p:cNvPr id="11" name="Content Placeholder 2">
            <a:extLst>
              <a:ext uri="{FF2B5EF4-FFF2-40B4-BE49-F238E27FC236}">
                <a16:creationId xmlns:a16="http://schemas.microsoft.com/office/drawing/2014/main" id="{DAF6985C-78E7-421E-AC27-51EFDF8CAEE2}"/>
              </a:ext>
            </a:extLst>
          </p:cNvPr>
          <p:cNvSpPr>
            <a:spLocks noGrp="1"/>
          </p:cNvSpPr>
          <p:nvPr>
            <p:ph idx="1"/>
          </p:nvPr>
        </p:nvSpPr>
        <p:spPr>
          <a:xfrm>
            <a:off x="684211" y="517359"/>
            <a:ext cx="7296735" cy="1247274"/>
          </a:xfrm>
        </p:spPr>
        <p:txBody>
          <a:bodyPr>
            <a:normAutofit/>
          </a:bodyPr>
          <a:lstStyle/>
          <a:p>
            <a:pPr marL="0" indent="0">
              <a:buNone/>
            </a:pPr>
            <a:r>
              <a:rPr lang="pt-BR" sz="4000" dirty="0">
                <a:solidFill>
                  <a:schemeClr val="tx1"/>
                </a:solidFill>
                <a:latin typeface="Courier New" panose="02070309020205020404" pitchFamily="49" charset="0"/>
                <a:cs typeface="Courier New" panose="02070309020205020404" pitchFamily="49" charset="0"/>
              </a:rPr>
              <a:t>1. O que é o Olist?</a:t>
            </a:r>
          </a:p>
        </p:txBody>
      </p:sp>
      <p:pic>
        <p:nvPicPr>
          <p:cNvPr id="13" name="Picture 12" descr="A picture containing text&#10;&#10;Description automatically generated">
            <a:extLst>
              <a:ext uri="{FF2B5EF4-FFF2-40B4-BE49-F238E27FC236}">
                <a16:creationId xmlns:a16="http://schemas.microsoft.com/office/drawing/2014/main" id="{4A054C0D-DA93-46B8-B318-D0CFBF334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7680"/>
            <a:ext cx="12192000" cy="2560320"/>
          </a:xfrm>
          <a:prstGeom prst="rect">
            <a:avLst/>
          </a:prstGeom>
        </p:spPr>
      </p:pic>
    </p:spTree>
    <p:extLst>
      <p:ext uri="{BB962C8B-B14F-4D97-AF65-F5344CB8AC3E}">
        <p14:creationId xmlns:p14="http://schemas.microsoft.com/office/powerpoint/2010/main" val="409462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F4050D7-F168-432F-8E3A-A4ADEA910451}"/>
              </a:ext>
            </a:extLst>
          </p:cNvPr>
          <p:cNvSpPr txBox="1">
            <a:spLocks/>
          </p:cNvSpPr>
          <p:nvPr/>
        </p:nvSpPr>
        <p:spPr>
          <a:xfrm>
            <a:off x="684211" y="517359"/>
            <a:ext cx="8331451"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pt-BR" sz="4000" dirty="0">
                <a:solidFill>
                  <a:schemeClr val="tx1"/>
                </a:solidFill>
                <a:latin typeface="Courier New" panose="02070309020205020404" pitchFamily="49" charset="0"/>
                <a:cs typeface="Courier New" panose="02070309020205020404" pitchFamily="49" charset="0"/>
              </a:rPr>
              <a:t>2. Problema de Negócio</a:t>
            </a:r>
          </a:p>
        </p:txBody>
      </p:sp>
      <p:sp>
        <p:nvSpPr>
          <p:cNvPr id="7" name="TextBox 6">
            <a:extLst>
              <a:ext uri="{FF2B5EF4-FFF2-40B4-BE49-F238E27FC236}">
                <a16:creationId xmlns:a16="http://schemas.microsoft.com/office/drawing/2014/main" id="{D27F2E74-B635-4572-848A-A370634CBF9D}"/>
              </a:ext>
            </a:extLst>
          </p:cNvPr>
          <p:cNvSpPr txBox="1"/>
          <p:nvPr/>
        </p:nvSpPr>
        <p:spPr>
          <a:xfrm>
            <a:off x="684211" y="1764633"/>
            <a:ext cx="9237831" cy="4708981"/>
          </a:xfrm>
          <a:prstGeom prst="rect">
            <a:avLst/>
          </a:prstGeom>
          <a:noFill/>
        </p:spPr>
        <p:txBody>
          <a:bodyPr wrap="square" rtlCol="0">
            <a:spAutoFit/>
          </a:bodyPr>
          <a:lstStyle/>
          <a:p>
            <a:pPr algn="just"/>
            <a:r>
              <a:rPr lang="pt-BR" sz="2000" dirty="0">
                <a:latin typeface="Courier New" panose="02070309020205020404" pitchFamily="49" charset="0"/>
                <a:cs typeface="Courier New" panose="02070309020205020404" pitchFamily="49" charset="0"/>
              </a:rPr>
              <a:t>Com o crescimento de 41% do E-Commerce Brasileiro no ano de 2020, a digitalização e as plataformas online tiveram uma alavancagem. Com isso se tornou mais urgente a rápida adaptação das lojas virtuais para o mundo de Big Data. </a:t>
            </a:r>
          </a:p>
          <a:p>
            <a:pPr algn="just"/>
            <a:endParaRPr lang="pt-BR" sz="2000" dirty="0">
              <a:latin typeface="Courier New" panose="02070309020205020404" pitchFamily="49" charset="0"/>
              <a:cs typeface="Courier New" panose="02070309020205020404" pitchFamily="49" charset="0"/>
            </a:endParaRPr>
          </a:p>
          <a:p>
            <a:pPr algn="just"/>
            <a:r>
              <a:rPr lang="pt-BR" sz="2000" dirty="0">
                <a:latin typeface="Courier New" panose="02070309020205020404" pitchFamily="49" charset="0"/>
                <a:cs typeface="Courier New" panose="02070309020205020404" pitchFamily="49" charset="0"/>
              </a:rPr>
              <a:t>Com a coleta de dados em alta, foi coletado a base de dados fornecida pelo Olist afim de descobrir quais são os principais fatores que elevam o numero das Vendas? Quais os fatores que geram impacto na avaliação do cliente?</a:t>
            </a:r>
          </a:p>
          <a:p>
            <a:pPr algn="just"/>
            <a:endParaRPr lang="pt-BR" sz="2000" dirty="0">
              <a:latin typeface="Courier New" panose="02070309020205020404" pitchFamily="49" charset="0"/>
              <a:cs typeface="Courier New" panose="02070309020205020404" pitchFamily="49" charset="0"/>
            </a:endParaRPr>
          </a:p>
          <a:p>
            <a:pPr algn="just"/>
            <a:r>
              <a:rPr lang="pt-BR" sz="2000" dirty="0">
                <a:latin typeface="Courier New" panose="02070309020205020404" pitchFamily="49" charset="0"/>
                <a:cs typeface="Courier New" panose="02070309020205020404" pitchFamily="49" charset="0"/>
              </a:rPr>
              <a:t>Ainda é de interesse identificar a relação dos usuários com a sua localização. Será que possuem relação com a sua review? Tempo de entrega? Poder aquisitivo?</a:t>
            </a:r>
          </a:p>
          <a:p>
            <a:pPr algn="just"/>
            <a:endParaRPr lang="pt-BR" sz="2000" dirty="0">
              <a:latin typeface="Courier New" panose="02070309020205020404" pitchFamily="49" charset="0"/>
              <a:cs typeface="Courier New" panose="02070309020205020404" pitchFamily="49" charset="0"/>
            </a:endParaRPr>
          </a:p>
          <a:p>
            <a:pPr algn="just"/>
            <a:r>
              <a:rPr lang="pt-BR" sz="2000" dirty="0">
                <a:latin typeface="Courier New" panose="02070309020205020404" pitchFamily="49" charset="0"/>
                <a:cs typeface="Courier New" panose="02070309020205020404" pitchFamily="49" charset="0"/>
              </a:rPr>
              <a:t>Dataset: </a:t>
            </a:r>
            <a:r>
              <a:rPr lang="pt-BR" sz="2000" dirty="0">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https://www.kaggle.com/olistbr/brazilian-ecommerce</a:t>
            </a:r>
            <a:endParaRPr lang="pt-B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682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528D05-60F6-423C-A9C1-2B7762351531}"/>
              </a:ext>
            </a:extLst>
          </p:cNvPr>
          <p:cNvSpPr txBox="1"/>
          <p:nvPr/>
        </p:nvSpPr>
        <p:spPr>
          <a:xfrm>
            <a:off x="684211" y="1764633"/>
            <a:ext cx="9237831" cy="1015663"/>
          </a:xfrm>
          <a:prstGeom prst="rect">
            <a:avLst/>
          </a:prstGeom>
          <a:noFill/>
        </p:spPr>
        <p:txBody>
          <a:bodyPr wrap="square" rtlCol="0">
            <a:spAutoFit/>
          </a:bodyPr>
          <a:lstStyle/>
          <a:p>
            <a:pPr algn="just"/>
            <a:r>
              <a:rPr lang="pt-BR" sz="2000" dirty="0">
                <a:latin typeface="Courier New" panose="02070309020205020404" pitchFamily="49" charset="0"/>
                <a:cs typeface="Courier New" panose="02070309020205020404" pitchFamily="49" charset="0"/>
              </a:rPr>
              <a:t>Durante a etapa de EDA (</a:t>
            </a:r>
            <a:r>
              <a:rPr lang="en-US" sz="2000" dirty="0">
                <a:solidFill>
                  <a:schemeClr val="tx1"/>
                </a:solidFill>
                <a:latin typeface="Courier New" panose="02070309020205020404" pitchFamily="49" charset="0"/>
                <a:cs typeface="Courier New" panose="02070309020205020404" pitchFamily="49" charset="0"/>
              </a:rPr>
              <a:t>Exploratory Data Analysis)</a:t>
            </a:r>
            <a:r>
              <a:rPr lang="pt-BR" sz="2000" dirty="0">
                <a:latin typeface="Courier New" panose="02070309020205020404" pitchFamily="49" charset="0"/>
                <a:cs typeface="Courier New" panose="02070309020205020404" pitchFamily="49" charset="0"/>
              </a:rPr>
              <a:t>foram realizadas analises afim de responder questionamentos do problema de negócio.</a:t>
            </a:r>
          </a:p>
        </p:txBody>
      </p:sp>
      <p:sp>
        <p:nvSpPr>
          <p:cNvPr id="8" name="Content Placeholder 2">
            <a:extLst>
              <a:ext uri="{FF2B5EF4-FFF2-40B4-BE49-F238E27FC236}">
                <a16:creationId xmlns:a16="http://schemas.microsoft.com/office/drawing/2014/main" id="{A7800948-BA85-40CC-9761-10EF978C3780}"/>
              </a:ext>
            </a:extLst>
          </p:cNvPr>
          <p:cNvSpPr txBox="1">
            <a:spLocks/>
          </p:cNvSpPr>
          <p:nvPr/>
        </p:nvSpPr>
        <p:spPr>
          <a:xfrm>
            <a:off x="684211" y="517359"/>
            <a:ext cx="9237831"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4000" dirty="0">
                <a:solidFill>
                  <a:schemeClr val="tx1"/>
                </a:solidFill>
                <a:latin typeface="Courier New" panose="02070309020205020404" pitchFamily="49" charset="0"/>
                <a:cs typeface="Courier New" panose="02070309020205020404" pitchFamily="49" charset="0"/>
              </a:rPr>
              <a:t>3. </a:t>
            </a:r>
            <a:r>
              <a:rPr lang="en-US" sz="4000" dirty="0">
                <a:solidFill>
                  <a:schemeClr val="tx1"/>
                </a:solidFill>
                <a:latin typeface="Courier New" panose="02070309020205020404" pitchFamily="49" charset="0"/>
                <a:cs typeface="Courier New" panose="02070309020205020404" pitchFamily="49" charset="0"/>
              </a:rPr>
              <a:t>Exploratory Data Analysis</a:t>
            </a:r>
          </a:p>
        </p:txBody>
      </p:sp>
      <p:pic>
        <p:nvPicPr>
          <p:cNvPr id="2053" name="Picture 5" descr="Data Schema">
            <a:extLst>
              <a:ext uri="{FF2B5EF4-FFF2-40B4-BE49-F238E27FC236}">
                <a16:creationId xmlns:a16="http://schemas.microsoft.com/office/drawing/2014/main" id="{68FBD3D7-C1B0-44EC-AF46-9AFF4441D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2780296"/>
            <a:ext cx="6171525" cy="371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0A3F0BA-0D80-4739-A56B-C5512214521E}"/>
              </a:ext>
            </a:extLst>
          </p:cNvPr>
          <p:cNvSpPr txBox="1">
            <a:spLocks/>
          </p:cNvSpPr>
          <p:nvPr/>
        </p:nvSpPr>
        <p:spPr>
          <a:xfrm>
            <a:off x="684211" y="517359"/>
            <a:ext cx="6374315"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4000" dirty="0">
                <a:solidFill>
                  <a:schemeClr val="tx1"/>
                </a:solidFill>
                <a:latin typeface="Courier New" panose="02070309020205020404" pitchFamily="49" charset="0"/>
                <a:cs typeface="Courier New" panose="02070309020205020404" pitchFamily="49" charset="0"/>
              </a:rPr>
              <a:t>3.1 Analise Gráfica</a:t>
            </a:r>
          </a:p>
        </p:txBody>
      </p:sp>
      <p:sp>
        <p:nvSpPr>
          <p:cNvPr id="5" name="TextBox 4">
            <a:extLst>
              <a:ext uri="{FF2B5EF4-FFF2-40B4-BE49-F238E27FC236}">
                <a16:creationId xmlns:a16="http://schemas.microsoft.com/office/drawing/2014/main" id="{9CD3784D-9FFB-46DE-B329-9E17BCF5B510}"/>
              </a:ext>
            </a:extLst>
          </p:cNvPr>
          <p:cNvSpPr txBox="1"/>
          <p:nvPr/>
        </p:nvSpPr>
        <p:spPr>
          <a:xfrm>
            <a:off x="684211" y="1764633"/>
            <a:ext cx="9237831" cy="1015663"/>
          </a:xfrm>
          <a:prstGeom prst="rect">
            <a:avLst/>
          </a:prstGeom>
          <a:noFill/>
        </p:spPr>
        <p:txBody>
          <a:bodyPr wrap="square" rtlCol="0">
            <a:spAutoFit/>
          </a:bodyPr>
          <a:lstStyle/>
          <a:p>
            <a:pPr algn="just"/>
            <a:r>
              <a:rPr lang="pt-BR" sz="2000" dirty="0">
                <a:latin typeface="Courier New" panose="02070309020205020404" pitchFamily="49" charset="0"/>
                <a:cs typeface="Courier New" panose="02070309020205020404" pitchFamily="49" charset="0"/>
              </a:rPr>
              <a:t>Para melhor complementação das analises gráficas realizadas no projeto, foi estruturado dashboards e gráficos de maior independência.</a:t>
            </a:r>
          </a:p>
        </p:txBody>
      </p:sp>
      <p:sp>
        <p:nvSpPr>
          <p:cNvPr id="6" name="Content Placeholder 2">
            <a:extLst>
              <a:ext uri="{FF2B5EF4-FFF2-40B4-BE49-F238E27FC236}">
                <a16:creationId xmlns:a16="http://schemas.microsoft.com/office/drawing/2014/main" id="{9627E4CC-C748-4B09-AB69-D6D418BF9A89}"/>
              </a:ext>
            </a:extLst>
          </p:cNvPr>
          <p:cNvSpPr txBox="1">
            <a:spLocks/>
          </p:cNvSpPr>
          <p:nvPr/>
        </p:nvSpPr>
        <p:spPr>
          <a:xfrm>
            <a:off x="684211" y="2530644"/>
            <a:ext cx="2732757"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3200" dirty="0">
                <a:solidFill>
                  <a:schemeClr val="tx1"/>
                </a:solidFill>
                <a:latin typeface="Courier New" panose="02070309020205020404" pitchFamily="49" charset="0"/>
                <a:cs typeface="Courier New" panose="02070309020205020404" pitchFamily="49" charset="0"/>
              </a:rPr>
              <a:t>Dashboards</a:t>
            </a:r>
          </a:p>
        </p:txBody>
      </p:sp>
      <p:sp>
        <p:nvSpPr>
          <p:cNvPr id="8" name="TextBox 7">
            <a:extLst>
              <a:ext uri="{FF2B5EF4-FFF2-40B4-BE49-F238E27FC236}">
                <a16:creationId xmlns:a16="http://schemas.microsoft.com/office/drawing/2014/main" id="{F4018092-8396-4DEA-891D-F0C97A8263EA}"/>
              </a:ext>
            </a:extLst>
          </p:cNvPr>
          <p:cNvSpPr txBox="1"/>
          <p:nvPr/>
        </p:nvSpPr>
        <p:spPr>
          <a:xfrm>
            <a:off x="684211" y="3546307"/>
            <a:ext cx="6104020" cy="1631216"/>
          </a:xfrm>
          <a:prstGeom prst="rect">
            <a:avLst/>
          </a:prstGeom>
          <a:noFill/>
        </p:spPr>
        <p:txBody>
          <a:bodyPr wrap="square">
            <a:spAutoFit/>
          </a:bodyPr>
          <a:lstStyle/>
          <a:p>
            <a:pPr marL="457200" indent="-457200" algn="just">
              <a:buAutoNum type="arabicPeriod"/>
            </a:pPr>
            <a:r>
              <a:rPr lang="pt-BR" sz="2000" dirty="0">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Vendas Temporal</a:t>
            </a:r>
            <a:endParaRPr lang="pt-BR" sz="2000" dirty="0">
              <a:latin typeface="Courier New" panose="02070309020205020404" pitchFamily="49" charset="0"/>
              <a:cs typeface="Courier New" panose="02070309020205020404" pitchFamily="49" charset="0"/>
            </a:endParaRPr>
          </a:p>
          <a:p>
            <a:pPr marL="457200" indent="-457200" algn="just">
              <a:buFontTx/>
              <a:buAutoNum type="arabicPeriod"/>
            </a:pPr>
            <a:r>
              <a:rPr lang="pt-BR" sz="2000" dirty="0">
                <a:latin typeface="Courier New" panose="02070309020205020404" pitchFamily="49" charset="0"/>
                <a:cs typeface="Courier New" panose="02070309020205020404" pitchFamily="49" charset="0"/>
                <a:hlinkClick r:id="rId3">
                  <a:extLst>
                    <a:ext uri="{A12FA001-AC4F-418D-AE19-62706E023703}">
                      <ahyp:hlinkClr xmlns:ahyp="http://schemas.microsoft.com/office/drawing/2018/hyperlinkcolor" val="tx"/>
                    </a:ext>
                  </a:extLst>
                </a:hlinkClick>
              </a:rPr>
              <a:t>Vendas Regionais</a:t>
            </a:r>
            <a:endParaRPr lang="pt-BR" sz="2000" dirty="0">
              <a:latin typeface="Courier New" panose="02070309020205020404" pitchFamily="49" charset="0"/>
              <a:cs typeface="Courier New" panose="02070309020205020404" pitchFamily="49" charset="0"/>
            </a:endParaRPr>
          </a:p>
          <a:p>
            <a:pPr marL="457200" indent="-457200" algn="just">
              <a:buFontTx/>
              <a:buAutoNum type="arabicPeriod"/>
            </a:pPr>
            <a:r>
              <a:rPr lang="pt-BR" sz="2000" dirty="0">
                <a:latin typeface="Courier New" panose="02070309020205020404" pitchFamily="49" charset="0"/>
                <a:cs typeface="Courier New" panose="02070309020205020404" pitchFamily="49" charset="0"/>
                <a:hlinkClick r:id="rId4">
                  <a:extLst>
                    <a:ext uri="{A12FA001-AC4F-418D-AE19-62706E023703}">
                      <ahyp:hlinkClr xmlns:ahyp="http://schemas.microsoft.com/office/drawing/2018/hyperlinkcolor" val="tx"/>
                    </a:ext>
                  </a:extLst>
                </a:hlinkClick>
              </a:rPr>
              <a:t>Faturamento</a:t>
            </a:r>
            <a:endParaRPr lang="pt-BR" sz="2000" dirty="0">
              <a:latin typeface="Courier New" panose="02070309020205020404" pitchFamily="49" charset="0"/>
              <a:cs typeface="Courier New" panose="02070309020205020404" pitchFamily="49" charset="0"/>
            </a:endParaRPr>
          </a:p>
          <a:p>
            <a:pPr marL="457200" indent="-457200" algn="just">
              <a:buFontTx/>
              <a:buAutoNum type="arabicPeriod"/>
            </a:pPr>
            <a:r>
              <a:rPr lang="pt-BR" sz="2000" dirty="0">
                <a:latin typeface="Courier New" panose="02070309020205020404" pitchFamily="49" charset="0"/>
                <a:cs typeface="Courier New" panose="02070309020205020404" pitchFamily="49" charset="0"/>
                <a:hlinkClick r:id="rId5">
                  <a:extLst>
                    <a:ext uri="{A12FA001-AC4F-418D-AE19-62706E023703}">
                      <ahyp:hlinkClr xmlns:ahyp="http://schemas.microsoft.com/office/drawing/2018/hyperlinkcolor" val="tx"/>
                    </a:ext>
                  </a:extLst>
                </a:hlinkClick>
              </a:rPr>
              <a:t>Indicadores</a:t>
            </a:r>
            <a:endParaRPr lang="pt-BR" sz="2000" dirty="0">
              <a:latin typeface="Courier New" panose="02070309020205020404" pitchFamily="49" charset="0"/>
              <a:cs typeface="Courier New" panose="02070309020205020404" pitchFamily="49" charset="0"/>
            </a:endParaRPr>
          </a:p>
          <a:p>
            <a:pPr marL="457200" indent="-457200" algn="just">
              <a:buFontTx/>
              <a:buAutoNum type="arabicPeriod"/>
            </a:pPr>
            <a:r>
              <a:rPr lang="pt-BR" sz="2000" dirty="0">
                <a:latin typeface="Courier New" panose="02070309020205020404" pitchFamily="49" charset="0"/>
                <a:cs typeface="Courier New" panose="02070309020205020404" pitchFamily="49" charset="0"/>
                <a:hlinkClick r:id="rId6">
                  <a:extLst>
                    <a:ext uri="{A12FA001-AC4F-418D-AE19-62706E023703}">
                      <ahyp:hlinkClr xmlns:ahyp="http://schemas.microsoft.com/office/drawing/2018/hyperlinkcolor" val="tx"/>
                    </a:ext>
                  </a:extLst>
                </a:hlinkClick>
              </a:rPr>
              <a:t>Pagamentos e Reviews</a:t>
            </a:r>
            <a:endParaRPr lang="pt-B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602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914EC67-69B0-453F-BDE5-7FB1B34933BF}"/>
              </a:ext>
            </a:extLst>
          </p:cNvPr>
          <p:cNvSpPr txBox="1">
            <a:spLocks/>
          </p:cNvSpPr>
          <p:nvPr/>
        </p:nvSpPr>
        <p:spPr>
          <a:xfrm>
            <a:off x="684211" y="517359"/>
            <a:ext cx="6374315"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4000" dirty="0">
                <a:solidFill>
                  <a:schemeClr val="tx1"/>
                </a:solidFill>
                <a:latin typeface="Courier New" panose="02070309020205020404" pitchFamily="49" charset="0"/>
                <a:cs typeface="Courier New" panose="02070309020205020404" pitchFamily="49" charset="0"/>
              </a:rPr>
              <a:t>3.2 Analise Textual</a:t>
            </a:r>
          </a:p>
        </p:txBody>
      </p:sp>
      <p:sp>
        <p:nvSpPr>
          <p:cNvPr id="5" name="TextBox 4">
            <a:extLst>
              <a:ext uri="{FF2B5EF4-FFF2-40B4-BE49-F238E27FC236}">
                <a16:creationId xmlns:a16="http://schemas.microsoft.com/office/drawing/2014/main" id="{ECE8588B-65AF-4699-9D77-1BDD575DF3D6}"/>
              </a:ext>
            </a:extLst>
          </p:cNvPr>
          <p:cNvSpPr txBox="1"/>
          <p:nvPr/>
        </p:nvSpPr>
        <p:spPr>
          <a:xfrm>
            <a:off x="684211" y="1764633"/>
            <a:ext cx="9237831" cy="1323439"/>
          </a:xfrm>
          <a:prstGeom prst="rect">
            <a:avLst/>
          </a:prstGeom>
          <a:noFill/>
        </p:spPr>
        <p:txBody>
          <a:bodyPr wrap="square" rtlCol="0">
            <a:spAutoFit/>
          </a:bodyPr>
          <a:lstStyle/>
          <a:p>
            <a:pPr algn="just"/>
            <a:r>
              <a:rPr lang="pt-BR" sz="2000" dirty="0">
                <a:latin typeface="Courier New" panose="02070309020205020404" pitchFamily="49" charset="0"/>
                <a:cs typeface="Courier New" panose="02070309020205020404" pitchFamily="49" charset="0"/>
              </a:rPr>
              <a:t>De forma a complementar a analise gráfica, realizamos uma analise textual simplória. Com alguns poucos tratamentos de textos, como remoção de caracteres não alfa numéricos, </a:t>
            </a:r>
            <a:r>
              <a:rPr lang="en-US" sz="2000" dirty="0">
                <a:latin typeface="Courier New" panose="02070309020205020404" pitchFamily="49" charset="0"/>
                <a:cs typeface="Courier New" panose="02070309020205020404" pitchFamily="49" charset="0"/>
              </a:rPr>
              <a:t>stopwords</a:t>
            </a:r>
            <a:r>
              <a:rPr lang="pt-BR" sz="2000" dirty="0">
                <a:latin typeface="Courier New" panose="02070309020205020404" pitchFamily="49" charset="0"/>
                <a:cs typeface="Courier New" panose="02070309020205020404" pitchFamily="49" charset="0"/>
              </a:rPr>
              <a:t> e também foi utilizado o método de </a:t>
            </a:r>
            <a:r>
              <a:rPr lang="en-US" sz="2000" dirty="0">
                <a:latin typeface="Courier New" panose="02070309020205020404" pitchFamily="49" charset="0"/>
                <a:cs typeface="Courier New" panose="02070309020205020404" pitchFamily="49" charset="0"/>
              </a:rPr>
              <a:t>lemmatization</a:t>
            </a:r>
            <a:r>
              <a:rPr lang="pt-BR" sz="20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9215FA10-5DF0-44FF-A475-1B0534E68261}"/>
              </a:ext>
            </a:extLst>
          </p:cNvPr>
          <p:cNvSpPr txBox="1"/>
          <p:nvPr/>
        </p:nvSpPr>
        <p:spPr>
          <a:xfrm>
            <a:off x="684210" y="3352800"/>
            <a:ext cx="9237831" cy="2677656"/>
          </a:xfrm>
          <a:prstGeom prst="rect">
            <a:avLst/>
          </a:prstGeom>
          <a:noFill/>
        </p:spPr>
        <p:txBody>
          <a:bodyPr wrap="square" rtlCol="0">
            <a:spAutoFit/>
          </a:bodyPr>
          <a:lstStyle/>
          <a:p>
            <a:pPr algn="just"/>
            <a:r>
              <a:rPr lang="pt-BR" sz="2000" dirty="0">
                <a:latin typeface="Courier New" panose="02070309020205020404" pitchFamily="49" charset="0"/>
                <a:cs typeface="Courier New" panose="02070309020205020404" pitchFamily="49" charset="0"/>
              </a:rPr>
              <a:t>Texto sem tratamento</a:t>
            </a:r>
            <a:r>
              <a:rPr lang="en-US" sz="2000" dirty="0">
                <a:latin typeface="Courier New" panose="02070309020205020404" pitchFamily="49" charset="0"/>
                <a:cs typeface="Courier New" panose="02070309020205020404" pitchFamily="49" charset="0"/>
              </a:rPr>
              <a:t>:</a:t>
            </a:r>
          </a:p>
          <a:p>
            <a:pPr algn="just"/>
            <a:r>
              <a:rPr lang="pt-BR" dirty="0">
                <a:latin typeface="Courier New" panose="02070309020205020404" pitchFamily="49" charset="0"/>
                <a:cs typeface="Courier New" panose="02070309020205020404" pitchFamily="49" charset="0"/>
              </a:rPr>
              <a:t>“aparelho eficiente. no site a marca do aparelho esta impresso como 3desinfector e ao chegar esta com outro nome...atualizar com a marca correta uma vez que é o mesmo aparelho”</a:t>
            </a:r>
          </a:p>
          <a:p>
            <a:pPr algn="just"/>
            <a:endParaRPr lang="pt-BR" dirty="0">
              <a:latin typeface="Courier New" panose="02070309020205020404" pitchFamily="49" charset="0"/>
              <a:cs typeface="Courier New" panose="02070309020205020404" pitchFamily="49" charset="0"/>
            </a:endParaRPr>
          </a:p>
          <a:p>
            <a:pPr algn="just"/>
            <a:r>
              <a:rPr lang="pt-BR" sz="2000" dirty="0">
                <a:latin typeface="Courier New" panose="02070309020205020404" pitchFamily="49" charset="0"/>
                <a:cs typeface="Courier New" panose="02070309020205020404" pitchFamily="49" charset="0"/>
              </a:rPr>
              <a:t>Texto com tratamento:</a:t>
            </a:r>
          </a:p>
          <a:p>
            <a:pPr algn="just"/>
            <a:r>
              <a:rPr lang="pt-BR" dirty="0">
                <a:latin typeface="Courier New" panose="02070309020205020404" pitchFamily="49" charset="0"/>
                <a:cs typeface="Courier New" panose="02070309020205020404" pitchFamily="49" charset="0"/>
              </a:rPr>
              <a:t>“aparelho eficiente site marca aparelho impresso 3desinfector chegar outro nome atualizar marca correta vez aparelho“</a:t>
            </a:r>
          </a:p>
          <a:p>
            <a:pPr algn="just"/>
            <a:endParaRPr lang="pt-B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0960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914EC67-69B0-453F-BDE5-7FB1B34933BF}"/>
              </a:ext>
            </a:extLst>
          </p:cNvPr>
          <p:cNvSpPr txBox="1">
            <a:spLocks/>
          </p:cNvSpPr>
          <p:nvPr/>
        </p:nvSpPr>
        <p:spPr>
          <a:xfrm>
            <a:off x="684211" y="517359"/>
            <a:ext cx="10264526"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4000" dirty="0">
                <a:solidFill>
                  <a:schemeClr val="tx1"/>
                </a:solidFill>
                <a:latin typeface="Courier New" panose="02070309020205020404" pitchFamily="49" charset="0"/>
                <a:cs typeface="Courier New" panose="02070309020205020404" pitchFamily="49" charset="0"/>
              </a:rPr>
              <a:t>3.3 Analise Textual – </a:t>
            </a:r>
            <a:r>
              <a:rPr lang="en-US" sz="4000" dirty="0">
                <a:solidFill>
                  <a:schemeClr val="tx1"/>
                </a:solidFill>
                <a:latin typeface="Courier New" panose="02070309020205020404" pitchFamily="49" charset="0"/>
                <a:cs typeface="Courier New" panose="02070309020205020404" pitchFamily="49" charset="0"/>
              </a:rPr>
              <a:t>WordCloud</a:t>
            </a:r>
          </a:p>
        </p:txBody>
      </p:sp>
      <p:pic>
        <p:nvPicPr>
          <p:cNvPr id="3" name="Picture 2">
            <a:extLst>
              <a:ext uri="{FF2B5EF4-FFF2-40B4-BE49-F238E27FC236}">
                <a16:creationId xmlns:a16="http://schemas.microsoft.com/office/drawing/2014/main" id="{B77C15B0-E9E4-428E-BC6F-4F50AFCC04C2}"/>
              </a:ext>
            </a:extLst>
          </p:cNvPr>
          <p:cNvPicPr>
            <a:picLocks noChangeAspect="1"/>
          </p:cNvPicPr>
          <p:nvPr/>
        </p:nvPicPr>
        <p:blipFill>
          <a:blip r:embed="rId2"/>
          <a:stretch>
            <a:fillRect/>
          </a:stretch>
        </p:blipFill>
        <p:spPr>
          <a:xfrm>
            <a:off x="2219325" y="1545557"/>
            <a:ext cx="7753350" cy="5162550"/>
          </a:xfrm>
          <a:prstGeom prst="rect">
            <a:avLst/>
          </a:prstGeom>
        </p:spPr>
      </p:pic>
    </p:spTree>
    <p:extLst>
      <p:ext uri="{BB962C8B-B14F-4D97-AF65-F5344CB8AC3E}">
        <p14:creationId xmlns:p14="http://schemas.microsoft.com/office/powerpoint/2010/main" val="317054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555E4A4-BE3E-4717-9E51-5EFCB1608354}"/>
              </a:ext>
            </a:extLst>
          </p:cNvPr>
          <p:cNvSpPr txBox="1">
            <a:spLocks/>
          </p:cNvSpPr>
          <p:nvPr/>
        </p:nvSpPr>
        <p:spPr>
          <a:xfrm>
            <a:off x="684211" y="517359"/>
            <a:ext cx="7625600"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4000" dirty="0">
                <a:solidFill>
                  <a:schemeClr val="tx1"/>
                </a:solidFill>
                <a:latin typeface="Courier New" panose="02070309020205020404" pitchFamily="49" charset="0"/>
                <a:cs typeface="Courier New" panose="02070309020205020404" pitchFamily="49" charset="0"/>
              </a:rPr>
              <a:t>4. Analise Geoespacial</a:t>
            </a:r>
          </a:p>
        </p:txBody>
      </p:sp>
      <p:sp>
        <p:nvSpPr>
          <p:cNvPr id="5" name="TextBox 4">
            <a:extLst>
              <a:ext uri="{FF2B5EF4-FFF2-40B4-BE49-F238E27FC236}">
                <a16:creationId xmlns:a16="http://schemas.microsoft.com/office/drawing/2014/main" id="{CF08BBCC-B4B4-4397-8870-91E30447A867}"/>
              </a:ext>
            </a:extLst>
          </p:cNvPr>
          <p:cNvSpPr txBox="1"/>
          <p:nvPr/>
        </p:nvSpPr>
        <p:spPr>
          <a:xfrm>
            <a:off x="684211" y="1764633"/>
            <a:ext cx="9237831" cy="1323439"/>
          </a:xfrm>
          <a:prstGeom prst="rect">
            <a:avLst/>
          </a:prstGeom>
          <a:noFill/>
        </p:spPr>
        <p:txBody>
          <a:bodyPr wrap="square" rtlCol="0">
            <a:spAutoFit/>
          </a:bodyPr>
          <a:lstStyle/>
          <a:p>
            <a:pPr algn="just"/>
            <a:r>
              <a:rPr lang="pt-BR" sz="2000" dirty="0">
                <a:latin typeface="Courier New" panose="02070309020205020404" pitchFamily="49" charset="0"/>
                <a:cs typeface="Courier New" panose="02070309020205020404" pitchFamily="49" charset="0"/>
              </a:rPr>
              <a:t>Complementando com a analise realizada anteriormente. Foi optado pro realizar uma analise Geoespacial dos dados. Com o objetivo de verificar a disposição dos consumidores e pedidos.</a:t>
            </a:r>
          </a:p>
        </p:txBody>
      </p:sp>
      <p:sp>
        <p:nvSpPr>
          <p:cNvPr id="6" name="Content Placeholder 2">
            <a:extLst>
              <a:ext uri="{FF2B5EF4-FFF2-40B4-BE49-F238E27FC236}">
                <a16:creationId xmlns:a16="http://schemas.microsoft.com/office/drawing/2014/main" id="{7A2CB14D-7714-4C45-B226-76B9F4B6F12B}"/>
              </a:ext>
            </a:extLst>
          </p:cNvPr>
          <p:cNvSpPr txBox="1">
            <a:spLocks/>
          </p:cNvSpPr>
          <p:nvPr/>
        </p:nvSpPr>
        <p:spPr>
          <a:xfrm>
            <a:off x="684211" y="3146292"/>
            <a:ext cx="2732757" cy="12472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pt-BR" sz="3200" dirty="0">
                <a:solidFill>
                  <a:schemeClr val="tx1"/>
                </a:solidFill>
                <a:latin typeface="Courier New" panose="02070309020205020404" pitchFamily="49" charset="0"/>
                <a:cs typeface="Courier New" panose="02070309020205020404" pitchFamily="49" charset="0"/>
              </a:rPr>
              <a:t>Mapas</a:t>
            </a:r>
          </a:p>
        </p:txBody>
      </p:sp>
      <p:sp>
        <p:nvSpPr>
          <p:cNvPr id="8" name="TextBox 7">
            <a:extLst>
              <a:ext uri="{FF2B5EF4-FFF2-40B4-BE49-F238E27FC236}">
                <a16:creationId xmlns:a16="http://schemas.microsoft.com/office/drawing/2014/main" id="{3D31F929-861A-4BF2-90F5-72605D8E2457}"/>
              </a:ext>
            </a:extLst>
          </p:cNvPr>
          <p:cNvSpPr txBox="1"/>
          <p:nvPr/>
        </p:nvSpPr>
        <p:spPr>
          <a:xfrm>
            <a:off x="684210" y="4128620"/>
            <a:ext cx="6221915" cy="707886"/>
          </a:xfrm>
          <a:prstGeom prst="rect">
            <a:avLst/>
          </a:prstGeom>
          <a:noFill/>
        </p:spPr>
        <p:txBody>
          <a:bodyPr wrap="square">
            <a:spAutoFit/>
          </a:bodyPr>
          <a:lstStyle/>
          <a:p>
            <a:pPr marL="342900" indent="-342900">
              <a:buFont typeface="+mj-lt"/>
              <a:buAutoNum type="arabicPeriod"/>
            </a:pPr>
            <a:r>
              <a:rPr lang="en-US" sz="2000" dirty="0">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CEPs Mundo</a:t>
            </a:r>
            <a:endParaRPr lang="en-US" sz="2000" dirty="0">
              <a:latin typeface="Courier New" panose="02070309020205020404" pitchFamily="49" charset="0"/>
              <a:cs typeface="Courier New" panose="02070309020205020404" pitchFamily="49" charset="0"/>
            </a:endParaRPr>
          </a:p>
          <a:p>
            <a:pPr marL="342900" indent="-342900">
              <a:buFont typeface="+mj-lt"/>
              <a:buAutoNum type="arabicPeriod"/>
            </a:pPr>
            <a:r>
              <a:rPr lang="pt-BR" sz="2000" dirty="0">
                <a:latin typeface="Courier New" panose="02070309020205020404" pitchFamily="49" charset="0"/>
                <a:cs typeface="Courier New" panose="02070309020205020404" pitchFamily="49" charset="0"/>
                <a:hlinkClick r:id="rId3">
                  <a:extLst>
                    <a:ext uri="{A12FA001-AC4F-418D-AE19-62706E023703}">
                      <ahyp:hlinkClr xmlns:ahyp="http://schemas.microsoft.com/office/drawing/2018/hyperlinkcolor" val="tx"/>
                    </a:ext>
                  </a:extLst>
                </a:hlinkClick>
              </a:rPr>
              <a:t>Analise Geral</a:t>
            </a:r>
            <a:endParaRPr lang="pt-B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387581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338</TotalTime>
  <Words>1095</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Courier New</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Herikc Brecher</dc:creator>
  <cp:lastModifiedBy>Herikc Brecher</cp:lastModifiedBy>
  <cp:revision>2</cp:revision>
  <dcterms:created xsi:type="dcterms:W3CDTF">2021-09-08T22:18:54Z</dcterms:created>
  <dcterms:modified xsi:type="dcterms:W3CDTF">2021-09-15T00:43:29Z</dcterms:modified>
</cp:coreProperties>
</file>