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gxfFciC1GL91cA7FFqaUu1A/3A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showMasterSp="0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showMasterSp="0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showMasterSp="0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showMasterSp="0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showMasterSp="0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showMasterSp="0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rodrigok@anchieta.br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6618018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755576" y="3789040"/>
            <a:ext cx="7704856" cy="2452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Verdana"/>
              <a:buNone/>
            </a:pPr>
            <a:r>
              <a:rPr b="1" i="0" lang="pt-BR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BANCO DE DADOS</a:t>
            </a:r>
            <a:endParaRPr b="1" i="0" sz="4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259632" y="5169002"/>
            <a:ext cx="6412704" cy="1500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Rodrigo Kiyoshi Saito / rodrigok@anchieta.br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Calendário de provas</a:t>
            </a:r>
            <a:endParaRPr/>
          </a:p>
        </p:txBody>
      </p:sp>
      <p:sp>
        <p:nvSpPr>
          <p:cNvPr id="145" name="Google Shape;145;p10"/>
          <p:cNvSpPr txBox="1"/>
          <p:nvPr>
            <p:ph idx="1" type="body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Prova 01 - Calendário escolar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Prova 02 – Calendário escolar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Prova Substitutiva (conteúdo de todo semestre)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Recuperação (Exame)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Composição de média</a:t>
            </a:r>
            <a:endParaRPr/>
          </a:p>
        </p:txBody>
      </p:sp>
      <p:sp>
        <p:nvSpPr>
          <p:cNvPr id="151" name="Google Shape;15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N1 = TN1 * 0,10 + P1 * 0,30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N2 = TN2 * 0,20 + P2 * 0,40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NE = N1 * 0,4 + N2 * 0,6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Onde: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1" marL="40005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TN1 = Trabalho(s) da Nota 1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1" marL="40005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P1 = Prova01</a:t>
            </a:r>
            <a:endParaRPr/>
          </a:p>
          <a:p>
            <a:pPr indent="0" lvl="1" marL="40005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TN2 = Trabalho(s) da Nota 2 </a:t>
            </a:r>
            <a:endParaRPr/>
          </a:p>
          <a:p>
            <a:pPr indent="0" lvl="1" marL="40005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PP = Prova Integrativa</a:t>
            </a:r>
            <a:endParaRPr/>
          </a:p>
          <a:p>
            <a:pPr indent="0" lvl="1" marL="400050" rtl="0" algn="just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pt-BR" sz="1400">
                <a:latin typeface="Arial"/>
                <a:ea typeface="Arial"/>
                <a:cs typeface="Arial"/>
                <a:sym typeface="Arial"/>
              </a:rPr>
              <a:t>P2 = Prova02</a:t>
            </a:r>
            <a:endParaRPr/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>
                <a:latin typeface="Arial"/>
                <a:ea typeface="Arial"/>
                <a:cs typeface="Arial"/>
                <a:sym typeface="Arial"/>
              </a:rPr>
              <a:t>Obs: Os trabalhos será passado pelo professor, não tendo de imediato uma data estipulada;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Avisos gerais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 Verificar o Calendário Escolar;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Média para aprovação: maior ou igual a 6,0;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Exame: para fazer o exame, o aluno deverá ter média semestral inferior a 6,0;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Avisos gerais</a:t>
            </a:r>
            <a:endParaRPr/>
          </a:p>
        </p:txBody>
      </p:sp>
      <p:sp>
        <p:nvSpPr>
          <p:cNvPr id="163" name="Google Shape;16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Provas Individuais, no sistema Canvas;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aluno deverá ter frequência de do mínimo 75%; (É de total responsabilidade do aluno o controle de suas faltas)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Faltas até 25%;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Chamadas: Prestar atenção, pois NÃO será passada lista para assinatura;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Avisos gerais</a:t>
            </a:r>
            <a:endParaRPr/>
          </a:p>
        </p:txBody>
      </p:sp>
      <p:sp>
        <p:nvSpPr>
          <p:cNvPr id="169" name="Google Shape;16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Utilizar a biblioteca / biblioteca virtual para trabalhos de pesquisa;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Trabalhos (grupo ou individual, a escolha do professor ao decorrer do curso);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 Barulhos / Conversas não controladas;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Avisos gerais</a:t>
            </a:r>
            <a:endParaRPr/>
          </a:p>
        </p:txBody>
      </p:sp>
      <p:sp>
        <p:nvSpPr>
          <p:cNvPr id="175" name="Google Shape;175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Provas Individuais, sem consultas, feitas pelo sistema EAD (Canvas): Verificar no site ead.anchieta.br se seu login (RA) e senha estão funcionando para acesso ao site (RA e senha são os mesmos da intranet), questões no estilo ENADE;</a:t>
            </a:r>
            <a:endParaRPr/>
          </a:p>
          <a:p>
            <a:pPr indent="0" lvl="0" marL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Entregas de trabalhos através do EAD (Canvas). Não será considerados trabalhos enviados por email (com exceção da autorização prévia do professor);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Avisos gerais</a:t>
            </a:r>
            <a:endParaRPr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Nas salas virtuais, entrar com a conta do google institucional, para que evite ficar esperando a autorização do professor;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pt-BR"/>
              <a:t>Endereço das salas do semestre: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Avisos gerais</a:t>
            </a:r>
            <a:endParaRPr/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Eleger representante de classe, para mais rápida comunicação entre professores/alunos;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Observação: O professor NÃO tem a obrigação de disponibilizar qualquer tipo de material;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Avisos gerais</a:t>
            </a:r>
            <a:endParaRPr/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Contato: </a:t>
            </a:r>
            <a:r>
              <a:rPr lang="pt-BR" u="sng"/>
              <a:t>via sistema Canvas (EAD) preferencialmente,</a:t>
            </a:r>
            <a:r>
              <a:rPr lang="pt-BR"/>
              <a:t> ou em último caso via email: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rodrigok@anchieta.br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Apresentação do professor;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395536" y="134076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Calibri"/>
              <a:buNone/>
            </a:pPr>
            <a:r>
              <a:rPr b="1" lang="pt-BR" sz="5400">
                <a:solidFill>
                  <a:schemeClr val="dk2"/>
                </a:solidFill>
              </a:rPr>
              <a:t>PLANO DE ENSINO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2852936"/>
            <a:ext cx="8229600" cy="3273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Conteúdo Geral da Matéria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Referências Bibliográficas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Calendário de provas </a:t>
            </a:r>
            <a:r>
              <a:rPr b="1" lang="pt-BR" u="sng"/>
              <a:t>previstos</a:t>
            </a:r>
            <a:r>
              <a:rPr b="1" lang="pt-BR"/>
              <a:t>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Composição de média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pt-BR"/>
              <a:t>Avisos gerais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Dados da Disciplina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Carga horária: 60 horas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Turmas: 2/3 A e 2/3 B – Noturno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Conteúdo teórico (conceitos) / prático (SQL)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BR"/>
              <a:t>Conteúdo Geral da Matéria 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Conceitos de sistemas e sistemas de informação; Introdução, objetivos, componentes e principais características de um SGBD;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Arquitetura básicas de redes que os banco de dados utilizam;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BD livres e proprietários;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Introdução ao banco de dados relacional;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pt-BR"/>
              <a:t>Conteúdo Geral da Matéria 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Conceitos de entidades, relacionamentos, tabelas, atributos, agregação e especificação; integridade referencial;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MER; Normalização: 1FN, 2FN, 3FN, FBNC;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Consultas DQL; Linguagem DDL, DML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Referências Bibliográficas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 sz="8000"/>
              <a:t>Bibliografia básica</a:t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8000"/>
          </a:p>
          <a:p>
            <a:pPr indent="-342931" lvl="0" marL="342900" rtl="0" algn="l"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pt-BR" sz="5300" u="none" strike="noStrike">
                <a:latin typeface="Calibri"/>
                <a:ea typeface="Calibri"/>
                <a:cs typeface="Calibri"/>
                <a:sym typeface="Calibri"/>
              </a:rPr>
              <a:t>BARBOZA, Fabrício F M.; FREITAS, Pedro H C. Modelagem e desenvolvimento de banco de dados.: Grupo A, 2018. E-book. ISBN 9788595025172. Disponível em: https://integrada.minhabiblioteca.com.br/#/books/9788595025172/. Acesso em: 22 ago. 2023.</a:t>
            </a:r>
            <a:endParaRPr/>
          </a:p>
          <a:p>
            <a:pPr indent="-233553" lvl="0" marL="342900" rtl="0" algn="l"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5300" u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31" lvl="0" marL="342900" rtl="0" algn="l"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pt-BR" sz="5300" u="none" strike="noStrike">
                <a:latin typeface="Calibri"/>
                <a:ea typeface="Calibri"/>
                <a:cs typeface="Calibri"/>
                <a:sym typeface="Calibri"/>
              </a:rPr>
              <a:t>DATE, C.J. Introdução a Sistemas de Bancos de Dados. : Grupo GEN, 2004. E-book. ISBN 9788595154322. Disponível em: https://integrada.minhabiblioteca.com.br/#/books/9788595154322/. Acesso em: 22 ago. 2023.</a:t>
            </a:r>
            <a:endParaRPr/>
          </a:p>
          <a:p>
            <a:pPr indent="-233553" lvl="0" marL="342900" rtl="0" algn="l"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0" i="0" sz="5300" u="none" strike="noStrike">
              <a:latin typeface="Calibri"/>
              <a:ea typeface="Calibri"/>
              <a:cs typeface="Calibri"/>
              <a:sym typeface="Calibri"/>
            </a:endParaRPr>
          </a:p>
          <a:p>
            <a:pPr indent="-342931" lvl="0" marL="342900" rtl="0" algn="l">
              <a:spcBef>
                <a:spcPts val="3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0" i="0" lang="pt-BR" sz="5300" u="none" strike="noStrike">
                <a:latin typeface="Calibri"/>
                <a:ea typeface="Calibri"/>
                <a:cs typeface="Calibri"/>
                <a:sym typeface="Calibri"/>
              </a:rPr>
              <a:t>SILBERSCHATZ, Abraham. Sistema de Banco de Dados.: Grupo GEN, 2020. E-book. ISBN 9788595157552. Disponível em:https://integrada.minhabiblioteca.com.br/#/books/9788595157552/. Acesso em: 22 ago. 2023.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Referências Bibliográficas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/>
              <a:t>Bibliografia complementar</a:t>
            </a:r>
            <a:endParaRPr b="1"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RAMAKRISHNAN, Raghu; GEHRKE, Johannes. DATABASE MANAGEMENT SYSTEMS. 2. ed. New York: Editora McGraw-Hill Interamericana do Brasil. 2000.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RAMALHO, José Antônio Alves. SQL: a linguagem dos bancos de dados. 2. ed. São Paulo: Berkeley Brasil Editora Ltda. 1999.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CHU, Shao Yong. BANCO DE DADOS: organização, sistemas e administração. 1. ed. São Paulo: Editora Atlas Ltda. 1990.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Referências Bibliográficas</a:t>
            </a:r>
            <a:endParaRPr/>
          </a:p>
        </p:txBody>
      </p:sp>
      <p:sp>
        <p:nvSpPr>
          <p:cNvPr id="133" name="Google Shape;13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/>
              <a:t>Outras referencias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GUIMARÃES, Célio Cardoso.  FUNDAMENTOS DE BANCOS DE DADOS: modelagem, projeto e linguagem SQL. 1. ed. Campinas: Universidade de Campinas. 2003.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MACHADO, Felipe Nery Rodrigues; ABREU, Maurício.  PROJETO DE BANCO DE DADOS: uma visão prática. 14. ed.  São Paulo: Editora Érica Ltda. 2007.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OLIVEIRA, Celso Henrique Poderoso de. SQL CURSO PRÁTICO. 1 ed. São Paulo: Novatec Editora Ltda. 2002.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type="title"/>
          </p:nvPr>
        </p:nvSpPr>
        <p:spPr>
          <a:xfrm>
            <a:off x="457200" y="274638"/>
            <a:ext cx="6096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/>
              <a:t>Referências Bibliográficas</a:t>
            </a:r>
            <a:endParaRPr/>
          </a:p>
        </p:txBody>
      </p:sp>
      <p:sp>
        <p:nvSpPr>
          <p:cNvPr id="139" name="Google Shape;13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pt-BR"/>
              <a:t>Outras referencias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HERNANDEZ, Michael J. APRENDA A PROJETAR SEU PRÓPRIO BANCO DE DADOS: abordagem independente de software. 1 ed. São Paulo: Makron Books. 2000.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BATTISTI, Júlio. SQL SERVER 2005 ADMINISTRAÇÃO E DESENVOLVIMENTO CURSO COMPLETO 1 ed. Rio de Janeiro: Axcel Books do Brasil Editora, 2005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DEWSON, Robin.  SQL SERVER 2005 PARA DESENVOLVEDORES: do iniciante ao profissional. 1. ed.  Rio de Janeiro: Alta Books. 2006.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2013-12-12T18:47:50Z</dcterms:created>
  <dc:creator>tfirmino</dc:creator>
</cp:coreProperties>
</file>