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1777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GB" sz="2400" lang="en-US">
                <a:ea typeface="Calibri" pitchFamily="34" charset="0"/>
              </a:rPr>
              <a:t> 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GB" sz="2400" lang="en-US">
                <a:ea typeface="Calibri" pitchFamily="34" charset="0"/>
              </a:rPr>
              <a:t>.</a:t>
            </a:r>
            <a:r>
              <a:rPr altLang="en-GB" sz="2400" lang="en-US">
                <a:ea typeface="Calibri" pitchFamily="34" charset="0"/>
              </a:rPr>
              <a:t>H</a:t>
            </a:r>
            <a:r>
              <a:rPr altLang="en-GB" sz="2400" lang="en-US">
                <a:ea typeface="Calibri" pitchFamily="34" charset="0"/>
              </a:rPr>
              <a:t>e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GB" sz="2400" lang="en-US">
                <a:ea typeface="Calibri" pitchFamily="34" charset="0"/>
              </a:rPr>
              <a:t>i</a:t>
            </a:r>
            <a:r>
              <a:rPr altLang="en-GB" sz="2400" lang="en-US">
                <a:ea typeface="Calibri" pitchFamily="34" charset="0"/>
              </a:rPr>
              <a:t>n</a:t>
            </a:r>
            <a:r>
              <a:rPr altLang="en-GB" sz="2400" lang="en-US">
                <a:ea typeface="Calibri" pitchFamily="34" charset="0"/>
              </a:rPr>
              <a:t>i</a:t>
            </a:r>
            <a:r>
              <a:rPr altLang="en-GB" sz="2400" lang="en-US">
                <a:ea typeface="Calibri" pitchFamily="34" charset="0"/>
              </a:rPr>
              <a:t> </a:t>
            </a:r>
            <a:r>
              <a:rPr altLang="en-GB" sz="2400" lang="en-US">
                <a:ea typeface="Calibri" pitchFamily="34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6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8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9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GB" sz="2400" lang="en-US">
                <a:ea typeface="Calibri" pitchFamily="34" charset="0"/>
              </a:rPr>
              <a:t> </a:t>
            </a:r>
            <a:r>
              <a:rPr altLang="en-GB" sz="2400" lang="en-US">
                <a:ea typeface="Calibri" pitchFamily="34" charset="0"/>
              </a:rPr>
              <a:t>B</a:t>
            </a:r>
            <a:r>
              <a:rPr altLang="en-GB" sz="2400" lang="en-US">
                <a:ea typeface="Calibri" pitchFamily="34" charset="0"/>
              </a:rPr>
              <a:t>.</a:t>
            </a:r>
            <a:r>
              <a:rPr altLang="en-GB" sz="2400" lang="en-US">
                <a:ea typeface="Calibri" pitchFamily="34" charset="0"/>
              </a:rPr>
              <a:t>c</a:t>
            </a:r>
            <a:r>
              <a:rPr altLang="en-GB" sz="2400" lang="en-US">
                <a:ea typeface="Calibri" pitchFamily="34" charset="0"/>
              </a:rPr>
              <a:t>o</a:t>
            </a:r>
            <a:r>
              <a:rPr altLang="en-GB" sz="2400" lang="en-US">
                <a:ea typeface="Calibri" pitchFamily="34" charset="0"/>
              </a:rPr>
              <a:t>m</a:t>
            </a:r>
            <a:r>
              <a:rPr altLang="en-GB" sz="2400" lang="en-US">
                <a:ea typeface="Calibri" pitchFamily="34" charset="0"/>
              </a:rPr>
              <a:t> </a:t>
            </a:r>
            <a:r>
              <a:rPr altLang="en-GB" sz="2400" lang="en-US">
                <a:ea typeface="Calibri" pitchFamily="34" charset="0"/>
              </a:rPr>
              <a:t>g</a:t>
            </a:r>
            <a:r>
              <a:rPr altLang="en-GB" sz="2400" lang="en-US">
                <a:ea typeface="Calibri" pitchFamily="34" charset="0"/>
              </a:rPr>
              <a:t>e</a:t>
            </a:r>
            <a:r>
              <a:rPr altLang="en-GB" sz="2400" lang="en-US">
                <a:ea typeface="Calibri" pitchFamily="34" charset="0"/>
              </a:rPr>
              <a:t>n</a:t>
            </a:r>
            <a:r>
              <a:rPr altLang="en-GB" sz="2400" lang="en-US">
                <a:ea typeface="Calibri" pitchFamily="34" charset="0"/>
              </a:rPr>
              <a:t>e</a:t>
            </a:r>
            <a:r>
              <a:rPr altLang="en-GB" sz="2400" lang="en-US">
                <a:ea typeface="Calibri" pitchFamily="34" charset="0"/>
              </a:rPr>
              <a:t>r</a:t>
            </a:r>
            <a:r>
              <a:rPr altLang="en-GB" sz="2400" lang="en-US">
                <a:ea typeface="Calibri" pitchFamily="34" charset="0"/>
              </a:rPr>
              <a:t>a</a:t>
            </a:r>
            <a:r>
              <a:rPr altLang="en-GB" sz="2400" lang="en-US">
                <a:ea typeface="Calibri" pitchFamily="34" charset="0"/>
              </a:rPr>
              <a:t>l</a:t>
            </a:r>
            <a:r>
              <a:rPr altLang="en-GB" sz="2400" lang="en-US">
                <a:ea typeface="Calibri" pitchFamily="34" charset="0"/>
              </a:rPr>
              <a:t> 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221986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14478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516123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47802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60702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419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2024-08-30T09:50:39Z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9a988680193f455e9a64b5a6b74a6a19</vt:lpwstr>
  </property>
</Properties>
</file>