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embeddedFontLst>
    <p:embeddedFont>
      <p:font typeface="Fira Sans Extra Condensed Light" panose="020B0403050000020004" pitchFamily="34" charset="0"/>
      <p:regular r:id="rId29"/>
      <p:bold r:id="rId30"/>
      <p:italic r:id="rId31"/>
      <p:boldItalic r:id="rId32"/>
    </p:embeddedFont>
    <p:embeddedFont>
      <p:font typeface="Fira Sans Extra Condensed Medium" panose="020B0604020202020204" charset="0"/>
      <p:regular r:id="rId33"/>
      <p:bold r:id="rId34"/>
      <p:italic r:id="rId35"/>
      <p:boldItalic r:id="rId36"/>
    </p:embeddedFont>
    <p:embeddedFont>
      <p:font typeface="Palatino Linotype" panose="02040502050505030304" pitchFamily="18" charset="0"/>
      <p:regular r:id="rId37"/>
      <p:bold r:id="rId38"/>
      <p:italic r:id="rId39"/>
      <p:boldItalic r:id="rId40"/>
    </p:embeddedFont>
    <p:embeddedFont>
      <p:font typeface="Roboto Condensed" panose="02000000000000000000" pitchFamily="2" charset="0"/>
      <p:regular r:id="rId41"/>
      <p:bold r:id="rId42"/>
      <p:italic r:id="rId43"/>
      <p:boldItalic r:id="rId44"/>
    </p:embeddedFont>
    <p:embeddedFont>
      <p:font typeface="Roboto Condensed Light" panose="02000000000000000000" pitchFamily="2" charset="0"/>
      <p:regular r:id="rId45"/>
      <p:bold r:id="rId46"/>
      <p:italic r:id="rId47"/>
      <p:boldItalic r:id="rId48"/>
    </p:embeddedFont>
    <p:embeddedFont>
      <p:font typeface="Squada One" panose="020B0604020202020204" charset="0"/>
      <p:regular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font" Target="fonts/font19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font" Target="fonts/font20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font" Target="fonts/font18.fntdata"/><Relationship Id="rId20" Type="http://schemas.openxmlformats.org/officeDocument/2006/relationships/slide" Target="slides/slide19.xml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font" Target="fonts/font2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557095241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557095241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55d16254f0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55d16254f0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57095241f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57095241f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557095241f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557095241f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557095241f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557095241f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557095241f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557095241f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557095241f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557095241f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557095241f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557095241f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57095241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57095241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557095241f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557095241f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5d16254f0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5d16254f0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557095241f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557095241f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557095241f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557095241f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557095241f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557095241f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557095241f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557095241f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557095241f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557095241f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55e7858a94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55e7858a94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55e7858a94_1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55e7858a94_1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5709524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55709524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57095241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57095241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57095241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57095241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557095241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557095241f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557095241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557095241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557095241f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557095241f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557095241f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557095241f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 type="title">
  <p:cSld name="TITLE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t="879" b="16125"/>
          <a:stretch/>
        </p:blipFill>
        <p:spPr>
          <a:xfrm>
            <a:off x="75" y="-14696"/>
            <a:ext cx="9144000" cy="426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 flipH="1">
            <a:off x="1375550" y="3092475"/>
            <a:ext cx="6393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 flipH="1">
            <a:off x="2750257" y="3636375"/>
            <a:ext cx="36435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2">
  <p:cSld name="CUSTOM_6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1"/>
          <p:cNvPicPr preferRelativeResize="0"/>
          <p:nvPr/>
        </p:nvPicPr>
        <p:blipFill rotWithShape="1">
          <a:blip r:embed="rId2">
            <a:alphaModFix/>
          </a:blip>
          <a:srcRect l="5569" t="6777" r="40405"/>
          <a:stretch/>
        </p:blipFill>
        <p:spPr>
          <a:xfrm flipH="1">
            <a:off x="5493725" y="-13741"/>
            <a:ext cx="3650275" cy="3543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1"/>
          <p:cNvPicPr preferRelativeResize="0"/>
          <p:nvPr/>
        </p:nvPicPr>
        <p:blipFill rotWithShape="1">
          <a:blip r:embed="rId2">
            <a:alphaModFix/>
          </a:blip>
          <a:srcRect l="5569" t="6777" r="40405"/>
          <a:stretch/>
        </p:blipFill>
        <p:spPr>
          <a:xfrm rot="10800000" flipH="1">
            <a:off x="100" y="1634668"/>
            <a:ext cx="3650275" cy="354315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1"/>
          <p:cNvSpPr txBox="1">
            <a:spLocks noGrp="1"/>
          </p:cNvSpPr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subTitle" idx="1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87" name="Google Shape;87;p11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">
  <p:cSld name="CUSTOM_7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2"/>
          <p:cNvPicPr preferRelativeResize="0"/>
          <p:nvPr/>
        </p:nvPicPr>
        <p:blipFill rotWithShape="1">
          <a:blip r:embed="rId2">
            <a:alphaModFix/>
          </a:blip>
          <a:srcRect l="5569" t="6777" r="40405"/>
          <a:stretch/>
        </p:blipFill>
        <p:spPr>
          <a:xfrm flipH="1">
            <a:off x="6936675" y="-13734"/>
            <a:ext cx="2207323" cy="21425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2"/>
          <p:cNvSpPr txBox="1">
            <a:spLocks noGrp="1"/>
          </p:cNvSpPr>
          <p:nvPr>
            <p:ph type="ctrTitle"/>
          </p:nvPr>
        </p:nvSpPr>
        <p:spPr>
          <a:xfrm>
            <a:off x="749100" y="500825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7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3"/>
          <p:cNvPicPr preferRelativeResize="0"/>
          <p:nvPr/>
        </p:nvPicPr>
        <p:blipFill rotWithShape="1">
          <a:blip r:embed="rId2">
            <a:alphaModFix/>
          </a:blip>
          <a:srcRect l="5569" t="6777" r="40405"/>
          <a:stretch/>
        </p:blipFill>
        <p:spPr>
          <a:xfrm flipH="1">
            <a:off x="6936675" y="-13734"/>
            <a:ext cx="2207323" cy="21425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 txBox="1">
            <a:spLocks noGrp="1"/>
          </p:cNvSpPr>
          <p:nvPr>
            <p:ph type="ctrTitle"/>
          </p:nvPr>
        </p:nvSpPr>
        <p:spPr>
          <a:xfrm flipH="1">
            <a:off x="749100" y="507400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ctrTitle" idx="2"/>
          </p:nvPr>
        </p:nvSpPr>
        <p:spPr>
          <a:xfrm>
            <a:off x="1690457" y="190831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1"/>
          </p:nvPr>
        </p:nvSpPr>
        <p:spPr>
          <a:xfrm>
            <a:off x="2051807" y="23697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ctrTitle" idx="3"/>
          </p:nvPr>
        </p:nvSpPr>
        <p:spPr>
          <a:xfrm>
            <a:off x="1690457" y="341026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4"/>
          </p:nvPr>
        </p:nvSpPr>
        <p:spPr>
          <a:xfrm>
            <a:off x="2051807" y="387172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ctrTitle" idx="5"/>
          </p:nvPr>
        </p:nvSpPr>
        <p:spPr>
          <a:xfrm>
            <a:off x="4824357" y="190831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6"/>
          </p:nvPr>
        </p:nvSpPr>
        <p:spPr>
          <a:xfrm>
            <a:off x="5185707" y="23697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ctrTitle" idx="7"/>
          </p:nvPr>
        </p:nvSpPr>
        <p:spPr>
          <a:xfrm>
            <a:off x="4824357" y="341026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8"/>
          </p:nvPr>
        </p:nvSpPr>
        <p:spPr>
          <a:xfrm>
            <a:off x="5185707" y="387172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102" name="Google Shape;102;p13"/>
          <p:cNvCxnSpPr/>
          <p:nvPr/>
        </p:nvCxnSpPr>
        <p:spPr>
          <a:xfrm>
            <a:off x="2273400" y="2110663"/>
            <a:ext cx="4597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Google Shape;103;p13"/>
          <p:cNvCxnSpPr/>
          <p:nvPr/>
        </p:nvCxnSpPr>
        <p:spPr>
          <a:xfrm>
            <a:off x="2273400" y="3627438"/>
            <a:ext cx="4597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9">
    <p:bg>
      <p:bgPr>
        <a:noFill/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690457" y="204001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051807" y="25014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 idx="2"/>
          </p:nvPr>
        </p:nvSpPr>
        <p:spPr>
          <a:xfrm>
            <a:off x="1690457" y="358713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3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 idx="4"/>
          </p:nvPr>
        </p:nvSpPr>
        <p:spPr>
          <a:xfrm>
            <a:off x="4824357" y="204001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5"/>
          </p:nvPr>
        </p:nvSpPr>
        <p:spPr>
          <a:xfrm>
            <a:off x="5185707" y="25014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ctrTitle" idx="6"/>
          </p:nvPr>
        </p:nvSpPr>
        <p:spPr>
          <a:xfrm>
            <a:off x="4824357" y="358713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7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 idx="8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9" hasCustomPrompt="1"/>
          </p:nvPr>
        </p:nvSpPr>
        <p:spPr>
          <a:xfrm>
            <a:off x="2128157" y="16194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3" hasCustomPrompt="1"/>
          </p:nvPr>
        </p:nvSpPr>
        <p:spPr>
          <a:xfrm>
            <a:off x="2128157" y="316656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14" hasCustomPrompt="1"/>
          </p:nvPr>
        </p:nvSpPr>
        <p:spPr>
          <a:xfrm>
            <a:off x="5262057" y="16194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15" hasCustomPrompt="1"/>
          </p:nvPr>
        </p:nvSpPr>
        <p:spPr>
          <a:xfrm>
            <a:off x="5262057" y="316656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27" name="Google Shape;27;p3"/>
          <p:cNvCxnSpPr/>
          <p:nvPr/>
        </p:nvCxnSpPr>
        <p:spPr>
          <a:xfrm>
            <a:off x="2273400" y="2242363"/>
            <a:ext cx="4597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3"/>
          <p:cNvCxnSpPr/>
          <p:nvPr/>
        </p:nvCxnSpPr>
        <p:spPr>
          <a:xfrm>
            <a:off x="2273400" y="3804313"/>
            <a:ext cx="4597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CUSTOM_2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l="5569" t="6777" r="40405"/>
          <a:stretch/>
        </p:blipFill>
        <p:spPr>
          <a:xfrm>
            <a:off x="0" y="-13734"/>
            <a:ext cx="2207323" cy="214255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+ TEXT">
  <p:cSld name="CUSTOM_2_1_2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34" name="Google Shape;34;p5"/>
          <p:cNvPicPr preferRelativeResize="0"/>
          <p:nvPr/>
        </p:nvPicPr>
        <p:blipFill rotWithShape="1">
          <a:blip r:embed="rId2">
            <a:alphaModFix/>
          </a:blip>
          <a:srcRect l="5569" t="6777" r="40405"/>
          <a:stretch/>
        </p:blipFill>
        <p:spPr>
          <a:xfrm>
            <a:off x="0" y="-13734"/>
            <a:ext cx="2207323" cy="214255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5"/>
          <p:cNvSpPr/>
          <p:nvPr/>
        </p:nvSpPr>
        <p:spPr>
          <a:xfrm>
            <a:off x="6603225" y="2224175"/>
            <a:ext cx="2058600" cy="9027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 idx="2" hasCustomPrompt="1"/>
          </p:nvPr>
        </p:nvSpPr>
        <p:spPr>
          <a:xfrm>
            <a:off x="6786025" y="2341875"/>
            <a:ext cx="1692900" cy="45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6679232" y="275922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4439025" y="2224175"/>
            <a:ext cx="2058600" cy="9027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title" idx="3" hasCustomPrompt="1"/>
          </p:nvPr>
        </p:nvSpPr>
        <p:spPr>
          <a:xfrm>
            <a:off x="4621825" y="2341875"/>
            <a:ext cx="1692900" cy="45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4"/>
          </p:nvPr>
        </p:nvSpPr>
        <p:spPr>
          <a:xfrm>
            <a:off x="4515032" y="275922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6603225" y="3249050"/>
            <a:ext cx="2058600" cy="9027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title" idx="5" hasCustomPrompt="1"/>
          </p:nvPr>
        </p:nvSpPr>
        <p:spPr>
          <a:xfrm>
            <a:off x="6786025" y="3366750"/>
            <a:ext cx="1692900" cy="45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6"/>
          </p:nvPr>
        </p:nvSpPr>
        <p:spPr>
          <a:xfrm>
            <a:off x="6679232" y="37841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5"/>
          <p:cNvSpPr/>
          <p:nvPr/>
        </p:nvSpPr>
        <p:spPr>
          <a:xfrm>
            <a:off x="4439025" y="3249050"/>
            <a:ext cx="2058600" cy="9027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title" idx="7" hasCustomPrompt="1"/>
          </p:nvPr>
        </p:nvSpPr>
        <p:spPr>
          <a:xfrm>
            <a:off x="4621825" y="3366750"/>
            <a:ext cx="1692900" cy="45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8"/>
          </p:nvPr>
        </p:nvSpPr>
        <p:spPr>
          <a:xfrm>
            <a:off x="4515032" y="37841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5"/>
          <p:cNvSpPr/>
          <p:nvPr/>
        </p:nvSpPr>
        <p:spPr>
          <a:xfrm>
            <a:off x="1515950" y="1321325"/>
            <a:ext cx="2058600" cy="9027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title" idx="9" hasCustomPrompt="1"/>
          </p:nvPr>
        </p:nvSpPr>
        <p:spPr>
          <a:xfrm>
            <a:off x="1698750" y="1439025"/>
            <a:ext cx="1692900" cy="45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13"/>
          </p:nvPr>
        </p:nvSpPr>
        <p:spPr>
          <a:xfrm>
            <a:off x="1591957" y="18563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_1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6"/>
          <p:cNvPicPr preferRelativeResize="0"/>
          <p:nvPr/>
        </p:nvPicPr>
        <p:blipFill rotWithShape="1">
          <a:blip r:embed="rId2">
            <a:alphaModFix/>
          </a:blip>
          <a:srcRect l="5569" t="6777" r="40405"/>
          <a:stretch/>
        </p:blipFill>
        <p:spPr>
          <a:xfrm rot="10800000">
            <a:off x="6936675" y="3007808"/>
            <a:ext cx="2207323" cy="214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6"/>
          <p:cNvPicPr preferRelativeResize="0"/>
          <p:nvPr/>
        </p:nvPicPr>
        <p:blipFill rotWithShape="1">
          <a:blip r:embed="rId2">
            <a:alphaModFix/>
          </a:blip>
          <a:srcRect l="5569" t="6777" r="40405"/>
          <a:stretch/>
        </p:blipFill>
        <p:spPr>
          <a:xfrm>
            <a:off x="0" y="-13734"/>
            <a:ext cx="2207323" cy="214255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6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subTitle" idx="1"/>
          </p:nvPr>
        </p:nvSpPr>
        <p:spPr>
          <a:xfrm>
            <a:off x="4837607" y="238785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55" name="Google Shape;55;p6"/>
          <p:cNvCxnSpPr/>
          <p:nvPr/>
        </p:nvCxnSpPr>
        <p:spPr>
          <a:xfrm>
            <a:off x="4572000" y="1228200"/>
            <a:ext cx="0" cy="268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7"/>
          <p:cNvPicPr preferRelativeResize="0"/>
          <p:nvPr/>
        </p:nvPicPr>
        <p:blipFill rotWithShape="1">
          <a:blip r:embed="rId2">
            <a:alphaModFix/>
          </a:blip>
          <a:srcRect l="5569" t="6777" r="40405"/>
          <a:stretch/>
        </p:blipFill>
        <p:spPr>
          <a:xfrm rot="10800000">
            <a:off x="5493725" y="1634668"/>
            <a:ext cx="3650275" cy="354315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7"/>
          <p:cNvSpPr txBox="1">
            <a:spLocks noGrp="1"/>
          </p:cNvSpPr>
          <p:nvPr>
            <p:ph type="subTitle" idx="1"/>
          </p:nvPr>
        </p:nvSpPr>
        <p:spPr>
          <a:xfrm>
            <a:off x="1397425" y="2809300"/>
            <a:ext cx="3012600" cy="17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59" name="Google Shape;59;p7"/>
          <p:cNvCxnSpPr/>
          <p:nvPr/>
        </p:nvCxnSpPr>
        <p:spPr>
          <a:xfrm>
            <a:off x="3444375" y="2693550"/>
            <a:ext cx="1797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7"/>
          <p:cNvSpPr txBox="1">
            <a:spLocks noGrp="1"/>
          </p:cNvSpPr>
          <p:nvPr>
            <p:ph type="ctrTitle"/>
          </p:nvPr>
        </p:nvSpPr>
        <p:spPr>
          <a:xfrm flipH="1">
            <a:off x="2714084" y="1890188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78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3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8"/>
          <p:cNvPicPr preferRelativeResize="0"/>
          <p:nvPr/>
        </p:nvPicPr>
        <p:blipFill rotWithShape="1">
          <a:blip r:embed="rId2">
            <a:alphaModFix/>
          </a:blip>
          <a:srcRect l="5569" t="6777" r="40405"/>
          <a:stretch/>
        </p:blipFill>
        <p:spPr>
          <a:xfrm flipH="1">
            <a:off x="6936675" y="-13734"/>
            <a:ext cx="2207323" cy="21425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8"/>
          <p:cNvSpPr txBox="1">
            <a:spLocks noGrp="1"/>
          </p:cNvSpPr>
          <p:nvPr>
            <p:ph type="ctrTitle"/>
          </p:nvPr>
        </p:nvSpPr>
        <p:spPr>
          <a:xfrm>
            <a:off x="749100" y="507400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ctrTitle" idx="2"/>
          </p:nvPr>
        </p:nvSpPr>
        <p:spPr>
          <a:xfrm>
            <a:off x="2750155" y="180212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subTitle" idx="1"/>
          </p:nvPr>
        </p:nvSpPr>
        <p:spPr>
          <a:xfrm>
            <a:off x="2750119" y="2263575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ctrTitle" idx="3"/>
          </p:nvPr>
        </p:nvSpPr>
        <p:spPr>
          <a:xfrm>
            <a:off x="4800201" y="180212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ubTitle" idx="4"/>
          </p:nvPr>
        </p:nvSpPr>
        <p:spPr>
          <a:xfrm>
            <a:off x="4800165" y="2263575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ctrTitle" idx="5"/>
          </p:nvPr>
        </p:nvSpPr>
        <p:spPr>
          <a:xfrm>
            <a:off x="3794948" y="3600050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subTitle" idx="6"/>
          </p:nvPr>
        </p:nvSpPr>
        <p:spPr>
          <a:xfrm>
            <a:off x="3753025" y="4061500"/>
            <a:ext cx="16539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4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9"/>
          <p:cNvPicPr preferRelativeResize="0"/>
          <p:nvPr/>
        </p:nvPicPr>
        <p:blipFill rotWithShape="1">
          <a:blip r:embed="rId2">
            <a:alphaModFix/>
          </a:blip>
          <a:srcRect l="5569" t="6777" r="40405"/>
          <a:stretch/>
        </p:blipFill>
        <p:spPr>
          <a:xfrm>
            <a:off x="100" y="-13741"/>
            <a:ext cx="3650275" cy="3543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9"/>
          <p:cNvPicPr preferRelativeResize="0"/>
          <p:nvPr/>
        </p:nvPicPr>
        <p:blipFill rotWithShape="1">
          <a:blip r:embed="rId2">
            <a:alphaModFix/>
          </a:blip>
          <a:srcRect l="5569" t="6777" r="40405"/>
          <a:stretch/>
        </p:blipFill>
        <p:spPr>
          <a:xfrm rot="10800000">
            <a:off x="5493725" y="1634668"/>
            <a:ext cx="3650275" cy="354315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9"/>
          <p:cNvSpPr txBox="1">
            <a:spLocks noGrp="1"/>
          </p:cNvSpPr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ubTitle" idx="1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75" name="Google Shape;75;p9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5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>
            <a:spLocks noGrp="1"/>
          </p:cNvSpPr>
          <p:nvPr>
            <p:ph type="subTitle" idx="1"/>
          </p:nvPr>
        </p:nvSpPr>
        <p:spPr>
          <a:xfrm>
            <a:off x="2336855" y="2792539"/>
            <a:ext cx="20856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ubTitle" idx="2"/>
          </p:nvPr>
        </p:nvSpPr>
        <p:spPr>
          <a:xfrm>
            <a:off x="4721655" y="2806554"/>
            <a:ext cx="20856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ctrTitle"/>
          </p:nvPr>
        </p:nvSpPr>
        <p:spPr>
          <a:xfrm flipH="1">
            <a:off x="4721600" y="507400"/>
            <a:ext cx="36732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ctrTitle" idx="3"/>
          </p:nvPr>
        </p:nvSpPr>
        <p:spPr>
          <a:xfrm>
            <a:off x="2229313" y="2712600"/>
            <a:ext cx="2300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ctrTitle" idx="4"/>
          </p:nvPr>
        </p:nvSpPr>
        <p:spPr>
          <a:xfrm>
            <a:off x="4572000" y="2712600"/>
            <a:ext cx="2384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  <a:defRPr sz="2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 Light"/>
              <a:buChar char="●"/>
              <a:defRPr sz="1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23438" y="0"/>
            <a:ext cx="7897132" cy="514350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6gc_K8r4__pCvHB_cgd-f7v6XzcuDlFq47kD6hgCLx8/copy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6gc_K8r4__pCvHB_cgd-f7v6XzcuDlFq47kD6hgCLx8/copy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sgo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freepik.com/" TargetMode="External"/><Relationship Id="rId4" Type="http://schemas.openxmlformats.org/officeDocument/2006/relationships/hyperlink" Target="https://www.flaticon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5"/>
          <p:cNvSpPr txBox="1">
            <a:spLocks noGrp="1"/>
          </p:cNvSpPr>
          <p:nvPr>
            <p:ph type="ctrTitle"/>
          </p:nvPr>
        </p:nvSpPr>
        <p:spPr>
          <a:xfrm flipH="1">
            <a:off x="1275015" y="2394155"/>
            <a:ext cx="6593969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id-ID" sz="2400" b="1" dirty="0">
                <a:solidFill>
                  <a:schemeClr val="tx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LAPORAN PERKEMBANGAN DAN KEMAJUAN</a:t>
            </a:r>
            <a:br>
              <a:rPr lang="id-ID" sz="2400" dirty="0">
                <a:solidFill>
                  <a:schemeClr val="tx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id-ID" sz="2400" b="1" dirty="0">
                <a:solidFill>
                  <a:schemeClr val="tx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KONTES ROBOT SAR INDONESIA (KRSRI)</a:t>
            </a:r>
            <a:r>
              <a:rPr lang="en-US" sz="2400" b="1" dirty="0">
                <a:solidFill>
                  <a:schemeClr val="tx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2024</a:t>
            </a:r>
            <a:br>
              <a:rPr lang="id-ID" sz="2400" dirty="0">
                <a:solidFill>
                  <a:schemeClr val="tx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id-ID" sz="2400" b="1" dirty="0">
                <a:solidFill>
                  <a:schemeClr val="tx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 GENUSIAN SAR</a:t>
            </a:r>
            <a:endParaRPr lang="id-ID" sz="2400" dirty="0">
              <a:solidFill>
                <a:schemeClr val="tx2">
                  <a:lumMod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503FC718-5D07-9916-8D54-FDEA6A261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461140" y="3064655"/>
            <a:ext cx="6219497" cy="1467931"/>
          </a:xfrm>
        </p:spPr>
        <p:txBody>
          <a:bodyPr/>
          <a:lstStyle/>
          <a:p>
            <a:pPr algn="l"/>
            <a:r>
              <a:rPr lang="id-ID" sz="1600" b="1" dirty="0">
                <a:solidFill>
                  <a:schemeClr val="tx2">
                    <a:lumMod val="25000"/>
                  </a:schemeClr>
                </a:solidFill>
                <a:latin typeface="Palatino Linotype" panose="02040502050505030304" pitchFamily="18" charset="0"/>
              </a:rPr>
              <a:t>Nama Pembimbing: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d-ID" sz="1600" b="1" dirty="0">
                <a:solidFill>
                  <a:schemeClr val="tx2">
                    <a:lumMod val="25000"/>
                  </a:schemeClr>
                </a:solidFill>
                <a:latin typeface="Palatino Linotype" panose="02040502050505030304" pitchFamily="18" charset="0"/>
              </a:rPr>
              <a:t>Muchtar Ali Setyo Yudono, S.T, M.T.</a:t>
            </a:r>
          </a:p>
          <a:p>
            <a:pPr algn="l"/>
            <a:r>
              <a:rPr lang="fi-FI" sz="1600" b="1" dirty="0">
                <a:solidFill>
                  <a:schemeClr val="tx2">
                    <a:lumMod val="25000"/>
                  </a:schemeClr>
                </a:solidFill>
                <a:latin typeface="Palatino Linotype" panose="02040502050505030304" pitchFamily="18" charset="0"/>
              </a:rPr>
              <a:t>Nama Ketua Tim (Mahasiswa):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i-FI" sz="1600" b="1" dirty="0">
                <a:solidFill>
                  <a:schemeClr val="tx2">
                    <a:lumMod val="25000"/>
                  </a:schemeClr>
                </a:solidFill>
                <a:latin typeface="Palatino Linotype" panose="02040502050505030304" pitchFamily="18" charset="0"/>
              </a:rPr>
              <a:t>Aldi Maulana (20210110056) </a:t>
            </a:r>
            <a:endParaRPr lang="id-ID" sz="1600" b="1" dirty="0">
              <a:solidFill>
                <a:schemeClr val="tx2">
                  <a:lumMod val="25000"/>
                </a:schemeClr>
              </a:solidFill>
              <a:latin typeface="Palatino Linotype" panose="02040502050505030304" pitchFamily="18" charset="0"/>
            </a:endParaRPr>
          </a:p>
          <a:p>
            <a:pPr algn="l"/>
            <a:r>
              <a:rPr lang="fi-FI" sz="1600" b="1" dirty="0">
                <a:solidFill>
                  <a:schemeClr val="tx2">
                    <a:lumMod val="25000"/>
                  </a:schemeClr>
                </a:solidFill>
                <a:latin typeface="Palatino Linotype" panose="02040502050505030304" pitchFamily="18" charset="0"/>
              </a:rPr>
              <a:t>Nama Anggota Tim (Mahasiswa):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i-FI" sz="1600" b="1" dirty="0">
                <a:solidFill>
                  <a:schemeClr val="tx2">
                    <a:lumMod val="25000"/>
                  </a:schemeClr>
                </a:solidFill>
                <a:latin typeface="Palatino Linotype" panose="02040502050505030304" pitchFamily="18" charset="0"/>
              </a:rPr>
              <a:t>Faiz Muhammad Awaludin (20210120037)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i-FI" sz="1600" b="1" dirty="0">
                <a:solidFill>
                  <a:schemeClr val="tx2">
                    <a:lumMod val="25000"/>
                  </a:schemeClr>
                </a:solidFill>
                <a:latin typeface="Palatino Linotype" panose="02040502050505030304" pitchFamily="18" charset="0"/>
              </a:rPr>
              <a:t>Naftali Nurullillah (20220120030)</a:t>
            </a:r>
          </a:p>
          <a:p>
            <a:pPr algn="l"/>
            <a:endParaRPr lang="fi-FI" dirty="0">
              <a:solidFill>
                <a:schemeClr val="tx2">
                  <a:lumMod val="25000"/>
                </a:schemeClr>
              </a:solidFill>
            </a:endParaRPr>
          </a:p>
          <a:p>
            <a:pPr algn="l"/>
            <a:endParaRPr lang="id-ID" dirty="0">
              <a:solidFill>
                <a:schemeClr val="tx2">
                  <a:lumMod val="25000"/>
                </a:schemeClr>
              </a:solidFill>
            </a:endParaRPr>
          </a:p>
          <a:p>
            <a:pPr algn="l"/>
            <a:endParaRPr lang="id-ID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5" name="Gambar 4" descr="Sebuah gambar berisi teks, logo, mahkota, Font&#10;&#10;Deskripsi dibuat secara otomatis">
            <a:extLst>
              <a:ext uri="{FF2B5EF4-FFF2-40B4-BE49-F238E27FC236}">
                <a16:creationId xmlns:a16="http://schemas.microsoft.com/office/drawing/2014/main" id="{CC302030-AB63-9A77-A036-DE46676B5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8984" y="361039"/>
            <a:ext cx="980225" cy="981450"/>
          </a:xfrm>
          <a:prstGeom prst="rect">
            <a:avLst/>
          </a:prstGeom>
        </p:spPr>
      </p:pic>
      <p:pic>
        <p:nvPicPr>
          <p:cNvPr id="6" name="Gambar 5">
            <a:extLst>
              <a:ext uri="{FF2B5EF4-FFF2-40B4-BE49-F238E27FC236}">
                <a16:creationId xmlns:a16="http://schemas.microsoft.com/office/drawing/2014/main" id="{34C099F9-DA67-DAEB-CB97-964103B2FC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791" y="361039"/>
            <a:ext cx="1058809" cy="113880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54"/>
          <p:cNvGrpSpPr/>
          <p:nvPr/>
        </p:nvGrpSpPr>
        <p:grpSpPr>
          <a:xfrm>
            <a:off x="1620770" y="1535775"/>
            <a:ext cx="6331980" cy="2841637"/>
            <a:chOff x="1620770" y="1535775"/>
            <a:chExt cx="6331980" cy="2841637"/>
          </a:xfrm>
        </p:grpSpPr>
        <p:grpSp>
          <p:nvGrpSpPr>
            <p:cNvPr id="433" name="Google Shape;433;p54"/>
            <p:cNvGrpSpPr/>
            <p:nvPr/>
          </p:nvGrpSpPr>
          <p:grpSpPr>
            <a:xfrm>
              <a:off x="1620770" y="1535775"/>
              <a:ext cx="6331980" cy="2841637"/>
              <a:chOff x="1620770" y="1535775"/>
              <a:chExt cx="6331980" cy="2841637"/>
            </a:xfrm>
          </p:grpSpPr>
          <p:sp>
            <p:nvSpPr>
              <p:cNvPr id="434" name="Google Shape;434;p54"/>
              <p:cNvSpPr/>
              <p:nvPr/>
            </p:nvSpPr>
            <p:spPr>
              <a:xfrm rot="5400000">
                <a:off x="2216197" y="1643904"/>
                <a:ext cx="1623409" cy="1407151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6"/>
                    </a:lnTo>
                    <a:lnTo>
                      <a:pt x="7959" y="27692"/>
                    </a:lnTo>
                    <a:lnTo>
                      <a:pt x="23991" y="27692"/>
                    </a:lnTo>
                    <a:lnTo>
                      <a:pt x="31949" y="13846"/>
                    </a:lnTo>
                    <a:lnTo>
                      <a:pt x="23991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39215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54"/>
              <p:cNvSpPr/>
              <p:nvPr/>
            </p:nvSpPr>
            <p:spPr>
              <a:xfrm rot="5400000">
                <a:off x="3623309" y="1643904"/>
                <a:ext cx="1623409" cy="1407151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54"/>
              <p:cNvSpPr/>
              <p:nvPr/>
            </p:nvSpPr>
            <p:spPr>
              <a:xfrm rot="5400000">
                <a:off x="4327220" y="2862539"/>
                <a:ext cx="1622646" cy="1407100"/>
              </a:xfrm>
              <a:custGeom>
                <a:avLst/>
                <a:gdLst/>
                <a:ahLst/>
                <a:cxnLst/>
                <a:rect l="l" t="t" r="r" b="b"/>
                <a:pathLst>
                  <a:path w="31934" h="27692" extrusionOk="0">
                    <a:moveTo>
                      <a:pt x="7959" y="0"/>
                    </a:moveTo>
                    <a:lnTo>
                      <a:pt x="1" y="13846"/>
                    </a:lnTo>
                    <a:lnTo>
                      <a:pt x="7959" y="27692"/>
                    </a:lnTo>
                    <a:lnTo>
                      <a:pt x="23991" y="27692"/>
                    </a:lnTo>
                    <a:lnTo>
                      <a:pt x="31934" y="13846"/>
                    </a:lnTo>
                    <a:lnTo>
                      <a:pt x="23991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54"/>
              <p:cNvSpPr/>
              <p:nvPr/>
            </p:nvSpPr>
            <p:spPr>
              <a:xfrm rot="5400000">
                <a:off x="1513022" y="2862513"/>
                <a:ext cx="1622646" cy="1407151"/>
              </a:xfrm>
              <a:custGeom>
                <a:avLst/>
                <a:gdLst/>
                <a:ahLst/>
                <a:cxnLst/>
                <a:rect l="l" t="t" r="r" b="b"/>
                <a:pathLst>
                  <a:path w="31934" h="27693" extrusionOk="0">
                    <a:moveTo>
                      <a:pt x="7959" y="0"/>
                    </a:moveTo>
                    <a:lnTo>
                      <a:pt x="1" y="13846"/>
                    </a:lnTo>
                    <a:lnTo>
                      <a:pt x="7959" y="27692"/>
                    </a:lnTo>
                    <a:lnTo>
                      <a:pt x="23991" y="27692"/>
                    </a:lnTo>
                    <a:lnTo>
                      <a:pt x="31934" y="13846"/>
                    </a:lnTo>
                    <a:lnTo>
                      <a:pt x="23991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54"/>
              <p:cNvSpPr/>
              <p:nvPr/>
            </p:nvSpPr>
            <p:spPr>
              <a:xfrm rot="5400000">
                <a:off x="2920134" y="2862513"/>
                <a:ext cx="1622646" cy="1407151"/>
              </a:xfrm>
              <a:custGeom>
                <a:avLst/>
                <a:gdLst/>
                <a:ahLst/>
                <a:cxnLst/>
                <a:rect l="l" t="t" r="r" b="b"/>
                <a:pathLst>
                  <a:path w="31934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2"/>
                    </a:lnTo>
                    <a:lnTo>
                      <a:pt x="23991" y="27692"/>
                    </a:lnTo>
                    <a:lnTo>
                      <a:pt x="31934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39215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54"/>
              <p:cNvSpPr/>
              <p:nvPr/>
            </p:nvSpPr>
            <p:spPr>
              <a:xfrm rot="5400000">
                <a:off x="5033267" y="1643904"/>
                <a:ext cx="1623409" cy="1407151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39215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54"/>
              <p:cNvSpPr/>
              <p:nvPr/>
            </p:nvSpPr>
            <p:spPr>
              <a:xfrm rot="5400000">
                <a:off x="5737178" y="2862539"/>
                <a:ext cx="1622646" cy="1407100"/>
              </a:xfrm>
              <a:custGeom>
                <a:avLst/>
                <a:gdLst/>
                <a:ahLst/>
                <a:cxnLst/>
                <a:rect l="l" t="t" r="r" b="b"/>
                <a:pathLst>
                  <a:path w="31934" h="27692" extrusionOk="0">
                    <a:moveTo>
                      <a:pt x="7959" y="0"/>
                    </a:moveTo>
                    <a:lnTo>
                      <a:pt x="1" y="13846"/>
                    </a:lnTo>
                    <a:lnTo>
                      <a:pt x="7959" y="27692"/>
                    </a:lnTo>
                    <a:lnTo>
                      <a:pt x="23991" y="27692"/>
                    </a:lnTo>
                    <a:lnTo>
                      <a:pt x="31934" y="13846"/>
                    </a:lnTo>
                    <a:lnTo>
                      <a:pt x="239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39215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54"/>
              <p:cNvSpPr/>
              <p:nvPr/>
            </p:nvSpPr>
            <p:spPr>
              <a:xfrm rot="5400000">
                <a:off x="6437471" y="1643904"/>
                <a:ext cx="1623409" cy="1407151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2" name="Google Shape;442;p54"/>
            <p:cNvGrpSpPr/>
            <p:nvPr/>
          </p:nvGrpSpPr>
          <p:grpSpPr>
            <a:xfrm>
              <a:off x="2858050" y="2188240"/>
              <a:ext cx="3809844" cy="1568468"/>
              <a:chOff x="2858050" y="2188240"/>
              <a:chExt cx="3809844" cy="1568468"/>
            </a:xfrm>
          </p:grpSpPr>
          <p:sp>
            <p:nvSpPr>
              <p:cNvPr id="443" name="Google Shape;443;p54"/>
              <p:cNvSpPr/>
              <p:nvPr/>
            </p:nvSpPr>
            <p:spPr>
              <a:xfrm>
                <a:off x="2858050" y="2188240"/>
                <a:ext cx="339703" cy="318469"/>
              </a:xfrm>
              <a:custGeom>
                <a:avLst/>
                <a:gdLst/>
                <a:ahLst/>
                <a:cxnLst/>
                <a:rect l="l" t="t" r="r" b="b"/>
                <a:pathLst>
                  <a:path w="19326" h="18118" extrusionOk="0">
                    <a:moveTo>
                      <a:pt x="17628" y="1133"/>
                    </a:moveTo>
                    <a:cubicBezTo>
                      <a:pt x="17939" y="1133"/>
                      <a:pt x="18193" y="1387"/>
                      <a:pt x="18193" y="1701"/>
                    </a:cubicBezTo>
                    <a:lnTo>
                      <a:pt x="18193" y="11324"/>
                    </a:lnTo>
                    <a:lnTo>
                      <a:pt x="1133" y="11324"/>
                    </a:lnTo>
                    <a:lnTo>
                      <a:pt x="1133" y="1701"/>
                    </a:lnTo>
                    <a:cubicBezTo>
                      <a:pt x="1133" y="1387"/>
                      <a:pt x="1387" y="1133"/>
                      <a:pt x="1701" y="1133"/>
                    </a:cubicBezTo>
                    <a:close/>
                    <a:moveTo>
                      <a:pt x="18193" y="12456"/>
                    </a:moveTo>
                    <a:lnTo>
                      <a:pt x="18193" y="13024"/>
                    </a:lnTo>
                    <a:cubicBezTo>
                      <a:pt x="18193" y="13335"/>
                      <a:pt x="17939" y="13588"/>
                      <a:pt x="17628" y="13588"/>
                    </a:cubicBezTo>
                    <a:lnTo>
                      <a:pt x="1701" y="13588"/>
                    </a:lnTo>
                    <a:cubicBezTo>
                      <a:pt x="1387" y="13588"/>
                      <a:pt x="1133" y="13335"/>
                      <a:pt x="1133" y="13024"/>
                    </a:cubicBezTo>
                    <a:lnTo>
                      <a:pt x="1133" y="12456"/>
                    </a:lnTo>
                    <a:close/>
                    <a:moveTo>
                      <a:pt x="11520" y="14720"/>
                    </a:moveTo>
                    <a:lnTo>
                      <a:pt x="12275" y="16985"/>
                    </a:lnTo>
                    <a:lnTo>
                      <a:pt x="7051" y="16985"/>
                    </a:lnTo>
                    <a:lnTo>
                      <a:pt x="7806" y="14720"/>
                    </a:lnTo>
                    <a:close/>
                    <a:moveTo>
                      <a:pt x="1701" y="1"/>
                    </a:moveTo>
                    <a:cubicBezTo>
                      <a:pt x="762" y="1"/>
                      <a:pt x="1" y="762"/>
                      <a:pt x="1" y="1701"/>
                    </a:cubicBezTo>
                    <a:lnTo>
                      <a:pt x="1" y="13024"/>
                    </a:lnTo>
                    <a:cubicBezTo>
                      <a:pt x="1" y="13960"/>
                      <a:pt x="762" y="14720"/>
                      <a:pt x="1701" y="14720"/>
                    </a:cubicBezTo>
                    <a:lnTo>
                      <a:pt x="6614" y="14720"/>
                    </a:lnTo>
                    <a:lnTo>
                      <a:pt x="5859" y="16985"/>
                    </a:lnTo>
                    <a:lnTo>
                      <a:pt x="4002" y="16985"/>
                    </a:lnTo>
                    <a:cubicBezTo>
                      <a:pt x="3688" y="16985"/>
                      <a:pt x="3437" y="17239"/>
                      <a:pt x="3437" y="17553"/>
                    </a:cubicBezTo>
                    <a:cubicBezTo>
                      <a:pt x="3437" y="17864"/>
                      <a:pt x="3688" y="18117"/>
                      <a:pt x="4002" y="18117"/>
                    </a:cubicBezTo>
                    <a:lnTo>
                      <a:pt x="15325" y="18117"/>
                    </a:lnTo>
                    <a:cubicBezTo>
                      <a:pt x="15639" y="18117"/>
                      <a:pt x="15889" y="17864"/>
                      <a:pt x="15889" y="17553"/>
                    </a:cubicBezTo>
                    <a:cubicBezTo>
                      <a:pt x="15889" y="17239"/>
                      <a:pt x="15639" y="16985"/>
                      <a:pt x="15325" y="16985"/>
                    </a:cubicBezTo>
                    <a:lnTo>
                      <a:pt x="13468" y="16985"/>
                    </a:lnTo>
                    <a:lnTo>
                      <a:pt x="12713" y="14720"/>
                    </a:lnTo>
                    <a:lnTo>
                      <a:pt x="17628" y="14720"/>
                    </a:lnTo>
                    <a:cubicBezTo>
                      <a:pt x="18565" y="14720"/>
                      <a:pt x="19325" y="13960"/>
                      <a:pt x="19325" y="13024"/>
                    </a:cubicBezTo>
                    <a:lnTo>
                      <a:pt x="19325" y="1701"/>
                    </a:lnTo>
                    <a:cubicBezTo>
                      <a:pt x="19325" y="762"/>
                      <a:pt x="18565" y="1"/>
                      <a:pt x="176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435D74"/>
                  </a:solidFill>
                </a:endParaRPr>
              </a:p>
            </p:txBody>
          </p:sp>
          <p:grpSp>
            <p:nvGrpSpPr>
              <p:cNvPr id="444" name="Google Shape;444;p54"/>
              <p:cNvGrpSpPr/>
              <p:nvPr/>
            </p:nvGrpSpPr>
            <p:grpSpPr>
              <a:xfrm>
                <a:off x="5681293" y="2202615"/>
                <a:ext cx="327823" cy="289720"/>
                <a:chOff x="-3137650" y="2787000"/>
                <a:chExt cx="291450" cy="257575"/>
              </a:xfrm>
            </p:grpSpPr>
            <p:sp>
              <p:nvSpPr>
                <p:cNvPr id="445" name="Google Shape;445;p54"/>
                <p:cNvSpPr/>
                <p:nvPr/>
              </p:nvSpPr>
              <p:spPr>
                <a:xfrm>
                  <a:off x="-3137650" y="2787000"/>
                  <a:ext cx="291450" cy="25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10303" extrusionOk="0">
                      <a:moveTo>
                        <a:pt x="10618" y="693"/>
                      </a:moveTo>
                      <a:cubicBezTo>
                        <a:pt x="10807" y="693"/>
                        <a:pt x="10964" y="851"/>
                        <a:pt x="10964" y="1040"/>
                      </a:cubicBezTo>
                      <a:lnTo>
                        <a:pt x="10964" y="2741"/>
                      </a:lnTo>
                      <a:lnTo>
                        <a:pt x="662" y="2741"/>
                      </a:lnTo>
                      <a:lnTo>
                        <a:pt x="662" y="1040"/>
                      </a:lnTo>
                      <a:cubicBezTo>
                        <a:pt x="662" y="851"/>
                        <a:pt x="820" y="693"/>
                        <a:pt x="1009" y="693"/>
                      </a:cubicBezTo>
                      <a:close/>
                      <a:moveTo>
                        <a:pt x="10996" y="3403"/>
                      </a:moveTo>
                      <a:lnTo>
                        <a:pt x="10996" y="9231"/>
                      </a:lnTo>
                      <a:cubicBezTo>
                        <a:pt x="10964" y="9420"/>
                        <a:pt x="10838" y="9578"/>
                        <a:pt x="10618" y="9578"/>
                      </a:cubicBezTo>
                      <a:lnTo>
                        <a:pt x="1009" y="9578"/>
                      </a:lnTo>
                      <a:cubicBezTo>
                        <a:pt x="820" y="9578"/>
                        <a:pt x="662" y="9420"/>
                        <a:pt x="662" y="9231"/>
                      </a:cubicBezTo>
                      <a:lnTo>
                        <a:pt x="662" y="3403"/>
                      </a:lnTo>
                      <a:close/>
                      <a:moveTo>
                        <a:pt x="1009" y="0"/>
                      </a:moveTo>
                      <a:cubicBezTo>
                        <a:pt x="473" y="0"/>
                        <a:pt x="1" y="473"/>
                        <a:pt x="1" y="1040"/>
                      </a:cubicBezTo>
                      <a:lnTo>
                        <a:pt x="1" y="9263"/>
                      </a:lnTo>
                      <a:cubicBezTo>
                        <a:pt x="1" y="9830"/>
                        <a:pt x="473" y="10302"/>
                        <a:pt x="1009" y="10302"/>
                      </a:cubicBezTo>
                      <a:lnTo>
                        <a:pt x="10618" y="10302"/>
                      </a:lnTo>
                      <a:cubicBezTo>
                        <a:pt x="11185" y="10302"/>
                        <a:pt x="11658" y="9830"/>
                        <a:pt x="11658" y="9263"/>
                      </a:cubicBezTo>
                      <a:lnTo>
                        <a:pt x="11658" y="1040"/>
                      </a:lnTo>
                      <a:cubicBezTo>
                        <a:pt x="11658" y="441"/>
                        <a:pt x="11217" y="0"/>
                        <a:pt x="1061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54"/>
                <p:cNvSpPr/>
                <p:nvPr/>
              </p:nvSpPr>
              <p:spPr>
                <a:xfrm>
                  <a:off x="-3104575" y="2820875"/>
                  <a:ext cx="181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694" extrusionOk="0">
                      <a:moveTo>
                        <a:pt x="348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158" y="693"/>
                        <a:pt x="348" y="693"/>
                      </a:cubicBezTo>
                      <a:cubicBezTo>
                        <a:pt x="568" y="693"/>
                        <a:pt x="726" y="536"/>
                        <a:pt x="726" y="347"/>
                      </a:cubicBezTo>
                      <a:cubicBezTo>
                        <a:pt x="726" y="158"/>
                        <a:pt x="568" y="0"/>
                        <a:pt x="34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54"/>
                <p:cNvSpPr/>
                <p:nvPr/>
              </p:nvSpPr>
              <p:spPr>
                <a:xfrm>
                  <a:off x="-3069900" y="2820875"/>
                  <a:ext cx="17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cubicBezTo>
                        <a:pt x="536" y="693"/>
                        <a:pt x="693" y="536"/>
                        <a:pt x="693" y="347"/>
                      </a:cubicBezTo>
                      <a:cubicBezTo>
                        <a:pt x="693" y="158"/>
                        <a:pt x="536" y="0"/>
                        <a:pt x="34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54"/>
                <p:cNvSpPr/>
                <p:nvPr/>
              </p:nvSpPr>
              <p:spPr>
                <a:xfrm>
                  <a:off x="-3035250" y="2820875"/>
                  <a:ext cx="17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cubicBezTo>
                        <a:pt x="536" y="693"/>
                        <a:pt x="693" y="536"/>
                        <a:pt x="693" y="347"/>
                      </a:cubicBezTo>
                      <a:cubicBezTo>
                        <a:pt x="693" y="158"/>
                        <a:pt x="536" y="0"/>
                        <a:pt x="34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54"/>
                <p:cNvSpPr/>
                <p:nvPr/>
              </p:nvSpPr>
              <p:spPr>
                <a:xfrm>
                  <a:off x="-3002175" y="2820875"/>
                  <a:ext cx="1213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3" h="694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32" y="536"/>
                        <a:pt x="190" y="693"/>
                        <a:pt x="347" y="693"/>
                      </a:cubicBezTo>
                      <a:lnTo>
                        <a:pt x="4506" y="693"/>
                      </a:lnTo>
                      <a:cubicBezTo>
                        <a:pt x="4695" y="693"/>
                        <a:pt x="4852" y="536"/>
                        <a:pt x="4852" y="347"/>
                      </a:cubicBezTo>
                      <a:cubicBezTo>
                        <a:pt x="4852" y="158"/>
                        <a:pt x="4695" y="0"/>
                        <a:pt x="450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" name="Google Shape;450;p54"/>
                <p:cNvSpPr/>
                <p:nvPr/>
              </p:nvSpPr>
              <p:spPr>
                <a:xfrm>
                  <a:off x="-2948625" y="2907300"/>
                  <a:ext cx="52025" cy="85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1" h="3412" extrusionOk="0">
                      <a:moveTo>
                        <a:pt x="347" y="1"/>
                      </a:moveTo>
                      <a:cubicBezTo>
                        <a:pt x="261" y="1"/>
                        <a:pt x="174" y="24"/>
                        <a:pt x="127" y="72"/>
                      </a:cubicBezTo>
                      <a:cubicBezTo>
                        <a:pt x="1" y="198"/>
                        <a:pt x="1" y="450"/>
                        <a:pt x="127" y="544"/>
                      </a:cubicBezTo>
                      <a:lnTo>
                        <a:pt x="1261" y="1710"/>
                      </a:lnTo>
                      <a:lnTo>
                        <a:pt x="127" y="2844"/>
                      </a:lnTo>
                      <a:cubicBezTo>
                        <a:pt x="1" y="2970"/>
                        <a:pt x="1" y="3191"/>
                        <a:pt x="127" y="3317"/>
                      </a:cubicBezTo>
                      <a:cubicBezTo>
                        <a:pt x="174" y="3380"/>
                        <a:pt x="261" y="3411"/>
                        <a:pt x="347" y="3411"/>
                      </a:cubicBezTo>
                      <a:cubicBezTo>
                        <a:pt x="434" y="3411"/>
                        <a:pt x="521" y="3380"/>
                        <a:pt x="568" y="3317"/>
                      </a:cubicBezTo>
                      <a:lnTo>
                        <a:pt x="1954" y="1930"/>
                      </a:lnTo>
                      <a:cubicBezTo>
                        <a:pt x="2080" y="1804"/>
                        <a:pt x="2080" y="1584"/>
                        <a:pt x="1954" y="1458"/>
                      </a:cubicBezTo>
                      <a:lnTo>
                        <a:pt x="568" y="72"/>
                      </a:lnTo>
                      <a:cubicBezTo>
                        <a:pt x="521" y="24"/>
                        <a:pt x="434" y="1"/>
                        <a:pt x="3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" name="Google Shape;451;p54"/>
                <p:cNvSpPr/>
                <p:nvPr/>
              </p:nvSpPr>
              <p:spPr>
                <a:xfrm>
                  <a:off x="-3088025" y="2907300"/>
                  <a:ext cx="53575" cy="85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3" h="3412" extrusionOk="0">
                      <a:moveTo>
                        <a:pt x="1749" y="1"/>
                      </a:moveTo>
                      <a:cubicBezTo>
                        <a:pt x="1662" y="1"/>
                        <a:pt x="1576" y="24"/>
                        <a:pt x="1513" y="72"/>
                      </a:cubicBezTo>
                      <a:lnTo>
                        <a:pt x="127" y="1458"/>
                      </a:lnTo>
                      <a:cubicBezTo>
                        <a:pt x="1" y="1584"/>
                        <a:pt x="1" y="1804"/>
                        <a:pt x="127" y="1930"/>
                      </a:cubicBezTo>
                      <a:lnTo>
                        <a:pt x="1513" y="3317"/>
                      </a:lnTo>
                      <a:cubicBezTo>
                        <a:pt x="1576" y="3380"/>
                        <a:pt x="1662" y="3411"/>
                        <a:pt x="1749" y="3411"/>
                      </a:cubicBezTo>
                      <a:cubicBezTo>
                        <a:pt x="1836" y="3411"/>
                        <a:pt x="1922" y="3380"/>
                        <a:pt x="1985" y="3317"/>
                      </a:cubicBezTo>
                      <a:cubicBezTo>
                        <a:pt x="2111" y="3191"/>
                        <a:pt x="2111" y="2970"/>
                        <a:pt x="1985" y="2844"/>
                      </a:cubicBezTo>
                      <a:lnTo>
                        <a:pt x="851" y="1710"/>
                      </a:lnTo>
                      <a:lnTo>
                        <a:pt x="1985" y="544"/>
                      </a:lnTo>
                      <a:cubicBezTo>
                        <a:pt x="2143" y="450"/>
                        <a:pt x="2143" y="198"/>
                        <a:pt x="1985" y="72"/>
                      </a:cubicBezTo>
                      <a:cubicBezTo>
                        <a:pt x="1922" y="24"/>
                        <a:pt x="1836" y="1"/>
                        <a:pt x="174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452;p54"/>
                <p:cNvSpPr/>
                <p:nvPr/>
              </p:nvSpPr>
              <p:spPr>
                <a:xfrm>
                  <a:off x="-3019500" y="2888975"/>
                  <a:ext cx="54375" cy="119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5" h="4776" extrusionOk="0">
                      <a:moveTo>
                        <a:pt x="1778" y="0"/>
                      </a:moveTo>
                      <a:cubicBezTo>
                        <a:pt x="1617" y="0"/>
                        <a:pt x="1501" y="108"/>
                        <a:pt x="1450" y="237"/>
                      </a:cubicBezTo>
                      <a:lnTo>
                        <a:pt x="63" y="4333"/>
                      </a:lnTo>
                      <a:cubicBezTo>
                        <a:pt x="0" y="4522"/>
                        <a:pt x="95" y="4680"/>
                        <a:pt x="253" y="4743"/>
                      </a:cubicBezTo>
                      <a:cubicBezTo>
                        <a:pt x="305" y="4765"/>
                        <a:pt x="354" y="4775"/>
                        <a:pt x="399" y="4775"/>
                      </a:cubicBezTo>
                      <a:cubicBezTo>
                        <a:pt x="543" y="4775"/>
                        <a:pt x="646" y="4674"/>
                        <a:pt x="694" y="4554"/>
                      </a:cubicBezTo>
                      <a:lnTo>
                        <a:pt x="2080" y="458"/>
                      </a:lnTo>
                      <a:cubicBezTo>
                        <a:pt x="2174" y="300"/>
                        <a:pt x="2048" y="111"/>
                        <a:pt x="1891" y="17"/>
                      </a:cubicBezTo>
                      <a:cubicBezTo>
                        <a:pt x="1851" y="6"/>
                        <a:pt x="1813" y="0"/>
                        <a:pt x="177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53" name="Google Shape;453;p54"/>
              <p:cNvSpPr/>
              <p:nvPr/>
            </p:nvSpPr>
            <p:spPr>
              <a:xfrm>
                <a:off x="3546624" y="3358370"/>
                <a:ext cx="375812" cy="398338"/>
              </a:xfrm>
              <a:custGeom>
                <a:avLst/>
                <a:gdLst/>
                <a:ahLst/>
                <a:cxnLst/>
                <a:rect l="l" t="t" r="r" b="b"/>
                <a:pathLst>
                  <a:path w="11059" h="11721" extrusionOk="0">
                    <a:moveTo>
                      <a:pt x="1418" y="693"/>
                    </a:moveTo>
                    <a:lnTo>
                      <a:pt x="1418" y="1387"/>
                    </a:lnTo>
                    <a:lnTo>
                      <a:pt x="725" y="1387"/>
                    </a:lnTo>
                    <a:lnTo>
                      <a:pt x="725" y="693"/>
                    </a:lnTo>
                    <a:close/>
                    <a:moveTo>
                      <a:pt x="9011" y="693"/>
                    </a:moveTo>
                    <a:lnTo>
                      <a:pt x="9011" y="1387"/>
                    </a:lnTo>
                    <a:lnTo>
                      <a:pt x="8349" y="1387"/>
                    </a:lnTo>
                    <a:lnTo>
                      <a:pt x="8349" y="693"/>
                    </a:lnTo>
                    <a:close/>
                    <a:moveTo>
                      <a:pt x="7656" y="1324"/>
                    </a:moveTo>
                    <a:lnTo>
                      <a:pt x="7656" y="1670"/>
                    </a:lnTo>
                    <a:cubicBezTo>
                      <a:pt x="7656" y="1891"/>
                      <a:pt x="7813" y="2048"/>
                      <a:pt x="8034" y="2048"/>
                    </a:cubicBezTo>
                    <a:lnTo>
                      <a:pt x="8381" y="2048"/>
                    </a:lnTo>
                    <a:lnTo>
                      <a:pt x="8381" y="4222"/>
                    </a:lnTo>
                    <a:cubicBezTo>
                      <a:pt x="8255" y="4253"/>
                      <a:pt x="8160" y="4316"/>
                      <a:pt x="8034" y="4411"/>
                    </a:cubicBezTo>
                    <a:cubicBezTo>
                      <a:pt x="7845" y="4243"/>
                      <a:pt x="7614" y="4159"/>
                      <a:pt x="7369" y="4159"/>
                    </a:cubicBezTo>
                    <a:cubicBezTo>
                      <a:pt x="7246" y="4159"/>
                      <a:pt x="7120" y="4180"/>
                      <a:pt x="6994" y="4222"/>
                    </a:cubicBezTo>
                    <a:lnTo>
                      <a:pt x="6994" y="3088"/>
                    </a:lnTo>
                    <a:cubicBezTo>
                      <a:pt x="6994" y="2552"/>
                      <a:pt x="6522" y="2080"/>
                      <a:pt x="5986" y="2080"/>
                    </a:cubicBezTo>
                    <a:cubicBezTo>
                      <a:pt x="5419" y="2080"/>
                      <a:pt x="4947" y="2552"/>
                      <a:pt x="4947" y="3088"/>
                    </a:cubicBezTo>
                    <a:lnTo>
                      <a:pt x="4947" y="6459"/>
                    </a:lnTo>
                    <a:lnTo>
                      <a:pt x="4789" y="6301"/>
                    </a:lnTo>
                    <a:cubicBezTo>
                      <a:pt x="4600" y="6097"/>
                      <a:pt x="4340" y="5994"/>
                      <a:pt x="4076" y="5994"/>
                    </a:cubicBezTo>
                    <a:cubicBezTo>
                      <a:pt x="3812" y="5994"/>
                      <a:pt x="3545" y="6097"/>
                      <a:pt x="3340" y="6301"/>
                    </a:cubicBezTo>
                    <a:cubicBezTo>
                      <a:pt x="2962" y="6679"/>
                      <a:pt x="2962" y="7341"/>
                      <a:pt x="3340" y="7751"/>
                    </a:cubicBezTo>
                    <a:lnTo>
                      <a:pt x="3812" y="8223"/>
                    </a:lnTo>
                    <a:lnTo>
                      <a:pt x="2111" y="8223"/>
                    </a:lnTo>
                    <a:lnTo>
                      <a:pt x="2111" y="7908"/>
                    </a:lnTo>
                    <a:cubicBezTo>
                      <a:pt x="2111" y="7719"/>
                      <a:pt x="1954" y="7561"/>
                      <a:pt x="1765" y="7561"/>
                    </a:cubicBezTo>
                    <a:lnTo>
                      <a:pt x="1418" y="7561"/>
                    </a:lnTo>
                    <a:lnTo>
                      <a:pt x="1418" y="2048"/>
                    </a:lnTo>
                    <a:lnTo>
                      <a:pt x="1765" y="2048"/>
                    </a:lnTo>
                    <a:cubicBezTo>
                      <a:pt x="1954" y="2048"/>
                      <a:pt x="2111" y="1891"/>
                      <a:pt x="2111" y="1670"/>
                    </a:cubicBezTo>
                    <a:lnTo>
                      <a:pt x="2111" y="1324"/>
                    </a:lnTo>
                    <a:close/>
                    <a:moveTo>
                      <a:pt x="1418" y="8255"/>
                    </a:moveTo>
                    <a:lnTo>
                      <a:pt x="1418" y="8948"/>
                    </a:lnTo>
                    <a:lnTo>
                      <a:pt x="725" y="8948"/>
                    </a:lnTo>
                    <a:lnTo>
                      <a:pt x="725" y="8255"/>
                    </a:lnTo>
                    <a:close/>
                    <a:moveTo>
                      <a:pt x="5955" y="2836"/>
                    </a:moveTo>
                    <a:cubicBezTo>
                      <a:pt x="6144" y="2836"/>
                      <a:pt x="6301" y="2993"/>
                      <a:pt x="6301" y="3182"/>
                    </a:cubicBezTo>
                    <a:lnTo>
                      <a:pt x="6301" y="6616"/>
                    </a:lnTo>
                    <a:cubicBezTo>
                      <a:pt x="6301" y="6805"/>
                      <a:pt x="6459" y="6963"/>
                      <a:pt x="6648" y="6963"/>
                    </a:cubicBezTo>
                    <a:cubicBezTo>
                      <a:pt x="6837" y="6963"/>
                      <a:pt x="6994" y="6805"/>
                      <a:pt x="6994" y="6616"/>
                    </a:cubicBezTo>
                    <a:lnTo>
                      <a:pt x="6994" y="5230"/>
                    </a:lnTo>
                    <a:cubicBezTo>
                      <a:pt x="6994" y="5041"/>
                      <a:pt x="7152" y="4884"/>
                      <a:pt x="7372" y="4884"/>
                    </a:cubicBezTo>
                    <a:cubicBezTo>
                      <a:pt x="7561" y="4884"/>
                      <a:pt x="7719" y="5041"/>
                      <a:pt x="7719" y="5230"/>
                    </a:cubicBezTo>
                    <a:lnTo>
                      <a:pt x="7719" y="6616"/>
                    </a:lnTo>
                    <a:cubicBezTo>
                      <a:pt x="7719" y="6805"/>
                      <a:pt x="7876" y="6963"/>
                      <a:pt x="8066" y="6963"/>
                    </a:cubicBezTo>
                    <a:cubicBezTo>
                      <a:pt x="8255" y="6963"/>
                      <a:pt x="8412" y="6805"/>
                      <a:pt x="8412" y="6616"/>
                    </a:cubicBezTo>
                    <a:lnTo>
                      <a:pt x="8412" y="5230"/>
                    </a:lnTo>
                    <a:cubicBezTo>
                      <a:pt x="8412" y="5041"/>
                      <a:pt x="8570" y="4884"/>
                      <a:pt x="8790" y="4884"/>
                    </a:cubicBezTo>
                    <a:cubicBezTo>
                      <a:pt x="8979" y="4884"/>
                      <a:pt x="9137" y="5041"/>
                      <a:pt x="9137" y="5230"/>
                    </a:cubicBezTo>
                    <a:lnTo>
                      <a:pt x="9137" y="6616"/>
                    </a:lnTo>
                    <a:cubicBezTo>
                      <a:pt x="9137" y="6805"/>
                      <a:pt x="9294" y="6963"/>
                      <a:pt x="9483" y="6963"/>
                    </a:cubicBezTo>
                    <a:cubicBezTo>
                      <a:pt x="9672" y="6963"/>
                      <a:pt x="9830" y="6805"/>
                      <a:pt x="9830" y="6616"/>
                    </a:cubicBezTo>
                    <a:lnTo>
                      <a:pt x="9830" y="5955"/>
                    </a:lnTo>
                    <a:cubicBezTo>
                      <a:pt x="9704" y="5703"/>
                      <a:pt x="9861" y="5545"/>
                      <a:pt x="10019" y="5545"/>
                    </a:cubicBezTo>
                    <a:cubicBezTo>
                      <a:pt x="10239" y="5545"/>
                      <a:pt x="10397" y="5703"/>
                      <a:pt x="10397" y="5892"/>
                    </a:cubicBezTo>
                    <a:lnTo>
                      <a:pt x="10397" y="7057"/>
                    </a:lnTo>
                    <a:cubicBezTo>
                      <a:pt x="10397" y="8003"/>
                      <a:pt x="10176" y="8885"/>
                      <a:pt x="9830" y="9672"/>
                    </a:cubicBezTo>
                    <a:lnTo>
                      <a:pt x="6144" y="9672"/>
                    </a:lnTo>
                    <a:lnTo>
                      <a:pt x="3812" y="7372"/>
                    </a:lnTo>
                    <a:cubicBezTo>
                      <a:pt x="3686" y="7246"/>
                      <a:pt x="3686" y="6994"/>
                      <a:pt x="3812" y="6900"/>
                    </a:cubicBezTo>
                    <a:cubicBezTo>
                      <a:pt x="3875" y="6837"/>
                      <a:pt x="3962" y="6805"/>
                      <a:pt x="4049" y="6805"/>
                    </a:cubicBezTo>
                    <a:cubicBezTo>
                      <a:pt x="4135" y="6805"/>
                      <a:pt x="4222" y="6837"/>
                      <a:pt x="4285" y="6900"/>
                    </a:cubicBezTo>
                    <a:lnTo>
                      <a:pt x="5010" y="7593"/>
                    </a:lnTo>
                    <a:cubicBezTo>
                      <a:pt x="5075" y="7659"/>
                      <a:pt x="5163" y="7690"/>
                      <a:pt x="5251" y="7690"/>
                    </a:cubicBezTo>
                    <a:cubicBezTo>
                      <a:pt x="5415" y="7690"/>
                      <a:pt x="5577" y="7578"/>
                      <a:pt x="5577" y="7372"/>
                    </a:cubicBezTo>
                    <a:lnTo>
                      <a:pt x="5577" y="3182"/>
                    </a:lnTo>
                    <a:cubicBezTo>
                      <a:pt x="5577" y="2993"/>
                      <a:pt x="5734" y="2836"/>
                      <a:pt x="5955" y="2836"/>
                    </a:cubicBezTo>
                    <a:close/>
                    <a:moveTo>
                      <a:pt x="9672" y="10302"/>
                    </a:moveTo>
                    <a:lnTo>
                      <a:pt x="9672" y="10680"/>
                    </a:lnTo>
                    <a:cubicBezTo>
                      <a:pt x="9704" y="10869"/>
                      <a:pt x="9546" y="11027"/>
                      <a:pt x="9357" y="11027"/>
                    </a:cubicBezTo>
                    <a:lnTo>
                      <a:pt x="6616" y="11027"/>
                    </a:lnTo>
                    <a:cubicBezTo>
                      <a:pt x="6396" y="11027"/>
                      <a:pt x="6238" y="10869"/>
                      <a:pt x="6238" y="10680"/>
                    </a:cubicBezTo>
                    <a:lnTo>
                      <a:pt x="6238" y="10302"/>
                    </a:lnTo>
                    <a:close/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lnTo>
                      <a:pt x="0" y="1733"/>
                    </a:lnTo>
                    <a:cubicBezTo>
                      <a:pt x="0" y="1922"/>
                      <a:pt x="158" y="2080"/>
                      <a:pt x="347" y="2080"/>
                    </a:cubicBezTo>
                    <a:lnTo>
                      <a:pt x="693" y="2080"/>
                    </a:lnTo>
                    <a:lnTo>
                      <a:pt x="693" y="7593"/>
                    </a:lnTo>
                    <a:lnTo>
                      <a:pt x="347" y="7593"/>
                    </a:lnTo>
                    <a:cubicBezTo>
                      <a:pt x="158" y="7593"/>
                      <a:pt x="0" y="7751"/>
                      <a:pt x="0" y="7940"/>
                    </a:cubicBezTo>
                    <a:lnTo>
                      <a:pt x="0" y="9326"/>
                    </a:lnTo>
                    <a:cubicBezTo>
                      <a:pt x="0" y="9515"/>
                      <a:pt x="158" y="9672"/>
                      <a:pt x="347" y="9672"/>
                    </a:cubicBezTo>
                    <a:lnTo>
                      <a:pt x="1733" y="9672"/>
                    </a:lnTo>
                    <a:cubicBezTo>
                      <a:pt x="1922" y="9672"/>
                      <a:pt x="2080" y="9515"/>
                      <a:pt x="2080" y="9326"/>
                    </a:cubicBezTo>
                    <a:lnTo>
                      <a:pt x="2080" y="8979"/>
                    </a:lnTo>
                    <a:lnTo>
                      <a:pt x="4442" y="8979"/>
                    </a:lnTo>
                    <a:lnTo>
                      <a:pt x="5577" y="10113"/>
                    </a:lnTo>
                    <a:lnTo>
                      <a:pt x="5577" y="10712"/>
                    </a:lnTo>
                    <a:cubicBezTo>
                      <a:pt x="5577" y="11248"/>
                      <a:pt x="6049" y="11720"/>
                      <a:pt x="6616" y="11720"/>
                    </a:cubicBezTo>
                    <a:lnTo>
                      <a:pt x="9357" y="11720"/>
                    </a:lnTo>
                    <a:cubicBezTo>
                      <a:pt x="9924" y="11720"/>
                      <a:pt x="10397" y="11248"/>
                      <a:pt x="10397" y="10712"/>
                    </a:cubicBezTo>
                    <a:lnTo>
                      <a:pt x="10397" y="10113"/>
                    </a:lnTo>
                    <a:cubicBezTo>
                      <a:pt x="10806" y="9200"/>
                      <a:pt x="11058" y="8160"/>
                      <a:pt x="11058" y="7026"/>
                    </a:cubicBezTo>
                    <a:lnTo>
                      <a:pt x="11058" y="5892"/>
                    </a:lnTo>
                    <a:cubicBezTo>
                      <a:pt x="11058" y="5325"/>
                      <a:pt x="10617" y="4884"/>
                      <a:pt x="10019" y="4884"/>
                    </a:cubicBezTo>
                    <a:cubicBezTo>
                      <a:pt x="9924" y="4884"/>
                      <a:pt x="9767" y="4915"/>
                      <a:pt x="9641" y="4947"/>
                    </a:cubicBezTo>
                    <a:cubicBezTo>
                      <a:pt x="9546" y="4632"/>
                      <a:pt x="9326" y="4379"/>
                      <a:pt x="9011" y="4253"/>
                    </a:cubicBezTo>
                    <a:lnTo>
                      <a:pt x="9011" y="2080"/>
                    </a:lnTo>
                    <a:lnTo>
                      <a:pt x="9357" y="2080"/>
                    </a:lnTo>
                    <a:cubicBezTo>
                      <a:pt x="9546" y="2080"/>
                      <a:pt x="9735" y="1922"/>
                      <a:pt x="9735" y="1733"/>
                    </a:cubicBezTo>
                    <a:lnTo>
                      <a:pt x="9735" y="347"/>
                    </a:lnTo>
                    <a:cubicBezTo>
                      <a:pt x="9735" y="158"/>
                      <a:pt x="9546" y="0"/>
                      <a:pt x="9357" y="0"/>
                    </a:cubicBezTo>
                    <a:lnTo>
                      <a:pt x="7971" y="0"/>
                    </a:lnTo>
                    <a:cubicBezTo>
                      <a:pt x="7782" y="0"/>
                      <a:pt x="7624" y="158"/>
                      <a:pt x="7624" y="347"/>
                    </a:cubicBezTo>
                    <a:lnTo>
                      <a:pt x="7624" y="693"/>
                    </a:lnTo>
                    <a:lnTo>
                      <a:pt x="2080" y="693"/>
                    </a:lnTo>
                    <a:lnTo>
                      <a:pt x="2080" y="347"/>
                    </a:lnTo>
                    <a:cubicBezTo>
                      <a:pt x="2080" y="158"/>
                      <a:pt x="1922" y="0"/>
                      <a:pt x="17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54"/>
              <p:cNvSpPr/>
              <p:nvPr/>
            </p:nvSpPr>
            <p:spPr>
              <a:xfrm>
                <a:off x="6387845" y="3311663"/>
                <a:ext cx="280049" cy="398309"/>
              </a:xfrm>
              <a:custGeom>
                <a:avLst/>
                <a:gdLst/>
                <a:ahLst/>
                <a:cxnLst/>
                <a:rect l="l" t="t" r="r" b="b"/>
                <a:pathLst>
                  <a:path w="13588" h="19326" extrusionOk="0">
                    <a:moveTo>
                      <a:pt x="11891" y="1133"/>
                    </a:moveTo>
                    <a:cubicBezTo>
                      <a:pt x="12202" y="1133"/>
                      <a:pt x="12455" y="1387"/>
                      <a:pt x="12455" y="1701"/>
                    </a:cubicBezTo>
                    <a:lnTo>
                      <a:pt x="12455" y="2265"/>
                    </a:lnTo>
                    <a:lnTo>
                      <a:pt x="1132" y="2265"/>
                    </a:lnTo>
                    <a:lnTo>
                      <a:pt x="1132" y="1701"/>
                    </a:lnTo>
                    <a:cubicBezTo>
                      <a:pt x="1132" y="1387"/>
                      <a:pt x="1386" y="1133"/>
                      <a:pt x="1700" y="1133"/>
                    </a:cubicBezTo>
                    <a:close/>
                    <a:moveTo>
                      <a:pt x="12455" y="3398"/>
                    </a:moveTo>
                    <a:lnTo>
                      <a:pt x="12455" y="14796"/>
                    </a:lnTo>
                    <a:lnTo>
                      <a:pt x="1132" y="14796"/>
                    </a:lnTo>
                    <a:lnTo>
                      <a:pt x="1132" y="3398"/>
                    </a:lnTo>
                    <a:close/>
                    <a:moveTo>
                      <a:pt x="12455" y="15928"/>
                    </a:moveTo>
                    <a:lnTo>
                      <a:pt x="12455" y="17628"/>
                    </a:lnTo>
                    <a:cubicBezTo>
                      <a:pt x="12455" y="17939"/>
                      <a:pt x="12202" y="18193"/>
                      <a:pt x="11891" y="18193"/>
                    </a:cubicBezTo>
                    <a:lnTo>
                      <a:pt x="1700" y="18193"/>
                    </a:lnTo>
                    <a:cubicBezTo>
                      <a:pt x="1386" y="18193"/>
                      <a:pt x="1132" y="17939"/>
                      <a:pt x="1132" y="17628"/>
                    </a:cubicBezTo>
                    <a:lnTo>
                      <a:pt x="1132" y="15928"/>
                    </a:lnTo>
                    <a:close/>
                    <a:moveTo>
                      <a:pt x="1700" y="1"/>
                    </a:moveTo>
                    <a:cubicBezTo>
                      <a:pt x="761" y="1"/>
                      <a:pt x="0" y="762"/>
                      <a:pt x="0" y="1701"/>
                    </a:cubicBezTo>
                    <a:lnTo>
                      <a:pt x="0" y="17628"/>
                    </a:lnTo>
                    <a:cubicBezTo>
                      <a:pt x="0" y="18564"/>
                      <a:pt x="761" y="19325"/>
                      <a:pt x="1700" y="19325"/>
                    </a:cubicBezTo>
                    <a:lnTo>
                      <a:pt x="11891" y="19325"/>
                    </a:lnTo>
                    <a:cubicBezTo>
                      <a:pt x="12827" y="19325"/>
                      <a:pt x="13588" y="18564"/>
                      <a:pt x="13588" y="17628"/>
                    </a:cubicBezTo>
                    <a:lnTo>
                      <a:pt x="13588" y="1701"/>
                    </a:lnTo>
                    <a:cubicBezTo>
                      <a:pt x="13588" y="762"/>
                      <a:pt x="12827" y="1"/>
                      <a:pt x="118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455" name="Google Shape;455;p54"/>
            <p:cNvSpPr/>
            <p:nvPr/>
          </p:nvSpPr>
          <p:spPr>
            <a:xfrm>
              <a:off x="6486221" y="3653205"/>
              <a:ext cx="83285" cy="23351"/>
            </a:xfrm>
            <a:custGeom>
              <a:avLst/>
              <a:gdLst/>
              <a:ahLst/>
              <a:cxnLst/>
              <a:rect l="l" t="t" r="r" b="b"/>
              <a:pathLst>
                <a:path w="4041" h="1133" extrusionOk="0">
                  <a:moveTo>
                    <a:pt x="568" y="1"/>
                  </a:moveTo>
                  <a:cubicBezTo>
                    <a:pt x="254" y="1"/>
                    <a:pt x="1" y="251"/>
                    <a:pt x="1" y="565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3473" y="1133"/>
                  </a:lnTo>
                  <a:cubicBezTo>
                    <a:pt x="3787" y="1133"/>
                    <a:pt x="4041" y="879"/>
                    <a:pt x="4041" y="565"/>
                  </a:cubicBezTo>
                  <a:cubicBezTo>
                    <a:pt x="4041" y="251"/>
                    <a:pt x="3787" y="1"/>
                    <a:pt x="34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</p:grpSp>
      <p:sp>
        <p:nvSpPr>
          <p:cNvPr id="456" name="Google Shape;456;p54"/>
          <p:cNvSpPr txBox="1">
            <a:spLocks noGrp="1"/>
          </p:cNvSpPr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PRODUCT OVERVIEW</a:t>
            </a:r>
            <a:endParaRPr/>
          </a:p>
        </p:txBody>
      </p:sp>
      <p:sp>
        <p:nvSpPr>
          <p:cNvPr id="457" name="Google Shape;457;p54"/>
          <p:cNvSpPr txBox="1">
            <a:spLocks noGrp="1"/>
          </p:cNvSpPr>
          <p:nvPr>
            <p:ph type="ctrTitle" idx="4294967295"/>
          </p:nvPr>
        </p:nvSpPr>
        <p:spPr>
          <a:xfrm>
            <a:off x="1814225" y="3328875"/>
            <a:ext cx="1028700" cy="36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</a:rPr>
              <a:t>MERCURY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458" name="Google Shape;458;p54"/>
          <p:cNvSpPr txBox="1">
            <a:spLocks noGrp="1"/>
          </p:cNvSpPr>
          <p:nvPr>
            <p:ph type="subTitle" idx="4294967295"/>
          </p:nvPr>
        </p:nvSpPr>
        <p:spPr>
          <a:xfrm>
            <a:off x="1814675" y="3576450"/>
            <a:ext cx="1028400" cy="2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/>
              <a:t>12.06.2018</a:t>
            </a:r>
            <a:endParaRPr sz="1200"/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/>
          </a:p>
        </p:txBody>
      </p:sp>
      <p:sp>
        <p:nvSpPr>
          <p:cNvPr id="459" name="Google Shape;459;p54"/>
          <p:cNvSpPr txBox="1">
            <a:spLocks noGrp="1"/>
          </p:cNvSpPr>
          <p:nvPr>
            <p:ph type="subTitle" idx="4294967295"/>
          </p:nvPr>
        </p:nvSpPr>
        <p:spPr>
          <a:xfrm>
            <a:off x="4444825" y="3454050"/>
            <a:ext cx="13638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/>
              <a:t>Here you can talk about the features of your product</a:t>
            </a:r>
            <a:endParaRPr sz="1000"/>
          </a:p>
        </p:txBody>
      </p:sp>
      <p:sp>
        <p:nvSpPr>
          <p:cNvPr id="460" name="Google Shape;460;p54"/>
          <p:cNvSpPr txBox="1">
            <a:spLocks noGrp="1"/>
          </p:cNvSpPr>
          <p:nvPr>
            <p:ph type="ctrTitle" idx="4294967295"/>
          </p:nvPr>
        </p:nvSpPr>
        <p:spPr>
          <a:xfrm>
            <a:off x="3922000" y="2082838"/>
            <a:ext cx="1028700" cy="36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</a:rPr>
              <a:t>VENUS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461" name="Google Shape;461;p54"/>
          <p:cNvSpPr txBox="1">
            <a:spLocks noGrp="1"/>
          </p:cNvSpPr>
          <p:nvPr>
            <p:ph type="subTitle" idx="4294967295"/>
          </p:nvPr>
        </p:nvSpPr>
        <p:spPr>
          <a:xfrm>
            <a:off x="3922450" y="2330413"/>
            <a:ext cx="1028400" cy="2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/>
              <a:t>12.06.2018</a:t>
            </a:r>
            <a:endParaRPr sz="1200"/>
          </a:p>
        </p:txBody>
      </p:sp>
      <p:sp>
        <p:nvSpPr>
          <p:cNvPr id="462" name="Google Shape;462;p54"/>
          <p:cNvSpPr txBox="1">
            <a:spLocks noGrp="1"/>
          </p:cNvSpPr>
          <p:nvPr>
            <p:ph type="subTitle" idx="4294967295"/>
          </p:nvPr>
        </p:nvSpPr>
        <p:spPr>
          <a:xfrm>
            <a:off x="6588950" y="2206717"/>
            <a:ext cx="13638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/>
              <a:t>Here you can talk about the features of your product</a:t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5"/>
          <p:cNvSpPr txBox="1">
            <a:spLocks noGrp="1"/>
          </p:cNvSpPr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PLANS</a:t>
            </a:r>
            <a:endParaRPr/>
          </a:p>
        </p:txBody>
      </p:sp>
      <p:sp>
        <p:nvSpPr>
          <p:cNvPr id="468" name="Google Shape;468;p55"/>
          <p:cNvSpPr/>
          <p:nvPr/>
        </p:nvSpPr>
        <p:spPr>
          <a:xfrm rot="5400000">
            <a:off x="1077063" y="1809363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55"/>
          <p:cNvSpPr/>
          <p:nvPr/>
        </p:nvSpPr>
        <p:spPr>
          <a:xfrm rot="5400000">
            <a:off x="3216713" y="1809363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55"/>
          <p:cNvSpPr/>
          <p:nvPr/>
        </p:nvSpPr>
        <p:spPr>
          <a:xfrm rot="5400000">
            <a:off x="5356363" y="1809363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55"/>
          <p:cNvSpPr txBox="1"/>
          <p:nvPr/>
        </p:nvSpPr>
        <p:spPr>
          <a:xfrm>
            <a:off x="1938550" y="3372876"/>
            <a:ext cx="987600" cy="345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6760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rPr>
              <a:t>BASIC</a:t>
            </a:r>
            <a:endParaRPr sz="120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472" name="Google Shape;472;p55"/>
          <p:cNvSpPr txBox="1"/>
          <p:nvPr/>
        </p:nvSpPr>
        <p:spPr>
          <a:xfrm>
            <a:off x="6217850" y="3372876"/>
            <a:ext cx="987600" cy="345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6760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rPr>
              <a:t>PREMIUM</a:t>
            </a:r>
            <a:endParaRPr sz="120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473" name="Google Shape;473;p55"/>
          <p:cNvSpPr txBox="1"/>
          <p:nvPr/>
        </p:nvSpPr>
        <p:spPr>
          <a:xfrm>
            <a:off x="4078196" y="3372876"/>
            <a:ext cx="987600" cy="345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6760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PRO</a:t>
            </a:r>
            <a:endParaRPr sz="120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474" name="Google Shape;474;p55"/>
          <p:cNvSpPr txBox="1"/>
          <p:nvPr/>
        </p:nvSpPr>
        <p:spPr>
          <a:xfrm>
            <a:off x="1655499" y="2561813"/>
            <a:ext cx="15537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You can explain your</a:t>
            </a:r>
            <a:endParaRPr sz="12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product or your service</a:t>
            </a:r>
            <a:endParaRPr sz="12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475" name="Google Shape;475;p55"/>
          <p:cNvSpPr txBox="1"/>
          <p:nvPr/>
        </p:nvSpPr>
        <p:spPr>
          <a:xfrm>
            <a:off x="3795145" y="2561813"/>
            <a:ext cx="15537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You can explain your</a:t>
            </a:r>
            <a:endParaRPr sz="12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product or your service</a:t>
            </a:r>
            <a:endParaRPr sz="12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476" name="Google Shape;476;p55"/>
          <p:cNvSpPr txBox="1"/>
          <p:nvPr/>
        </p:nvSpPr>
        <p:spPr>
          <a:xfrm>
            <a:off x="5934799" y="2561813"/>
            <a:ext cx="15537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You can explain your</a:t>
            </a:r>
            <a:endParaRPr sz="12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product or your service</a:t>
            </a:r>
            <a:endParaRPr sz="12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grpSp>
        <p:nvGrpSpPr>
          <p:cNvPr id="477" name="Google Shape;477;p55"/>
          <p:cNvGrpSpPr/>
          <p:nvPr/>
        </p:nvGrpSpPr>
        <p:grpSpPr>
          <a:xfrm>
            <a:off x="2266003" y="2134867"/>
            <a:ext cx="332705" cy="333590"/>
            <a:chOff x="-44528075" y="1982825"/>
            <a:chExt cx="300900" cy="301700"/>
          </a:xfrm>
        </p:grpSpPr>
        <p:sp>
          <p:nvSpPr>
            <p:cNvPr id="478" name="Google Shape;478;p55"/>
            <p:cNvSpPr/>
            <p:nvPr/>
          </p:nvSpPr>
          <p:spPr>
            <a:xfrm>
              <a:off x="-44528075" y="1982825"/>
              <a:ext cx="300900" cy="301700"/>
            </a:xfrm>
            <a:custGeom>
              <a:avLst/>
              <a:gdLst/>
              <a:ahLst/>
              <a:cxnLst/>
              <a:rect l="l" t="t" r="r" b="b"/>
              <a:pathLst>
                <a:path w="12036" h="12068" extrusionOk="0">
                  <a:moveTo>
                    <a:pt x="9547" y="2175"/>
                  </a:moveTo>
                  <a:cubicBezTo>
                    <a:pt x="9736" y="2175"/>
                    <a:pt x="9893" y="2332"/>
                    <a:pt x="9893" y="2521"/>
                  </a:cubicBezTo>
                  <a:lnTo>
                    <a:pt x="9893" y="9547"/>
                  </a:lnTo>
                  <a:cubicBezTo>
                    <a:pt x="9893" y="9736"/>
                    <a:pt x="9736" y="9893"/>
                    <a:pt x="9547" y="9893"/>
                  </a:cubicBezTo>
                  <a:lnTo>
                    <a:pt x="2552" y="9893"/>
                  </a:lnTo>
                  <a:cubicBezTo>
                    <a:pt x="2332" y="9893"/>
                    <a:pt x="2206" y="9736"/>
                    <a:pt x="2206" y="9547"/>
                  </a:cubicBezTo>
                  <a:lnTo>
                    <a:pt x="2206" y="2521"/>
                  </a:lnTo>
                  <a:cubicBezTo>
                    <a:pt x="2206" y="2332"/>
                    <a:pt x="2332" y="2175"/>
                    <a:pt x="2552" y="21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9"/>
                  </a:lnTo>
                  <a:lnTo>
                    <a:pt x="2458" y="1419"/>
                  </a:lnTo>
                  <a:cubicBezTo>
                    <a:pt x="1891" y="1419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2"/>
                    <a:pt x="1" y="4601"/>
                  </a:cubicBezTo>
                  <a:cubicBezTo>
                    <a:pt x="1" y="4821"/>
                    <a:pt x="158" y="4979"/>
                    <a:pt x="347" y="4979"/>
                  </a:cubicBezTo>
                  <a:lnTo>
                    <a:pt x="1418" y="4979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90"/>
                  </a:lnTo>
                  <a:lnTo>
                    <a:pt x="347" y="7090"/>
                  </a:lnTo>
                  <a:cubicBezTo>
                    <a:pt x="158" y="7090"/>
                    <a:pt x="1" y="7247"/>
                    <a:pt x="1" y="7436"/>
                  </a:cubicBezTo>
                  <a:cubicBezTo>
                    <a:pt x="1" y="7657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50"/>
                    <a:pt x="2458" y="10650"/>
                  </a:cubicBezTo>
                  <a:lnTo>
                    <a:pt x="2836" y="10650"/>
                  </a:lnTo>
                  <a:lnTo>
                    <a:pt x="2836" y="11689"/>
                  </a:lnTo>
                  <a:cubicBezTo>
                    <a:pt x="2836" y="11910"/>
                    <a:pt x="2994" y="12067"/>
                    <a:pt x="3183" y="12067"/>
                  </a:cubicBezTo>
                  <a:cubicBezTo>
                    <a:pt x="3372" y="12067"/>
                    <a:pt x="3529" y="11910"/>
                    <a:pt x="3529" y="11689"/>
                  </a:cubicBezTo>
                  <a:lnTo>
                    <a:pt x="3529" y="10555"/>
                  </a:lnTo>
                  <a:lnTo>
                    <a:pt x="4254" y="10555"/>
                  </a:lnTo>
                  <a:lnTo>
                    <a:pt x="4254" y="11626"/>
                  </a:lnTo>
                  <a:cubicBezTo>
                    <a:pt x="4254" y="11815"/>
                    <a:pt x="4411" y="11973"/>
                    <a:pt x="4600" y="11973"/>
                  </a:cubicBezTo>
                  <a:cubicBezTo>
                    <a:pt x="4789" y="11973"/>
                    <a:pt x="4947" y="11815"/>
                    <a:pt x="4947" y="11626"/>
                  </a:cubicBezTo>
                  <a:lnTo>
                    <a:pt x="4947" y="10555"/>
                  </a:lnTo>
                  <a:lnTo>
                    <a:pt x="5671" y="10555"/>
                  </a:lnTo>
                  <a:lnTo>
                    <a:pt x="5671" y="11626"/>
                  </a:lnTo>
                  <a:cubicBezTo>
                    <a:pt x="5671" y="11815"/>
                    <a:pt x="5829" y="11973"/>
                    <a:pt x="6018" y="11973"/>
                  </a:cubicBezTo>
                  <a:cubicBezTo>
                    <a:pt x="6207" y="11973"/>
                    <a:pt x="6365" y="11815"/>
                    <a:pt x="6365" y="11626"/>
                  </a:cubicBezTo>
                  <a:lnTo>
                    <a:pt x="6365" y="10555"/>
                  </a:lnTo>
                  <a:lnTo>
                    <a:pt x="7089" y="10555"/>
                  </a:lnTo>
                  <a:lnTo>
                    <a:pt x="7089" y="11626"/>
                  </a:lnTo>
                  <a:cubicBezTo>
                    <a:pt x="7089" y="11815"/>
                    <a:pt x="7247" y="11973"/>
                    <a:pt x="7436" y="11973"/>
                  </a:cubicBezTo>
                  <a:cubicBezTo>
                    <a:pt x="7625" y="11973"/>
                    <a:pt x="7782" y="11815"/>
                    <a:pt x="7782" y="11626"/>
                  </a:cubicBezTo>
                  <a:lnTo>
                    <a:pt x="7782" y="10555"/>
                  </a:lnTo>
                  <a:lnTo>
                    <a:pt x="8507" y="10555"/>
                  </a:lnTo>
                  <a:lnTo>
                    <a:pt x="8507" y="11626"/>
                  </a:lnTo>
                  <a:cubicBezTo>
                    <a:pt x="8507" y="11815"/>
                    <a:pt x="8664" y="11973"/>
                    <a:pt x="8853" y="11973"/>
                  </a:cubicBezTo>
                  <a:cubicBezTo>
                    <a:pt x="9042" y="11973"/>
                    <a:pt x="9200" y="11815"/>
                    <a:pt x="9200" y="11626"/>
                  </a:cubicBezTo>
                  <a:lnTo>
                    <a:pt x="9200" y="10555"/>
                  </a:lnTo>
                  <a:lnTo>
                    <a:pt x="9547" y="10555"/>
                  </a:lnTo>
                  <a:cubicBezTo>
                    <a:pt x="10145" y="10555"/>
                    <a:pt x="10618" y="10082"/>
                    <a:pt x="10618" y="9484"/>
                  </a:cubicBezTo>
                  <a:lnTo>
                    <a:pt x="10618" y="9137"/>
                  </a:lnTo>
                  <a:lnTo>
                    <a:pt x="11689" y="9137"/>
                  </a:lnTo>
                  <a:cubicBezTo>
                    <a:pt x="11878" y="9137"/>
                    <a:pt x="12035" y="8980"/>
                    <a:pt x="12035" y="8791"/>
                  </a:cubicBezTo>
                  <a:cubicBezTo>
                    <a:pt x="12035" y="8602"/>
                    <a:pt x="11878" y="8444"/>
                    <a:pt x="11689" y="8444"/>
                  </a:cubicBezTo>
                  <a:lnTo>
                    <a:pt x="10618" y="8444"/>
                  </a:lnTo>
                  <a:lnTo>
                    <a:pt x="10618" y="7720"/>
                  </a:lnTo>
                  <a:lnTo>
                    <a:pt x="11689" y="7720"/>
                  </a:lnTo>
                  <a:cubicBezTo>
                    <a:pt x="11878" y="7720"/>
                    <a:pt x="12035" y="7562"/>
                    <a:pt x="12035" y="7373"/>
                  </a:cubicBezTo>
                  <a:cubicBezTo>
                    <a:pt x="12035" y="7153"/>
                    <a:pt x="11878" y="6995"/>
                    <a:pt x="11689" y="6995"/>
                  </a:cubicBezTo>
                  <a:lnTo>
                    <a:pt x="10618" y="6995"/>
                  </a:lnTo>
                  <a:lnTo>
                    <a:pt x="10618" y="6302"/>
                  </a:lnTo>
                  <a:lnTo>
                    <a:pt x="11689" y="6302"/>
                  </a:lnTo>
                  <a:cubicBezTo>
                    <a:pt x="11878" y="6302"/>
                    <a:pt x="12035" y="6144"/>
                    <a:pt x="12035" y="5955"/>
                  </a:cubicBezTo>
                  <a:cubicBezTo>
                    <a:pt x="12035" y="5735"/>
                    <a:pt x="11878" y="5577"/>
                    <a:pt x="11689" y="5577"/>
                  </a:cubicBezTo>
                  <a:lnTo>
                    <a:pt x="10618" y="5577"/>
                  </a:lnTo>
                  <a:lnTo>
                    <a:pt x="10618" y="4884"/>
                  </a:lnTo>
                  <a:lnTo>
                    <a:pt x="11689" y="4884"/>
                  </a:lnTo>
                  <a:lnTo>
                    <a:pt x="11689" y="4979"/>
                  </a:lnTo>
                  <a:cubicBezTo>
                    <a:pt x="11878" y="4979"/>
                    <a:pt x="12035" y="4821"/>
                    <a:pt x="12035" y="4601"/>
                  </a:cubicBezTo>
                  <a:cubicBezTo>
                    <a:pt x="12035" y="4412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5" y="3372"/>
                    <a:pt x="12035" y="3183"/>
                  </a:cubicBezTo>
                  <a:cubicBezTo>
                    <a:pt x="12035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9"/>
                    <a:pt x="9547" y="1419"/>
                  </a:cubicBezTo>
                  <a:lnTo>
                    <a:pt x="9200" y="1419"/>
                  </a:lnTo>
                  <a:lnTo>
                    <a:pt x="9200" y="347"/>
                  </a:lnTo>
                  <a:cubicBezTo>
                    <a:pt x="9200" y="158"/>
                    <a:pt x="9042" y="1"/>
                    <a:pt x="8853" y="1"/>
                  </a:cubicBezTo>
                  <a:cubicBezTo>
                    <a:pt x="8664" y="1"/>
                    <a:pt x="8507" y="158"/>
                    <a:pt x="8507" y="347"/>
                  </a:cubicBezTo>
                  <a:lnTo>
                    <a:pt x="8507" y="1419"/>
                  </a:lnTo>
                  <a:lnTo>
                    <a:pt x="7782" y="1419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9"/>
                  </a:lnTo>
                  <a:lnTo>
                    <a:pt x="6365" y="1419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1" y="158"/>
                    <a:pt x="5671" y="347"/>
                  </a:cubicBezTo>
                  <a:lnTo>
                    <a:pt x="5671" y="1419"/>
                  </a:lnTo>
                  <a:lnTo>
                    <a:pt x="4947" y="1419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9"/>
                  </a:lnTo>
                  <a:lnTo>
                    <a:pt x="3529" y="1419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55"/>
            <p:cNvSpPr/>
            <p:nvPr/>
          </p:nvSpPr>
          <p:spPr>
            <a:xfrm>
              <a:off x="-44455600" y="205372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cubicBezTo>
                    <a:pt x="536" y="725"/>
                    <a:pt x="693" y="567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55"/>
            <p:cNvSpPr/>
            <p:nvPr/>
          </p:nvSpPr>
          <p:spPr>
            <a:xfrm>
              <a:off x="-44455600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55"/>
            <p:cNvSpPr/>
            <p:nvPr/>
          </p:nvSpPr>
          <p:spPr>
            <a:xfrm>
              <a:off x="-443146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55"/>
            <p:cNvSpPr/>
            <p:nvPr/>
          </p:nvSpPr>
          <p:spPr>
            <a:xfrm>
              <a:off x="-44314625" y="205372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725"/>
                    <a:pt x="347" y="725"/>
                  </a:cubicBezTo>
                  <a:cubicBezTo>
                    <a:pt x="536" y="725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55"/>
            <p:cNvSpPr/>
            <p:nvPr/>
          </p:nvSpPr>
          <p:spPr>
            <a:xfrm>
              <a:off x="-44447725" y="2062375"/>
              <a:ext cx="143350" cy="140225"/>
            </a:xfrm>
            <a:custGeom>
              <a:avLst/>
              <a:gdLst/>
              <a:ahLst/>
              <a:cxnLst/>
              <a:rect l="l" t="t" r="r" b="b"/>
              <a:pathLst>
                <a:path w="5734" h="5609" extrusionOk="0">
                  <a:moveTo>
                    <a:pt x="3182" y="757"/>
                  </a:moveTo>
                  <a:lnTo>
                    <a:pt x="3182" y="883"/>
                  </a:lnTo>
                  <a:cubicBezTo>
                    <a:pt x="3182" y="1041"/>
                    <a:pt x="3277" y="1167"/>
                    <a:pt x="3434" y="1198"/>
                  </a:cubicBezTo>
                  <a:cubicBezTo>
                    <a:pt x="3623" y="1261"/>
                    <a:pt x="3812" y="1387"/>
                    <a:pt x="3970" y="1513"/>
                  </a:cubicBezTo>
                  <a:cubicBezTo>
                    <a:pt x="4049" y="1553"/>
                    <a:pt x="4142" y="1593"/>
                    <a:pt x="4231" y="1593"/>
                  </a:cubicBezTo>
                  <a:cubicBezTo>
                    <a:pt x="4282" y="1593"/>
                    <a:pt x="4333" y="1579"/>
                    <a:pt x="4379" y="1545"/>
                  </a:cubicBezTo>
                  <a:lnTo>
                    <a:pt x="4505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00" y="2206"/>
                    <a:pt x="4537" y="2364"/>
                    <a:pt x="4568" y="2490"/>
                  </a:cubicBezTo>
                  <a:cubicBezTo>
                    <a:pt x="4600" y="2710"/>
                    <a:pt x="4600" y="2899"/>
                    <a:pt x="4568" y="3120"/>
                  </a:cubicBezTo>
                  <a:cubicBezTo>
                    <a:pt x="4537" y="3277"/>
                    <a:pt x="4600" y="3403"/>
                    <a:pt x="4726" y="3466"/>
                  </a:cubicBezTo>
                  <a:lnTo>
                    <a:pt x="4852" y="3561"/>
                  </a:lnTo>
                  <a:lnTo>
                    <a:pt x="4505" y="4128"/>
                  </a:lnTo>
                  <a:lnTo>
                    <a:pt x="4379" y="4065"/>
                  </a:lnTo>
                  <a:cubicBezTo>
                    <a:pt x="4323" y="4037"/>
                    <a:pt x="4260" y="4021"/>
                    <a:pt x="4196" y="4021"/>
                  </a:cubicBezTo>
                  <a:cubicBezTo>
                    <a:pt x="4118" y="4021"/>
                    <a:pt x="4039" y="4044"/>
                    <a:pt x="3970" y="4097"/>
                  </a:cubicBezTo>
                  <a:cubicBezTo>
                    <a:pt x="3812" y="4254"/>
                    <a:pt x="3623" y="4349"/>
                    <a:pt x="3434" y="4412"/>
                  </a:cubicBezTo>
                  <a:cubicBezTo>
                    <a:pt x="3277" y="4475"/>
                    <a:pt x="3182" y="4632"/>
                    <a:pt x="3182" y="4727"/>
                  </a:cubicBezTo>
                  <a:lnTo>
                    <a:pt x="3182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394" y="4475"/>
                    <a:pt x="2237" y="4412"/>
                  </a:cubicBezTo>
                  <a:cubicBezTo>
                    <a:pt x="2048" y="4349"/>
                    <a:pt x="1859" y="4223"/>
                    <a:pt x="1701" y="4097"/>
                  </a:cubicBezTo>
                  <a:cubicBezTo>
                    <a:pt x="1622" y="4057"/>
                    <a:pt x="1529" y="4017"/>
                    <a:pt x="1440" y="4017"/>
                  </a:cubicBezTo>
                  <a:cubicBezTo>
                    <a:pt x="1389" y="4017"/>
                    <a:pt x="1338" y="4030"/>
                    <a:pt x="1292" y="4065"/>
                  </a:cubicBezTo>
                  <a:lnTo>
                    <a:pt x="1166" y="4128"/>
                  </a:lnTo>
                  <a:lnTo>
                    <a:pt x="819" y="3561"/>
                  </a:lnTo>
                  <a:lnTo>
                    <a:pt x="945" y="3466"/>
                  </a:lnTo>
                  <a:cubicBezTo>
                    <a:pt x="1071" y="3403"/>
                    <a:pt x="1134" y="3246"/>
                    <a:pt x="1103" y="3120"/>
                  </a:cubicBezTo>
                  <a:cubicBezTo>
                    <a:pt x="1071" y="2899"/>
                    <a:pt x="1071" y="2710"/>
                    <a:pt x="1103" y="2490"/>
                  </a:cubicBezTo>
                  <a:cubicBezTo>
                    <a:pt x="1134" y="2332"/>
                    <a:pt x="1071" y="2206"/>
                    <a:pt x="945" y="2143"/>
                  </a:cubicBezTo>
                  <a:lnTo>
                    <a:pt x="819" y="2049"/>
                  </a:lnTo>
                  <a:lnTo>
                    <a:pt x="1166" y="1482"/>
                  </a:lnTo>
                  <a:lnTo>
                    <a:pt x="1292" y="1545"/>
                  </a:lnTo>
                  <a:cubicBezTo>
                    <a:pt x="1350" y="1589"/>
                    <a:pt x="1416" y="1612"/>
                    <a:pt x="1481" y="1612"/>
                  </a:cubicBezTo>
                  <a:cubicBezTo>
                    <a:pt x="1557" y="1612"/>
                    <a:pt x="1634" y="1581"/>
                    <a:pt x="1701" y="1513"/>
                  </a:cubicBezTo>
                  <a:cubicBezTo>
                    <a:pt x="1859" y="1356"/>
                    <a:pt x="2048" y="1261"/>
                    <a:pt x="2237" y="1198"/>
                  </a:cubicBezTo>
                  <a:cubicBezTo>
                    <a:pt x="2394" y="1167"/>
                    <a:pt x="2489" y="1009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53" y="1"/>
                    <a:pt x="1796" y="158"/>
                    <a:pt x="1796" y="347"/>
                  </a:cubicBezTo>
                  <a:lnTo>
                    <a:pt x="1796" y="599"/>
                  </a:lnTo>
                  <a:cubicBezTo>
                    <a:pt x="1701" y="631"/>
                    <a:pt x="1575" y="726"/>
                    <a:pt x="1481" y="789"/>
                  </a:cubicBezTo>
                  <a:lnTo>
                    <a:pt x="1292" y="663"/>
                  </a:lnTo>
                  <a:cubicBezTo>
                    <a:pt x="1242" y="643"/>
                    <a:pt x="1186" y="632"/>
                    <a:pt x="1129" y="632"/>
                  </a:cubicBezTo>
                  <a:cubicBezTo>
                    <a:pt x="1007" y="632"/>
                    <a:pt x="884" y="681"/>
                    <a:pt x="819" y="789"/>
                  </a:cubicBezTo>
                  <a:lnTo>
                    <a:pt x="126" y="2017"/>
                  </a:lnTo>
                  <a:cubicBezTo>
                    <a:pt x="32" y="2175"/>
                    <a:pt x="63" y="2395"/>
                    <a:pt x="221" y="2490"/>
                  </a:cubicBezTo>
                  <a:lnTo>
                    <a:pt x="441" y="2616"/>
                  </a:lnTo>
                  <a:lnTo>
                    <a:pt x="441" y="2994"/>
                  </a:lnTo>
                  <a:lnTo>
                    <a:pt x="221" y="3120"/>
                  </a:lnTo>
                  <a:cubicBezTo>
                    <a:pt x="95" y="3183"/>
                    <a:pt x="0" y="3435"/>
                    <a:pt x="126" y="3592"/>
                  </a:cubicBezTo>
                  <a:lnTo>
                    <a:pt x="819" y="4821"/>
                  </a:lnTo>
                  <a:cubicBezTo>
                    <a:pt x="879" y="4921"/>
                    <a:pt x="989" y="4983"/>
                    <a:pt x="1102" y="4983"/>
                  </a:cubicBezTo>
                  <a:cubicBezTo>
                    <a:pt x="1168" y="4983"/>
                    <a:pt x="1234" y="4962"/>
                    <a:pt x="1292" y="4916"/>
                  </a:cubicBezTo>
                  <a:lnTo>
                    <a:pt x="1481" y="4821"/>
                  </a:lnTo>
                  <a:cubicBezTo>
                    <a:pt x="1607" y="4884"/>
                    <a:pt x="1733" y="4979"/>
                    <a:pt x="1796" y="5010"/>
                  </a:cubicBezTo>
                  <a:lnTo>
                    <a:pt x="1796" y="5231"/>
                  </a:lnTo>
                  <a:cubicBezTo>
                    <a:pt x="1796" y="5451"/>
                    <a:pt x="1953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8" y="5451"/>
                    <a:pt x="3938" y="5231"/>
                  </a:cubicBezTo>
                  <a:lnTo>
                    <a:pt x="3938" y="5010"/>
                  </a:lnTo>
                  <a:cubicBezTo>
                    <a:pt x="4064" y="4979"/>
                    <a:pt x="4159" y="4884"/>
                    <a:pt x="4253" y="4821"/>
                  </a:cubicBezTo>
                  <a:lnTo>
                    <a:pt x="4442" y="4916"/>
                  </a:lnTo>
                  <a:cubicBezTo>
                    <a:pt x="4501" y="4951"/>
                    <a:pt x="4574" y="4969"/>
                    <a:pt x="4644" y="4969"/>
                  </a:cubicBezTo>
                  <a:cubicBezTo>
                    <a:pt x="4762" y="4969"/>
                    <a:pt x="4875" y="4920"/>
                    <a:pt x="4915" y="4821"/>
                  </a:cubicBezTo>
                  <a:lnTo>
                    <a:pt x="5639" y="3592"/>
                  </a:lnTo>
                  <a:cubicBezTo>
                    <a:pt x="5702" y="3435"/>
                    <a:pt x="5671" y="3246"/>
                    <a:pt x="5513" y="3120"/>
                  </a:cubicBezTo>
                  <a:lnTo>
                    <a:pt x="5324" y="2994"/>
                  </a:lnTo>
                  <a:lnTo>
                    <a:pt x="5324" y="2616"/>
                  </a:lnTo>
                  <a:lnTo>
                    <a:pt x="5513" y="2490"/>
                  </a:lnTo>
                  <a:cubicBezTo>
                    <a:pt x="5671" y="2395"/>
                    <a:pt x="5734" y="2175"/>
                    <a:pt x="5639" y="2017"/>
                  </a:cubicBezTo>
                  <a:lnTo>
                    <a:pt x="4915" y="789"/>
                  </a:lnTo>
                  <a:cubicBezTo>
                    <a:pt x="4872" y="681"/>
                    <a:pt x="4742" y="618"/>
                    <a:pt x="4614" y="618"/>
                  </a:cubicBezTo>
                  <a:cubicBezTo>
                    <a:pt x="4553" y="618"/>
                    <a:pt x="4493" y="632"/>
                    <a:pt x="4442" y="663"/>
                  </a:cubicBezTo>
                  <a:lnTo>
                    <a:pt x="4253" y="789"/>
                  </a:lnTo>
                  <a:cubicBezTo>
                    <a:pt x="4127" y="726"/>
                    <a:pt x="4001" y="631"/>
                    <a:pt x="3938" y="599"/>
                  </a:cubicBezTo>
                  <a:lnTo>
                    <a:pt x="3938" y="347"/>
                  </a:lnTo>
                  <a:cubicBezTo>
                    <a:pt x="3938" y="158"/>
                    <a:pt x="3781" y="1"/>
                    <a:pt x="35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55"/>
            <p:cNvSpPr/>
            <p:nvPr/>
          </p:nvSpPr>
          <p:spPr>
            <a:xfrm>
              <a:off x="-44403625" y="2107275"/>
              <a:ext cx="53575" cy="52800"/>
            </a:xfrm>
            <a:custGeom>
              <a:avLst/>
              <a:gdLst/>
              <a:ahLst/>
              <a:cxnLst/>
              <a:rect l="l" t="t" r="r" b="b"/>
              <a:pathLst>
                <a:path w="2143" h="2112" extrusionOk="0">
                  <a:moveTo>
                    <a:pt x="1072" y="662"/>
                  </a:moveTo>
                  <a:cubicBezTo>
                    <a:pt x="1261" y="662"/>
                    <a:pt x="1418" y="820"/>
                    <a:pt x="1418" y="1009"/>
                  </a:cubicBezTo>
                  <a:cubicBezTo>
                    <a:pt x="1418" y="1198"/>
                    <a:pt x="1261" y="1355"/>
                    <a:pt x="1072" y="1355"/>
                  </a:cubicBezTo>
                  <a:cubicBezTo>
                    <a:pt x="882" y="1355"/>
                    <a:pt x="725" y="1198"/>
                    <a:pt x="725" y="1009"/>
                  </a:cubicBezTo>
                  <a:cubicBezTo>
                    <a:pt x="725" y="820"/>
                    <a:pt x="882" y="662"/>
                    <a:pt x="1072" y="662"/>
                  </a:cubicBezTo>
                  <a:close/>
                  <a:moveTo>
                    <a:pt x="1072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2"/>
                    <a:pt x="1072" y="2112"/>
                  </a:cubicBezTo>
                  <a:cubicBezTo>
                    <a:pt x="1670" y="2112"/>
                    <a:pt x="2143" y="1639"/>
                    <a:pt x="2143" y="1040"/>
                  </a:cubicBezTo>
                  <a:cubicBezTo>
                    <a:pt x="2143" y="473"/>
                    <a:pt x="1670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5" name="Google Shape;485;p55"/>
          <p:cNvSpPr/>
          <p:nvPr/>
        </p:nvSpPr>
        <p:spPr>
          <a:xfrm>
            <a:off x="4426119" y="2109473"/>
            <a:ext cx="291767" cy="331821"/>
          </a:xfrm>
          <a:custGeom>
            <a:avLst/>
            <a:gdLst/>
            <a:ahLst/>
            <a:cxnLst/>
            <a:rect l="l" t="t" r="r" b="b"/>
            <a:pathLst>
              <a:path w="10555" h="12004" extrusionOk="0">
                <a:moveTo>
                  <a:pt x="5262" y="709"/>
                </a:moveTo>
                <a:lnTo>
                  <a:pt x="9420" y="2788"/>
                </a:lnTo>
                <a:lnTo>
                  <a:pt x="8066" y="3450"/>
                </a:lnTo>
                <a:lnTo>
                  <a:pt x="5451" y="2127"/>
                </a:lnTo>
                <a:cubicBezTo>
                  <a:pt x="5403" y="2111"/>
                  <a:pt x="5348" y="2103"/>
                  <a:pt x="5293" y="2103"/>
                </a:cubicBezTo>
                <a:cubicBezTo>
                  <a:pt x="5238" y="2103"/>
                  <a:pt x="5183" y="2111"/>
                  <a:pt x="5136" y="2127"/>
                </a:cubicBezTo>
                <a:lnTo>
                  <a:pt x="2489" y="3450"/>
                </a:lnTo>
                <a:lnTo>
                  <a:pt x="1197" y="2788"/>
                </a:lnTo>
                <a:lnTo>
                  <a:pt x="5262" y="709"/>
                </a:lnTo>
                <a:close/>
                <a:moveTo>
                  <a:pt x="4915" y="3040"/>
                </a:moveTo>
                <a:lnTo>
                  <a:pt x="4915" y="6222"/>
                </a:lnTo>
                <a:lnTo>
                  <a:pt x="2804" y="7294"/>
                </a:lnTo>
                <a:lnTo>
                  <a:pt x="2804" y="4080"/>
                </a:lnTo>
                <a:lnTo>
                  <a:pt x="4915" y="3040"/>
                </a:lnTo>
                <a:close/>
                <a:moveTo>
                  <a:pt x="5640" y="3040"/>
                </a:moveTo>
                <a:lnTo>
                  <a:pt x="7750" y="4080"/>
                </a:lnTo>
                <a:lnTo>
                  <a:pt x="7750" y="7294"/>
                </a:lnTo>
                <a:lnTo>
                  <a:pt x="5640" y="6222"/>
                </a:lnTo>
                <a:lnTo>
                  <a:pt x="5640" y="3040"/>
                </a:lnTo>
                <a:close/>
                <a:moveTo>
                  <a:pt x="5262" y="6758"/>
                </a:moveTo>
                <a:lnTo>
                  <a:pt x="7278" y="7798"/>
                </a:lnTo>
                <a:lnTo>
                  <a:pt x="5262" y="8806"/>
                </a:lnTo>
                <a:lnTo>
                  <a:pt x="3277" y="7798"/>
                </a:lnTo>
                <a:lnTo>
                  <a:pt x="5262" y="6758"/>
                </a:lnTo>
                <a:close/>
                <a:moveTo>
                  <a:pt x="725" y="3372"/>
                </a:moveTo>
                <a:lnTo>
                  <a:pt x="2111" y="4080"/>
                </a:lnTo>
                <a:lnTo>
                  <a:pt x="2111" y="7829"/>
                </a:lnTo>
                <a:cubicBezTo>
                  <a:pt x="2111" y="7955"/>
                  <a:pt x="2206" y="8081"/>
                  <a:pt x="2332" y="8113"/>
                </a:cubicBezTo>
                <a:lnTo>
                  <a:pt x="4915" y="9404"/>
                </a:lnTo>
                <a:lnTo>
                  <a:pt x="4915" y="10980"/>
                </a:lnTo>
                <a:lnTo>
                  <a:pt x="725" y="8869"/>
                </a:lnTo>
                <a:lnTo>
                  <a:pt x="725" y="3372"/>
                </a:lnTo>
                <a:close/>
                <a:moveTo>
                  <a:pt x="9861" y="3387"/>
                </a:moveTo>
                <a:lnTo>
                  <a:pt x="9861" y="8932"/>
                </a:lnTo>
                <a:lnTo>
                  <a:pt x="5640" y="11011"/>
                </a:lnTo>
                <a:lnTo>
                  <a:pt x="5640" y="9436"/>
                </a:lnTo>
                <a:lnTo>
                  <a:pt x="8223" y="8144"/>
                </a:lnTo>
                <a:cubicBezTo>
                  <a:pt x="8349" y="8113"/>
                  <a:pt x="8412" y="7987"/>
                  <a:pt x="8412" y="7829"/>
                </a:cubicBezTo>
                <a:lnTo>
                  <a:pt x="8412" y="4080"/>
                </a:lnTo>
                <a:lnTo>
                  <a:pt x="9861" y="3387"/>
                </a:lnTo>
                <a:close/>
                <a:moveTo>
                  <a:pt x="5262" y="0"/>
                </a:moveTo>
                <a:cubicBezTo>
                  <a:pt x="5206" y="0"/>
                  <a:pt x="5151" y="16"/>
                  <a:pt x="5104" y="47"/>
                </a:cubicBezTo>
                <a:lnTo>
                  <a:pt x="284" y="2473"/>
                </a:lnTo>
                <a:cubicBezTo>
                  <a:pt x="63" y="2536"/>
                  <a:pt x="0" y="2662"/>
                  <a:pt x="0" y="2820"/>
                </a:cubicBezTo>
                <a:lnTo>
                  <a:pt x="0" y="9152"/>
                </a:lnTo>
                <a:cubicBezTo>
                  <a:pt x="0" y="9278"/>
                  <a:pt x="63" y="9404"/>
                  <a:pt x="189" y="9499"/>
                </a:cubicBezTo>
                <a:lnTo>
                  <a:pt x="5104" y="11956"/>
                </a:lnTo>
                <a:cubicBezTo>
                  <a:pt x="5151" y="11988"/>
                  <a:pt x="5206" y="12003"/>
                  <a:pt x="5262" y="12003"/>
                </a:cubicBezTo>
                <a:cubicBezTo>
                  <a:pt x="5317" y="12003"/>
                  <a:pt x="5372" y="11988"/>
                  <a:pt x="5419" y="11956"/>
                </a:cubicBezTo>
                <a:lnTo>
                  <a:pt x="10365" y="9499"/>
                </a:lnTo>
                <a:cubicBezTo>
                  <a:pt x="10460" y="9404"/>
                  <a:pt x="10554" y="9278"/>
                  <a:pt x="10554" y="9152"/>
                </a:cubicBezTo>
                <a:lnTo>
                  <a:pt x="10554" y="2788"/>
                </a:lnTo>
                <a:cubicBezTo>
                  <a:pt x="10554" y="2662"/>
                  <a:pt x="10460" y="2568"/>
                  <a:pt x="10365" y="2505"/>
                </a:cubicBezTo>
                <a:lnTo>
                  <a:pt x="5419" y="47"/>
                </a:lnTo>
                <a:cubicBezTo>
                  <a:pt x="5372" y="16"/>
                  <a:pt x="5317" y="0"/>
                  <a:pt x="526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55"/>
          <p:cNvGrpSpPr/>
          <p:nvPr/>
        </p:nvGrpSpPr>
        <p:grpSpPr>
          <a:xfrm>
            <a:off x="6545288" y="2137316"/>
            <a:ext cx="327823" cy="328695"/>
            <a:chOff x="-1700225" y="2768875"/>
            <a:chExt cx="291450" cy="292225"/>
          </a:xfrm>
        </p:grpSpPr>
        <p:sp>
          <p:nvSpPr>
            <p:cNvPr id="487" name="Google Shape;487;p55"/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55"/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55"/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55"/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55"/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55"/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6"/>
          <p:cNvSpPr txBox="1">
            <a:spLocks noGrp="1"/>
          </p:cNvSpPr>
          <p:nvPr>
            <p:ph type="ctrTitle"/>
          </p:nvPr>
        </p:nvSpPr>
        <p:spPr>
          <a:xfrm flipH="1">
            <a:off x="749050" y="500825"/>
            <a:ext cx="19584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DEMO</a:t>
            </a:r>
            <a:endParaRPr/>
          </a:p>
        </p:txBody>
      </p:sp>
      <p:grpSp>
        <p:nvGrpSpPr>
          <p:cNvPr id="498" name="Google Shape;498;p56"/>
          <p:cNvGrpSpPr/>
          <p:nvPr/>
        </p:nvGrpSpPr>
        <p:grpSpPr>
          <a:xfrm>
            <a:off x="3819981" y="1909204"/>
            <a:ext cx="1504028" cy="1325087"/>
            <a:chOff x="-3137650" y="2067900"/>
            <a:chExt cx="291450" cy="256775"/>
          </a:xfrm>
        </p:grpSpPr>
        <p:sp>
          <p:nvSpPr>
            <p:cNvPr id="499" name="Google Shape;499;p56"/>
            <p:cNvSpPr/>
            <p:nvPr/>
          </p:nvSpPr>
          <p:spPr>
            <a:xfrm>
              <a:off x="-3137650" y="2067900"/>
              <a:ext cx="291450" cy="187475"/>
            </a:xfrm>
            <a:custGeom>
              <a:avLst/>
              <a:gdLst/>
              <a:ahLst/>
              <a:cxnLst/>
              <a:rect l="l" t="t" r="r" b="b"/>
              <a:pathLst>
                <a:path w="11658" h="7499" extrusionOk="0">
                  <a:moveTo>
                    <a:pt x="10618" y="694"/>
                  </a:moveTo>
                  <a:cubicBezTo>
                    <a:pt x="10838" y="694"/>
                    <a:pt x="10964" y="851"/>
                    <a:pt x="10964" y="1040"/>
                  </a:cubicBezTo>
                  <a:lnTo>
                    <a:pt x="10964" y="6522"/>
                  </a:lnTo>
                  <a:cubicBezTo>
                    <a:pt x="10964" y="6711"/>
                    <a:pt x="10838" y="6868"/>
                    <a:pt x="10618" y="6868"/>
                  </a:cubicBezTo>
                  <a:lnTo>
                    <a:pt x="1009" y="6868"/>
                  </a:lnTo>
                  <a:cubicBezTo>
                    <a:pt x="820" y="6868"/>
                    <a:pt x="662" y="6711"/>
                    <a:pt x="662" y="6522"/>
                  </a:cubicBezTo>
                  <a:lnTo>
                    <a:pt x="662" y="1040"/>
                  </a:lnTo>
                  <a:cubicBezTo>
                    <a:pt x="662" y="851"/>
                    <a:pt x="820" y="694"/>
                    <a:pt x="1009" y="694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6490"/>
                  </a:lnTo>
                  <a:cubicBezTo>
                    <a:pt x="1" y="7026"/>
                    <a:pt x="473" y="7499"/>
                    <a:pt x="1009" y="7499"/>
                  </a:cubicBezTo>
                  <a:lnTo>
                    <a:pt x="10618" y="7499"/>
                  </a:lnTo>
                  <a:cubicBezTo>
                    <a:pt x="11185" y="7499"/>
                    <a:pt x="11658" y="7026"/>
                    <a:pt x="11658" y="6490"/>
                  </a:cubicBezTo>
                  <a:lnTo>
                    <a:pt x="11658" y="1009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56"/>
            <p:cNvSpPr/>
            <p:nvPr/>
          </p:nvSpPr>
          <p:spPr>
            <a:xfrm>
              <a:off x="-3137650" y="2273475"/>
              <a:ext cx="291450" cy="51200"/>
            </a:xfrm>
            <a:custGeom>
              <a:avLst/>
              <a:gdLst/>
              <a:ahLst/>
              <a:cxnLst/>
              <a:rect l="l" t="t" r="r" b="b"/>
              <a:pathLst>
                <a:path w="11658" h="2048" extrusionOk="0">
                  <a:moveTo>
                    <a:pt x="10618" y="662"/>
                  </a:moveTo>
                  <a:cubicBezTo>
                    <a:pt x="10838" y="662"/>
                    <a:pt x="10964" y="819"/>
                    <a:pt x="10964" y="1008"/>
                  </a:cubicBezTo>
                  <a:cubicBezTo>
                    <a:pt x="10964" y="1197"/>
                    <a:pt x="10838" y="1355"/>
                    <a:pt x="10618" y="1355"/>
                  </a:cubicBezTo>
                  <a:lnTo>
                    <a:pt x="6050" y="1355"/>
                  </a:lnTo>
                  <a:cubicBezTo>
                    <a:pt x="6113" y="1260"/>
                    <a:pt x="6113" y="1134"/>
                    <a:pt x="6113" y="1008"/>
                  </a:cubicBezTo>
                  <a:cubicBezTo>
                    <a:pt x="6113" y="882"/>
                    <a:pt x="6050" y="788"/>
                    <a:pt x="6050" y="662"/>
                  </a:cubicBezTo>
                  <a:close/>
                  <a:moveTo>
                    <a:pt x="5105" y="662"/>
                  </a:moveTo>
                  <a:cubicBezTo>
                    <a:pt x="5294" y="662"/>
                    <a:pt x="5451" y="819"/>
                    <a:pt x="5451" y="1008"/>
                  </a:cubicBezTo>
                  <a:cubicBezTo>
                    <a:pt x="5451" y="1229"/>
                    <a:pt x="5294" y="1386"/>
                    <a:pt x="5105" y="1386"/>
                  </a:cubicBezTo>
                  <a:lnTo>
                    <a:pt x="1009" y="1386"/>
                  </a:lnTo>
                  <a:cubicBezTo>
                    <a:pt x="820" y="1355"/>
                    <a:pt x="662" y="1229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cubicBezTo>
                    <a:pt x="1" y="1575"/>
                    <a:pt x="473" y="2048"/>
                    <a:pt x="1009" y="2048"/>
                  </a:cubicBezTo>
                  <a:lnTo>
                    <a:pt x="10618" y="2048"/>
                  </a:lnTo>
                  <a:cubicBezTo>
                    <a:pt x="11185" y="2048"/>
                    <a:pt x="11658" y="1575"/>
                    <a:pt x="11658" y="1008"/>
                  </a:cubicBez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56"/>
            <p:cNvSpPr/>
            <p:nvPr/>
          </p:nvSpPr>
          <p:spPr>
            <a:xfrm>
              <a:off x="-3035250" y="2103000"/>
              <a:ext cx="104000" cy="118500"/>
            </a:xfrm>
            <a:custGeom>
              <a:avLst/>
              <a:gdLst/>
              <a:ahLst/>
              <a:cxnLst/>
              <a:rect l="l" t="t" r="r" b="b"/>
              <a:pathLst>
                <a:path w="4160" h="4740" extrusionOk="0">
                  <a:moveTo>
                    <a:pt x="662" y="896"/>
                  </a:moveTo>
                  <a:lnTo>
                    <a:pt x="3056" y="2346"/>
                  </a:lnTo>
                  <a:lnTo>
                    <a:pt x="662" y="3826"/>
                  </a:lnTo>
                  <a:lnTo>
                    <a:pt x="662" y="896"/>
                  </a:lnTo>
                  <a:close/>
                  <a:moveTo>
                    <a:pt x="322" y="1"/>
                  </a:moveTo>
                  <a:cubicBezTo>
                    <a:pt x="144" y="1"/>
                    <a:pt x="0" y="131"/>
                    <a:pt x="0" y="298"/>
                  </a:cubicBezTo>
                  <a:lnTo>
                    <a:pt x="0" y="4425"/>
                  </a:lnTo>
                  <a:cubicBezTo>
                    <a:pt x="0" y="4607"/>
                    <a:pt x="132" y="4740"/>
                    <a:pt x="301" y="4740"/>
                  </a:cubicBezTo>
                  <a:cubicBezTo>
                    <a:pt x="365" y="4740"/>
                    <a:pt x="435" y="4720"/>
                    <a:pt x="504" y="4677"/>
                  </a:cubicBezTo>
                  <a:lnTo>
                    <a:pt x="3939" y="2629"/>
                  </a:lnTo>
                  <a:cubicBezTo>
                    <a:pt x="4159" y="2535"/>
                    <a:pt x="4159" y="2219"/>
                    <a:pt x="3939" y="2093"/>
                  </a:cubicBezTo>
                  <a:lnTo>
                    <a:pt x="504" y="46"/>
                  </a:lnTo>
                  <a:cubicBezTo>
                    <a:pt x="443" y="15"/>
                    <a:pt x="381" y="1"/>
                    <a:pt x="3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2" name="Google Shape;502;p56"/>
          <p:cNvSpPr txBox="1"/>
          <p:nvPr/>
        </p:nvSpPr>
        <p:spPr>
          <a:xfrm>
            <a:off x="3046401" y="3329425"/>
            <a:ext cx="30513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Insert your multimedia content here</a:t>
            </a:r>
            <a:endParaRPr sz="12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7"/>
          <p:cNvSpPr txBox="1">
            <a:spLocks noGrp="1"/>
          </p:cNvSpPr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TRACTION</a:t>
            </a:r>
            <a:endParaRPr/>
          </a:p>
        </p:txBody>
      </p:sp>
      <p:sp>
        <p:nvSpPr>
          <p:cNvPr id="508" name="Google Shape;508;p57"/>
          <p:cNvSpPr txBox="1">
            <a:spLocks noGrp="1"/>
          </p:cNvSpPr>
          <p:nvPr>
            <p:ph type="title" idx="5"/>
          </p:nvPr>
        </p:nvSpPr>
        <p:spPr>
          <a:xfrm>
            <a:off x="6786025" y="3366750"/>
            <a:ext cx="1692900" cy="4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15</a:t>
            </a:r>
            <a:endParaRPr/>
          </a:p>
        </p:txBody>
      </p:sp>
      <p:sp>
        <p:nvSpPr>
          <p:cNvPr id="509" name="Google Shape;509;p57"/>
          <p:cNvSpPr txBox="1">
            <a:spLocks noGrp="1"/>
          </p:cNvSpPr>
          <p:nvPr>
            <p:ph type="subTitle" idx="4"/>
          </p:nvPr>
        </p:nvSpPr>
        <p:spPr>
          <a:xfrm>
            <a:off x="4515032" y="275922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Average user savings per deal</a:t>
            </a:r>
            <a:endParaRPr/>
          </a:p>
        </p:txBody>
      </p:sp>
      <p:sp>
        <p:nvSpPr>
          <p:cNvPr id="510" name="Google Shape;510;p57"/>
          <p:cNvSpPr txBox="1">
            <a:spLocks noGrp="1"/>
          </p:cNvSpPr>
          <p:nvPr>
            <p:ph type="title" idx="3"/>
          </p:nvPr>
        </p:nvSpPr>
        <p:spPr>
          <a:xfrm>
            <a:off x="4621825" y="2341875"/>
            <a:ext cx="1692900" cy="4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140,000</a:t>
            </a:r>
            <a:endParaRPr/>
          </a:p>
        </p:txBody>
      </p:sp>
      <p:sp>
        <p:nvSpPr>
          <p:cNvPr id="511" name="Google Shape;511;p57"/>
          <p:cNvSpPr txBox="1">
            <a:spLocks noGrp="1"/>
          </p:cNvSpPr>
          <p:nvPr>
            <p:ph type="subTitle" idx="6"/>
          </p:nvPr>
        </p:nvSpPr>
        <p:spPr>
          <a:xfrm>
            <a:off x="6679232" y="37841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Total app downloads</a:t>
            </a:r>
            <a:endParaRPr/>
          </a:p>
        </p:txBody>
      </p:sp>
      <p:sp>
        <p:nvSpPr>
          <p:cNvPr id="512" name="Google Shape;512;p57"/>
          <p:cNvSpPr txBox="1">
            <a:spLocks noGrp="1"/>
          </p:cNvSpPr>
          <p:nvPr>
            <p:ph type="title" idx="2"/>
          </p:nvPr>
        </p:nvSpPr>
        <p:spPr>
          <a:xfrm>
            <a:off x="6786025" y="2341875"/>
            <a:ext cx="1692900" cy="4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12,000</a:t>
            </a:r>
            <a:endParaRPr/>
          </a:p>
        </p:txBody>
      </p:sp>
      <p:sp>
        <p:nvSpPr>
          <p:cNvPr id="513" name="Google Shape;513;p57"/>
          <p:cNvSpPr txBox="1">
            <a:spLocks noGrp="1"/>
          </p:cNvSpPr>
          <p:nvPr>
            <p:ph type="subTitle" idx="1"/>
          </p:nvPr>
        </p:nvSpPr>
        <p:spPr>
          <a:xfrm>
            <a:off x="6679232" y="275922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Registered businesses</a:t>
            </a:r>
            <a:endParaRPr/>
          </a:p>
        </p:txBody>
      </p:sp>
      <p:sp>
        <p:nvSpPr>
          <p:cNvPr id="514" name="Google Shape;514;p57"/>
          <p:cNvSpPr txBox="1">
            <a:spLocks noGrp="1"/>
          </p:cNvSpPr>
          <p:nvPr>
            <p:ph type="title" idx="7"/>
          </p:nvPr>
        </p:nvSpPr>
        <p:spPr>
          <a:xfrm>
            <a:off x="4621825" y="3366750"/>
            <a:ext cx="1692900" cy="4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2,200</a:t>
            </a:r>
            <a:endParaRPr/>
          </a:p>
        </p:txBody>
      </p:sp>
      <p:sp>
        <p:nvSpPr>
          <p:cNvPr id="515" name="Google Shape;515;p57"/>
          <p:cNvSpPr txBox="1">
            <a:spLocks noGrp="1"/>
          </p:cNvSpPr>
          <p:nvPr>
            <p:ph type="subTitle" idx="8"/>
          </p:nvPr>
        </p:nvSpPr>
        <p:spPr>
          <a:xfrm>
            <a:off x="4515032" y="37841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Daily number of users</a:t>
            </a:r>
            <a:endParaRPr/>
          </a:p>
        </p:txBody>
      </p:sp>
      <p:sp>
        <p:nvSpPr>
          <p:cNvPr id="516" name="Google Shape;516;p57"/>
          <p:cNvSpPr txBox="1">
            <a:spLocks noGrp="1"/>
          </p:cNvSpPr>
          <p:nvPr>
            <p:ph type="title" idx="9"/>
          </p:nvPr>
        </p:nvSpPr>
        <p:spPr>
          <a:xfrm>
            <a:off x="1698750" y="1439025"/>
            <a:ext cx="1692900" cy="4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150,000</a:t>
            </a:r>
            <a:endParaRPr/>
          </a:p>
        </p:txBody>
      </p:sp>
      <p:sp>
        <p:nvSpPr>
          <p:cNvPr id="517" name="Google Shape;517;p57"/>
          <p:cNvSpPr txBox="1">
            <a:spLocks noGrp="1"/>
          </p:cNvSpPr>
          <p:nvPr>
            <p:ph type="subTitle" idx="13"/>
          </p:nvPr>
        </p:nvSpPr>
        <p:spPr>
          <a:xfrm>
            <a:off x="1591957" y="18563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Gross revenues in 2017-2018</a:t>
            </a:r>
            <a:endParaRPr/>
          </a:p>
        </p:txBody>
      </p:sp>
      <p:sp>
        <p:nvSpPr>
          <p:cNvPr id="518" name="Google Shape;518;p57"/>
          <p:cNvSpPr txBox="1">
            <a:spLocks noGrp="1"/>
          </p:cNvSpPr>
          <p:nvPr>
            <p:ph type="subTitle" idx="4"/>
          </p:nvPr>
        </p:nvSpPr>
        <p:spPr>
          <a:xfrm>
            <a:off x="654550" y="4353875"/>
            <a:ext cx="3693300" cy="36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If you want to modify this graph, click on it, follow the link, change the data and replace it </a:t>
            </a:r>
            <a:endParaRPr/>
          </a:p>
        </p:txBody>
      </p:sp>
      <p:pic>
        <p:nvPicPr>
          <p:cNvPr id="519" name="Google Shape;519;p57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550" y="2266400"/>
            <a:ext cx="3693399" cy="193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8"/>
          <p:cNvSpPr txBox="1">
            <a:spLocks noGrp="1"/>
          </p:cNvSpPr>
          <p:nvPr>
            <p:ph type="ctrTitle"/>
          </p:nvPr>
        </p:nvSpPr>
        <p:spPr>
          <a:xfrm>
            <a:off x="749100" y="500825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CASE STUDY</a:t>
            </a:r>
            <a:endParaRPr/>
          </a:p>
        </p:txBody>
      </p:sp>
      <p:sp>
        <p:nvSpPr>
          <p:cNvPr id="525" name="Google Shape;525;p58"/>
          <p:cNvSpPr txBox="1">
            <a:spLocks noGrp="1"/>
          </p:cNvSpPr>
          <p:nvPr>
            <p:ph type="subTitle" idx="4294967295"/>
          </p:nvPr>
        </p:nvSpPr>
        <p:spPr>
          <a:xfrm>
            <a:off x="5126250" y="1788900"/>
            <a:ext cx="1956600" cy="5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/>
              <a:t>Neptune is the farthest planet from the Sun</a:t>
            </a:r>
            <a:endParaRPr sz="1200"/>
          </a:p>
          <a:p>
            <a:pPr marL="0" lvl="0" indent="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/>
          </a:p>
        </p:txBody>
      </p:sp>
      <p:sp>
        <p:nvSpPr>
          <p:cNvPr id="526" name="Google Shape;526;p58"/>
          <p:cNvSpPr txBox="1">
            <a:spLocks noGrp="1"/>
          </p:cNvSpPr>
          <p:nvPr>
            <p:ph type="subTitle" idx="4294967295"/>
          </p:nvPr>
        </p:nvSpPr>
        <p:spPr>
          <a:xfrm>
            <a:off x="5141150" y="3552825"/>
            <a:ext cx="1956600" cy="5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/>
              <a:t>Venus has a beautiful name, but it’s terribly hot</a:t>
            </a:r>
            <a:endParaRPr sz="1200"/>
          </a:p>
          <a:p>
            <a:pPr marL="0" lvl="0" indent="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/>
          </a:p>
        </p:txBody>
      </p:sp>
      <p:sp>
        <p:nvSpPr>
          <p:cNvPr id="527" name="Google Shape;527;p58"/>
          <p:cNvSpPr txBox="1">
            <a:spLocks noGrp="1"/>
          </p:cNvSpPr>
          <p:nvPr>
            <p:ph type="ctrTitle" idx="4294967295"/>
          </p:nvPr>
        </p:nvSpPr>
        <p:spPr>
          <a:xfrm>
            <a:off x="1216120" y="2247223"/>
            <a:ext cx="1247700" cy="3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</a:rPr>
              <a:t>SOLUTION</a:t>
            </a:r>
            <a:endParaRPr sz="1800"/>
          </a:p>
        </p:txBody>
      </p:sp>
      <p:sp>
        <p:nvSpPr>
          <p:cNvPr id="528" name="Google Shape;528;p58"/>
          <p:cNvSpPr txBox="1">
            <a:spLocks noGrp="1"/>
          </p:cNvSpPr>
          <p:nvPr>
            <p:ph type="subTitle" idx="4294967295"/>
          </p:nvPr>
        </p:nvSpPr>
        <p:spPr>
          <a:xfrm>
            <a:off x="1216119" y="2694550"/>
            <a:ext cx="2211000" cy="5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/>
              <a:t>Despite being red, Mars is a cold place, not hot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/>
          </a:p>
        </p:txBody>
      </p:sp>
      <p:sp>
        <p:nvSpPr>
          <p:cNvPr id="529" name="Google Shape;529;p58"/>
          <p:cNvSpPr txBox="1">
            <a:spLocks noGrp="1"/>
          </p:cNvSpPr>
          <p:nvPr>
            <p:ph type="ctrTitle" idx="4294967295"/>
          </p:nvPr>
        </p:nvSpPr>
        <p:spPr>
          <a:xfrm>
            <a:off x="5835159" y="1351118"/>
            <a:ext cx="1247700" cy="3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</a:rPr>
              <a:t>CHALLENGE</a:t>
            </a:r>
            <a:endParaRPr sz="1800"/>
          </a:p>
        </p:txBody>
      </p:sp>
      <p:sp>
        <p:nvSpPr>
          <p:cNvPr id="530" name="Google Shape;530;p58"/>
          <p:cNvSpPr txBox="1">
            <a:spLocks noGrp="1"/>
          </p:cNvSpPr>
          <p:nvPr>
            <p:ph type="ctrTitle" idx="4294967295"/>
          </p:nvPr>
        </p:nvSpPr>
        <p:spPr>
          <a:xfrm>
            <a:off x="5850059" y="3137893"/>
            <a:ext cx="1247700" cy="3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</a:rPr>
              <a:t>RESULTS</a:t>
            </a:r>
            <a:endParaRPr sz="1800"/>
          </a:p>
        </p:txBody>
      </p:sp>
      <p:grpSp>
        <p:nvGrpSpPr>
          <p:cNvPr id="531" name="Google Shape;531;p58"/>
          <p:cNvGrpSpPr/>
          <p:nvPr/>
        </p:nvGrpSpPr>
        <p:grpSpPr>
          <a:xfrm>
            <a:off x="3542350" y="3292377"/>
            <a:ext cx="3555214" cy="1103532"/>
            <a:chOff x="3636333" y="3431130"/>
            <a:chExt cx="3021343" cy="937819"/>
          </a:xfrm>
        </p:grpSpPr>
        <p:sp>
          <p:nvSpPr>
            <p:cNvPr id="532" name="Google Shape;532;p58"/>
            <p:cNvSpPr/>
            <p:nvPr/>
          </p:nvSpPr>
          <p:spPr>
            <a:xfrm rot="-5400000">
              <a:off x="3573191" y="3494272"/>
              <a:ext cx="937819" cy="811536"/>
            </a:xfrm>
            <a:custGeom>
              <a:avLst/>
              <a:gdLst/>
              <a:ahLst/>
              <a:cxnLst/>
              <a:rect l="l" t="t" r="r" b="b"/>
              <a:pathLst>
                <a:path w="9834" h="8508" extrusionOk="0">
                  <a:moveTo>
                    <a:pt x="2425" y="1"/>
                  </a:moveTo>
                  <a:lnTo>
                    <a:pt x="1" y="4254"/>
                  </a:lnTo>
                  <a:lnTo>
                    <a:pt x="458" y="5077"/>
                  </a:lnTo>
                  <a:lnTo>
                    <a:pt x="2425" y="8507"/>
                  </a:lnTo>
                  <a:lnTo>
                    <a:pt x="7364" y="8507"/>
                  </a:lnTo>
                  <a:lnTo>
                    <a:pt x="9330" y="5077"/>
                  </a:lnTo>
                  <a:lnTo>
                    <a:pt x="9833" y="4254"/>
                  </a:lnTo>
                  <a:lnTo>
                    <a:pt x="7364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58"/>
            <p:cNvSpPr/>
            <p:nvPr/>
          </p:nvSpPr>
          <p:spPr>
            <a:xfrm rot="-5400000">
              <a:off x="3666444" y="3574971"/>
              <a:ext cx="751318" cy="650139"/>
            </a:xfrm>
            <a:custGeom>
              <a:avLst/>
              <a:gdLst/>
              <a:ahLst/>
              <a:cxnLst/>
              <a:rect l="l" t="t" r="r" b="b"/>
              <a:pathLst>
                <a:path w="9834" h="8508" extrusionOk="0">
                  <a:moveTo>
                    <a:pt x="2425" y="1"/>
                  </a:moveTo>
                  <a:lnTo>
                    <a:pt x="1" y="4254"/>
                  </a:lnTo>
                  <a:lnTo>
                    <a:pt x="458" y="5077"/>
                  </a:lnTo>
                  <a:lnTo>
                    <a:pt x="2425" y="8507"/>
                  </a:lnTo>
                  <a:lnTo>
                    <a:pt x="7364" y="8507"/>
                  </a:lnTo>
                  <a:lnTo>
                    <a:pt x="9330" y="5077"/>
                  </a:lnTo>
                  <a:lnTo>
                    <a:pt x="9833" y="4254"/>
                  </a:lnTo>
                  <a:lnTo>
                    <a:pt x="7364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34" name="Google Shape;534;p58"/>
            <p:cNvCxnSpPr/>
            <p:nvPr/>
          </p:nvCxnSpPr>
          <p:spPr>
            <a:xfrm>
              <a:off x="4454776" y="3668175"/>
              <a:ext cx="2202900" cy="298500"/>
            </a:xfrm>
            <a:prstGeom prst="bentConnector3">
              <a:avLst>
                <a:gd name="adj1" fmla="val 10000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35" name="Google Shape;535;p58"/>
            <p:cNvSpPr/>
            <p:nvPr/>
          </p:nvSpPr>
          <p:spPr>
            <a:xfrm>
              <a:off x="3871413" y="3746358"/>
              <a:ext cx="327817" cy="307327"/>
            </a:xfrm>
            <a:custGeom>
              <a:avLst/>
              <a:gdLst/>
              <a:ahLst/>
              <a:cxnLst/>
              <a:rect l="l" t="t" r="r" b="b"/>
              <a:pathLst>
                <a:path w="19326" h="18118" extrusionOk="0">
                  <a:moveTo>
                    <a:pt x="17628" y="6794"/>
                  </a:moveTo>
                  <a:cubicBezTo>
                    <a:pt x="17939" y="6794"/>
                    <a:pt x="18193" y="7048"/>
                    <a:pt x="18193" y="7362"/>
                  </a:cubicBezTo>
                  <a:lnTo>
                    <a:pt x="18193" y="7927"/>
                  </a:lnTo>
                  <a:lnTo>
                    <a:pt x="12532" y="7927"/>
                  </a:lnTo>
                  <a:lnTo>
                    <a:pt x="12532" y="7362"/>
                  </a:lnTo>
                  <a:cubicBezTo>
                    <a:pt x="12532" y="7048"/>
                    <a:pt x="12785" y="6794"/>
                    <a:pt x="13099" y="6794"/>
                  </a:cubicBezTo>
                  <a:close/>
                  <a:moveTo>
                    <a:pt x="17628" y="1133"/>
                  </a:moveTo>
                  <a:cubicBezTo>
                    <a:pt x="17939" y="1133"/>
                    <a:pt x="18193" y="1387"/>
                    <a:pt x="18193" y="1701"/>
                  </a:cubicBezTo>
                  <a:lnTo>
                    <a:pt x="18193" y="5759"/>
                  </a:lnTo>
                  <a:cubicBezTo>
                    <a:pt x="18012" y="5695"/>
                    <a:pt x="17819" y="5662"/>
                    <a:pt x="17628" y="5662"/>
                  </a:cubicBezTo>
                  <a:lnTo>
                    <a:pt x="13099" y="5662"/>
                  </a:lnTo>
                  <a:cubicBezTo>
                    <a:pt x="12160" y="5662"/>
                    <a:pt x="11399" y="6423"/>
                    <a:pt x="11399" y="7362"/>
                  </a:cubicBezTo>
                  <a:lnTo>
                    <a:pt x="11399" y="11324"/>
                  </a:lnTo>
                  <a:lnTo>
                    <a:pt x="1133" y="11324"/>
                  </a:lnTo>
                  <a:lnTo>
                    <a:pt x="1133" y="1701"/>
                  </a:lnTo>
                  <a:cubicBezTo>
                    <a:pt x="1133" y="1387"/>
                    <a:pt x="1387" y="1133"/>
                    <a:pt x="1701" y="1133"/>
                  </a:cubicBezTo>
                  <a:close/>
                  <a:moveTo>
                    <a:pt x="11399" y="12456"/>
                  </a:moveTo>
                  <a:lnTo>
                    <a:pt x="11399" y="13588"/>
                  </a:lnTo>
                  <a:lnTo>
                    <a:pt x="1701" y="13588"/>
                  </a:lnTo>
                  <a:cubicBezTo>
                    <a:pt x="1387" y="13588"/>
                    <a:pt x="1133" y="13335"/>
                    <a:pt x="1133" y="13024"/>
                  </a:cubicBezTo>
                  <a:lnTo>
                    <a:pt x="1133" y="12456"/>
                  </a:lnTo>
                  <a:close/>
                  <a:moveTo>
                    <a:pt x="18193" y="9059"/>
                  </a:moveTo>
                  <a:lnTo>
                    <a:pt x="18193" y="14720"/>
                  </a:lnTo>
                  <a:lnTo>
                    <a:pt x="12532" y="14720"/>
                  </a:lnTo>
                  <a:lnTo>
                    <a:pt x="12532" y="9059"/>
                  </a:lnTo>
                  <a:close/>
                  <a:moveTo>
                    <a:pt x="11399" y="14720"/>
                  </a:moveTo>
                  <a:lnTo>
                    <a:pt x="11399" y="16420"/>
                  </a:lnTo>
                  <a:cubicBezTo>
                    <a:pt x="11399" y="16611"/>
                    <a:pt x="11432" y="16804"/>
                    <a:pt x="11496" y="16985"/>
                  </a:cubicBezTo>
                  <a:lnTo>
                    <a:pt x="7051" y="16985"/>
                  </a:lnTo>
                  <a:lnTo>
                    <a:pt x="7806" y="14720"/>
                  </a:lnTo>
                  <a:close/>
                  <a:moveTo>
                    <a:pt x="18193" y="15853"/>
                  </a:moveTo>
                  <a:lnTo>
                    <a:pt x="18193" y="16420"/>
                  </a:lnTo>
                  <a:cubicBezTo>
                    <a:pt x="18193" y="16731"/>
                    <a:pt x="17939" y="16985"/>
                    <a:pt x="17628" y="16985"/>
                  </a:cubicBezTo>
                  <a:lnTo>
                    <a:pt x="13099" y="16985"/>
                  </a:lnTo>
                  <a:cubicBezTo>
                    <a:pt x="12785" y="16985"/>
                    <a:pt x="12532" y="16731"/>
                    <a:pt x="12532" y="16420"/>
                  </a:cubicBezTo>
                  <a:lnTo>
                    <a:pt x="12532" y="15853"/>
                  </a:lnTo>
                  <a:close/>
                  <a:moveTo>
                    <a:pt x="1701" y="1"/>
                  </a:moveTo>
                  <a:cubicBezTo>
                    <a:pt x="762" y="1"/>
                    <a:pt x="1" y="762"/>
                    <a:pt x="1" y="1701"/>
                  </a:cubicBezTo>
                  <a:lnTo>
                    <a:pt x="1" y="13024"/>
                  </a:lnTo>
                  <a:cubicBezTo>
                    <a:pt x="1" y="13960"/>
                    <a:pt x="762" y="14720"/>
                    <a:pt x="1701" y="14720"/>
                  </a:cubicBezTo>
                  <a:lnTo>
                    <a:pt x="6613" y="14720"/>
                  </a:lnTo>
                  <a:lnTo>
                    <a:pt x="5859" y="16985"/>
                  </a:lnTo>
                  <a:lnTo>
                    <a:pt x="4002" y="16985"/>
                  </a:lnTo>
                  <a:cubicBezTo>
                    <a:pt x="3688" y="16985"/>
                    <a:pt x="3437" y="17239"/>
                    <a:pt x="3437" y="17553"/>
                  </a:cubicBezTo>
                  <a:cubicBezTo>
                    <a:pt x="3437" y="17864"/>
                    <a:pt x="3688" y="18117"/>
                    <a:pt x="4002" y="18117"/>
                  </a:cubicBezTo>
                  <a:lnTo>
                    <a:pt x="17628" y="18117"/>
                  </a:lnTo>
                  <a:cubicBezTo>
                    <a:pt x="18564" y="18117"/>
                    <a:pt x="19325" y="17356"/>
                    <a:pt x="19325" y="16420"/>
                  </a:cubicBezTo>
                  <a:lnTo>
                    <a:pt x="19325" y="1701"/>
                  </a:lnTo>
                  <a:cubicBezTo>
                    <a:pt x="19325" y="762"/>
                    <a:pt x="18564" y="1"/>
                    <a:pt x="17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</p:grpSp>
      <p:grpSp>
        <p:nvGrpSpPr>
          <p:cNvPr id="536" name="Google Shape;536;p58"/>
          <p:cNvGrpSpPr/>
          <p:nvPr/>
        </p:nvGrpSpPr>
        <p:grpSpPr>
          <a:xfrm>
            <a:off x="1224786" y="2400338"/>
            <a:ext cx="3789589" cy="1103532"/>
            <a:chOff x="1666788" y="2673044"/>
            <a:chExt cx="3220523" cy="937819"/>
          </a:xfrm>
        </p:grpSpPr>
        <p:sp>
          <p:nvSpPr>
            <p:cNvPr id="537" name="Google Shape;537;p58"/>
            <p:cNvSpPr/>
            <p:nvPr/>
          </p:nvSpPr>
          <p:spPr>
            <a:xfrm rot="-5400000">
              <a:off x="4012633" y="2736186"/>
              <a:ext cx="937819" cy="811536"/>
            </a:xfrm>
            <a:custGeom>
              <a:avLst/>
              <a:gdLst/>
              <a:ahLst/>
              <a:cxnLst/>
              <a:rect l="l" t="t" r="r" b="b"/>
              <a:pathLst>
                <a:path w="9834" h="8508" extrusionOk="0">
                  <a:moveTo>
                    <a:pt x="2425" y="1"/>
                  </a:moveTo>
                  <a:lnTo>
                    <a:pt x="1" y="4254"/>
                  </a:lnTo>
                  <a:lnTo>
                    <a:pt x="458" y="5077"/>
                  </a:lnTo>
                  <a:lnTo>
                    <a:pt x="2425" y="8507"/>
                  </a:lnTo>
                  <a:lnTo>
                    <a:pt x="7364" y="8507"/>
                  </a:lnTo>
                  <a:lnTo>
                    <a:pt x="9330" y="5077"/>
                  </a:lnTo>
                  <a:lnTo>
                    <a:pt x="9833" y="4254"/>
                  </a:lnTo>
                  <a:lnTo>
                    <a:pt x="7364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58"/>
            <p:cNvSpPr/>
            <p:nvPr/>
          </p:nvSpPr>
          <p:spPr>
            <a:xfrm rot="-5400000">
              <a:off x="4105887" y="2816885"/>
              <a:ext cx="751318" cy="650139"/>
            </a:xfrm>
            <a:custGeom>
              <a:avLst/>
              <a:gdLst/>
              <a:ahLst/>
              <a:cxnLst/>
              <a:rect l="l" t="t" r="r" b="b"/>
              <a:pathLst>
                <a:path w="9834" h="8508" extrusionOk="0">
                  <a:moveTo>
                    <a:pt x="2425" y="1"/>
                  </a:moveTo>
                  <a:lnTo>
                    <a:pt x="1" y="4254"/>
                  </a:lnTo>
                  <a:lnTo>
                    <a:pt x="458" y="5077"/>
                  </a:lnTo>
                  <a:lnTo>
                    <a:pt x="2425" y="8507"/>
                  </a:lnTo>
                  <a:lnTo>
                    <a:pt x="7364" y="8507"/>
                  </a:lnTo>
                  <a:lnTo>
                    <a:pt x="9330" y="5077"/>
                  </a:lnTo>
                  <a:lnTo>
                    <a:pt x="9833" y="4254"/>
                  </a:lnTo>
                  <a:lnTo>
                    <a:pt x="7364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39" name="Google Shape;539;p58"/>
            <p:cNvCxnSpPr/>
            <p:nvPr/>
          </p:nvCxnSpPr>
          <p:spPr>
            <a:xfrm flipH="1">
              <a:off x="1666788" y="2914950"/>
              <a:ext cx="2409000" cy="305400"/>
            </a:xfrm>
            <a:prstGeom prst="bentConnector3">
              <a:avLst>
                <a:gd name="adj1" fmla="val 100059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40" name="Google Shape;540;p58"/>
            <p:cNvGrpSpPr/>
            <p:nvPr/>
          </p:nvGrpSpPr>
          <p:grpSpPr>
            <a:xfrm>
              <a:off x="4317638" y="2976566"/>
              <a:ext cx="327823" cy="328695"/>
              <a:chOff x="-1700225" y="2768875"/>
              <a:chExt cx="291450" cy="292225"/>
            </a:xfrm>
          </p:grpSpPr>
          <p:sp>
            <p:nvSpPr>
              <p:cNvPr id="541" name="Google Shape;541;p58"/>
              <p:cNvSpPr/>
              <p:nvPr/>
            </p:nvSpPr>
            <p:spPr>
              <a:xfrm>
                <a:off x="-1700225" y="2768875"/>
                <a:ext cx="291450" cy="29222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1689" extrusionOk="0">
                    <a:moveTo>
                      <a:pt x="10617" y="662"/>
                    </a:moveTo>
                    <a:cubicBezTo>
                      <a:pt x="10806" y="662"/>
                      <a:pt x="10964" y="820"/>
                      <a:pt x="10964" y="1009"/>
                    </a:cubicBezTo>
                    <a:lnTo>
                      <a:pt x="10964" y="2710"/>
                    </a:lnTo>
                    <a:lnTo>
                      <a:pt x="662" y="2710"/>
                    </a:lnTo>
                    <a:lnTo>
                      <a:pt x="662" y="1009"/>
                    </a:lnTo>
                    <a:cubicBezTo>
                      <a:pt x="662" y="820"/>
                      <a:pt x="819" y="662"/>
                      <a:pt x="1008" y="662"/>
                    </a:cubicBezTo>
                    <a:close/>
                    <a:moveTo>
                      <a:pt x="10933" y="3372"/>
                    </a:moveTo>
                    <a:lnTo>
                      <a:pt x="10933" y="9232"/>
                    </a:lnTo>
                    <a:cubicBezTo>
                      <a:pt x="10964" y="9484"/>
                      <a:pt x="10806" y="9610"/>
                      <a:pt x="10617" y="9610"/>
                    </a:cubicBezTo>
                    <a:lnTo>
                      <a:pt x="8916" y="9610"/>
                    </a:lnTo>
                    <a:lnTo>
                      <a:pt x="8570" y="9232"/>
                    </a:lnTo>
                    <a:cubicBezTo>
                      <a:pt x="8601" y="9169"/>
                      <a:pt x="8664" y="9043"/>
                      <a:pt x="8696" y="8917"/>
                    </a:cubicBezTo>
                    <a:lnTo>
                      <a:pt x="9200" y="8917"/>
                    </a:lnTo>
                    <a:cubicBezTo>
                      <a:pt x="9389" y="8917"/>
                      <a:pt x="9546" y="8759"/>
                      <a:pt x="9546" y="8570"/>
                    </a:cubicBezTo>
                    <a:lnTo>
                      <a:pt x="9546" y="7184"/>
                    </a:lnTo>
                    <a:cubicBezTo>
                      <a:pt x="9546" y="6995"/>
                      <a:pt x="9389" y="6837"/>
                      <a:pt x="9200" y="6837"/>
                    </a:cubicBezTo>
                    <a:lnTo>
                      <a:pt x="8696" y="6837"/>
                    </a:lnTo>
                    <a:cubicBezTo>
                      <a:pt x="8664" y="6711"/>
                      <a:pt x="8601" y="6648"/>
                      <a:pt x="8570" y="6522"/>
                    </a:cubicBezTo>
                    <a:lnTo>
                      <a:pt x="8916" y="6176"/>
                    </a:lnTo>
                    <a:cubicBezTo>
                      <a:pt x="9042" y="6050"/>
                      <a:pt x="9042" y="5798"/>
                      <a:pt x="8916" y="5703"/>
                    </a:cubicBezTo>
                    <a:lnTo>
                      <a:pt x="7940" y="4695"/>
                    </a:lnTo>
                    <a:cubicBezTo>
                      <a:pt x="7877" y="4648"/>
                      <a:pt x="7790" y="4624"/>
                      <a:pt x="7703" y="4624"/>
                    </a:cubicBezTo>
                    <a:cubicBezTo>
                      <a:pt x="7617" y="4624"/>
                      <a:pt x="7530" y="4648"/>
                      <a:pt x="7467" y="4695"/>
                    </a:cubicBezTo>
                    <a:lnTo>
                      <a:pt x="7120" y="5073"/>
                    </a:lnTo>
                    <a:cubicBezTo>
                      <a:pt x="7026" y="5041"/>
                      <a:pt x="6931" y="4978"/>
                      <a:pt x="6805" y="4947"/>
                    </a:cubicBezTo>
                    <a:lnTo>
                      <a:pt x="6805" y="4443"/>
                    </a:lnTo>
                    <a:cubicBezTo>
                      <a:pt x="6805" y="4222"/>
                      <a:pt x="6648" y="4065"/>
                      <a:pt x="6459" y="4065"/>
                    </a:cubicBezTo>
                    <a:lnTo>
                      <a:pt x="5073" y="4065"/>
                    </a:lnTo>
                    <a:cubicBezTo>
                      <a:pt x="4884" y="4065"/>
                      <a:pt x="4726" y="4222"/>
                      <a:pt x="4726" y="4443"/>
                    </a:cubicBezTo>
                    <a:lnTo>
                      <a:pt x="4726" y="4947"/>
                    </a:lnTo>
                    <a:cubicBezTo>
                      <a:pt x="4600" y="4978"/>
                      <a:pt x="4506" y="5010"/>
                      <a:pt x="4411" y="5073"/>
                    </a:cubicBezTo>
                    <a:lnTo>
                      <a:pt x="4033" y="4695"/>
                    </a:lnTo>
                    <a:cubicBezTo>
                      <a:pt x="3986" y="4648"/>
                      <a:pt x="3899" y="4624"/>
                      <a:pt x="3808" y="4624"/>
                    </a:cubicBezTo>
                    <a:cubicBezTo>
                      <a:pt x="3718" y="4624"/>
                      <a:pt x="3623" y="4648"/>
                      <a:pt x="3560" y="4695"/>
                    </a:cubicBezTo>
                    <a:lnTo>
                      <a:pt x="2584" y="5703"/>
                    </a:lnTo>
                    <a:cubicBezTo>
                      <a:pt x="2458" y="5829"/>
                      <a:pt x="2458" y="6050"/>
                      <a:pt x="2584" y="6176"/>
                    </a:cubicBezTo>
                    <a:lnTo>
                      <a:pt x="2930" y="6522"/>
                    </a:lnTo>
                    <a:cubicBezTo>
                      <a:pt x="2899" y="6585"/>
                      <a:pt x="2867" y="6711"/>
                      <a:pt x="2836" y="6837"/>
                    </a:cubicBezTo>
                    <a:lnTo>
                      <a:pt x="2300" y="6837"/>
                    </a:lnTo>
                    <a:cubicBezTo>
                      <a:pt x="2111" y="6837"/>
                      <a:pt x="1954" y="6995"/>
                      <a:pt x="1954" y="7184"/>
                    </a:cubicBezTo>
                    <a:lnTo>
                      <a:pt x="1954" y="8570"/>
                    </a:lnTo>
                    <a:cubicBezTo>
                      <a:pt x="1954" y="8759"/>
                      <a:pt x="2111" y="8917"/>
                      <a:pt x="2300" y="8917"/>
                    </a:cubicBezTo>
                    <a:lnTo>
                      <a:pt x="2836" y="8917"/>
                    </a:lnTo>
                    <a:cubicBezTo>
                      <a:pt x="2867" y="9043"/>
                      <a:pt x="2899" y="9137"/>
                      <a:pt x="2930" y="9232"/>
                    </a:cubicBezTo>
                    <a:lnTo>
                      <a:pt x="2584" y="9610"/>
                    </a:lnTo>
                    <a:lnTo>
                      <a:pt x="977" y="9610"/>
                    </a:lnTo>
                    <a:cubicBezTo>
                      <a:pt x="788" y="9610"/>
                      <a:pt x="630" y="9452"/>
                      <a:pt x="630" y="9232"/>
                    </a:cubicBezTo>
                    <a:lnTo>
                      <a:pt x="630" y="3372"/>
                    </a:lnTo>
                    <a:close/>
                    <a:moveTo>
                      <a:pt x="6112" y="4726"/>
                    </a:moveTo>
                    <a:lnTo>
                      <a:pt x="6112" y="5136"/>
                    </a:lnTo>
                    <a:cubicBezTo>
                      <a:pt x="6112" y="5294"/>
                      <a:pt x="6207" y="5420"/>
                      <a:pt x="6364" y="5451"/>
                    </a:cubicBezTo>
                    <a:cubicBezTo>
                      <a:pt x="6553" y="5514"/>
                      <a:pt x="6805" y="5609"/>
                      <a:pt x="6994" y="5735"/>
                    </a:cubicBezTo>
                    <a:cubicBezTo>
                      <a:pt x="7041" y="5769"/>
                      <a:pt x="7096" y="5783"/>
                      <a:pt x="7153" y="5783"/>
                    </a:cubicBezTo>
                    <a:cubicBezTo>
                      <a:pt x="7251" y="5783"/>
                      <a:pt x="7356" y="5743"/>
                      <a:pt x="7435" y="5703"/>
                    </a:cubicBezTo>
                    <a:lnTo>
                      <a:pt x="7751" y="5388"/>
                    </a:lnTo>
                    <a:lnTo>
                      <a:pt x="8223" y="5861"/>
                    </a:lnTo>
                    <a:lnTo>
                      <a:pt x="7908" y="6176"/>
                    </a:lnTo>
                    <a:cubicBezTo>
                      <a:pt x="7782" y="6302"/>
                      <a:pt x="7782" y="6459"/>
                      <a:pt x="7877" y="6617"/>
                    </a:cubicBezTo>
                    <a:cubicBezTo>
                      <a:pt x="7971" y="6806"/>
                      <a:pt x="8066" y="6995"/>
                      <a:pt x="8129" y="7247"/>
                    </a:cubicBezTo>
                    <a:cubicBezTo>
                      <a:pt x="8192" y="7404"/>
                      <a:pt x="8286" y="7499"/>
                      <a:pt x="8444" y="7499"/>
                    </a:cubicBezTo>
                    <a:lnTo>
                      <a:pt x="8885" y="7499"/>
                    </a:lnTo>
                    <a:lnTo>
                      <a:pt x="8885" y="8192"/>
                    </a:lnTo>
                    <a:lnTo>
                      <a:pt x="8444" y="8192"/>
                    </a:lnTo>
                    <a:cubicBezTo>
                      <a:pt x="8286" y="8192"/>
                      <a:pt x="8192" y="8286"/>
                      <a:pt x="8129" y="8444"/>
                    </a:cubicBezTo>
                    <a:cubicBezTo>
                      <a:pt x="8097" y="8665"/>
                      <a:pt x="7971" y="8885"/>
                      <a:pt x="7877" y="9074"/>
                    </a:cubicBezTo>
                    <a:cubicBezTo>
                      <a:pt x="7782" y="9200"/>
                      <a:pt x="7814" y="9389"/>
                      <a:pt x="7908" y="9515"/>
                    </a:cubicBezTo>
                    <a:lnTo>
                      <a:pt x="8223" y="9830"/>
                    </a:lnTo>
                    <a:lnTo>
                      <a:pt x="7751" y="10303"/>
                    </a:lnTo>
                    <a:lnTo>
                      <a:pt x="7435" y="9988"/>
                    </a:lnTo>
                    <a:cubicBezTo>
                      <a:pt x="7368" y="9920"/>
                      <a:pt x="7291" y="9889"/>
                      <a:pt x="7211" y="9889"/>
                    </a:cubicBezTo>
                    <a:cubicBezTo>
                      <a:pt x="7141" y="9889"/>
                      <a:pt x="7068" y="9912"/>
                      <a:pt x="6994" y="9956"/>
                    </a:cubicBezTo>
                    <a:cubicBezTo>
                      <a:pt x="6805" y="10082"/>
                      <a:pt x="6616" y="10145"/>
                      <a:pt x="6364" y="10208"/>
                    </a:cubicBezTo>
                    <a:cubicBezTo>
                      <a:pt x="6207" y="10271"/>
                      <a:pt x="6112" y="10366"/>
                      <a:pt x="6112" y="10555"/>
                    </a:cubicBezTo>
                    <a:lnTo>
                      <a:pt x="6112" y="10964"/>
                    </a:lnTo>
                    <a:lnTo>
                      <a:pt x="5419" y="10964"/>
                    </a:lnTo>
                    <a:lnTo>
                      <a:pt x="5419" y="10555"/>
                    </a:lnTo>
                    <a:cubicBezTo>
                      <a:pt x="5419" y="10366"/>
                      <a:pt x="5325" y="10271"/>
                      <a:pt x="5167" y="10208"/>
                    </a:cubicBezTo>
                    <a:cubicBezTo>
                      <a:pt x="4947" y="10177"/>
                      <a:pt x="4726" y="10051"/>
                      <a:pt x="4537" y="9956"/>
                    </a:cubicBezTo>
                    <a:cubicBezTo>
                      <a:pt x="4491" y="9921"/>
                      <a:pt x="4436" y="9908"/>
                      <a:pt x="4379" y="9908"/>
                    </a:cubicBezTo>
                    <a:cubicBezTo>
                      <a:pt x="4281" y="9908"/>
                      <a:pt x="4176" y="9948"/>
                      <a:pt x="4096" y="9988"/>
                    </a:cubicBezTo>
                    <a:lnTo>
                      <a:pt x="3781" y="10303"/>
                    </a:lnTo>
                    <a:lnTo>
                      <a:pt x="3308" y="9830"/>
                    </a:lnTo>
                    <a:lnTo>
                      <a:pt x="3623" y="9515"/>
                    </a:lnTo>
                    <a:cubicBezTo>
                      <a:pt x="3749" y="9389"/>
                      <a:pt x="3749" y="9232"/>
                      <a:pt x="3655" y="9074"/>
                    </a:cubicBezTo>
                    <a:cubicBezTo>
                      <a:pt x="3529" y="8885"/>
                      <a:pt x="3466" y="8696"/>
                      <a:pt x="3371" y="8444"/>
                    </a:cubicBezTo>
                    <a:cubicBezTo>
                      <a:pt x="3340" y="8286"/>
                      <a:pt x="3214" y="8192"/>
                      <a:pt x="3056" y="8192"/>
                    </a:cubicBezTo>
                    <a:lnTo>
                      <a:pt x="2647" y="8192"/>
                    </a:lnTo>
                    <a:lnTo>
                      <a:pt x="2647" y="7499"/>
                    </a:lnTo>
                    <a:lnTo>
                      <a:pt x="3056" y="7499"/>
                    </a:lnTo>
                    <a:cubicBezTo>
                      <a:pt x="3214" y="7499"/>
                      <a:pt x="3340" y="7404"/>
                      <a:pt x="3371" y="7247"/>
                    </a:cubicBezTo>
                    <a:cubicBezTo>
                      <a:pt x="3434" y="7026"/>
                      <a:pt x="3529" y="6806"/>
                      <a:pt x="3655" y="6617"/>
                    </a:cubicBezTo>
                    <a:cubicBezTo>
                      <a:pt x="3749" y="6491"/>
                      <a:pt x="3686" y="6302"/>
                      <a:pt x="3623" y="6176"/>
                    </a:cubicBezTo>
                    <a:lnTo>
                      <a:pt x="3308" y="5861"/>
                    </a:lnTo>
                    <a:lnTo>
                      <a:pt x="3781" y="5388"/>
                    </a:lnTo>
                    <a:lnTo>
                      <a:pt x="4096" y="5703"/>
                    </a:lnTo>
                    <a:cubicBezTo>
                      <a:pt x="4163" y="5771"/>
                      <a:pt x="4240" y="5802"/>
                      <a:pt x="4321" y="5802"/>
                    </a:cubicBezTo>
                    <a:cubicBezTo>
                      <a:pt x="4391" y="5802"/>
                      <a:pt x="4464" y="5778"/>
                      <a:pt x="4537" y="5735"/>
                    </a:cubicBezTo>
                    <a:cubicBezTo>
                      <a:pt x="4726" y="5609"/>
                      <a:pt x="4915" y="5546"/>
                      <a:pt x="5167" y="5451"/>
                    </a:cubicBezTo>
                    <a:cubicBezTo>
                      <a:pt x="5325" y="5420"/>
                      <a:pt x="5419" y="5294"/>
                      <a:pt x="5419" y="5136"/>
                    </a:cubicBezTo>
                    <a:lnTo>
                      <a:pt x="5419" y="4726"/>
                    </a:lnTo>
                    <a:close/>
                    <a:moveTo>
                      <a:pt x="1008" y="1"/>
                    </a:moveTo>
                    <a:cubicBezTo>
                      <a:pt x="473" y="1"/>
                      <a:pt x="0" y="473"/>
                      <a:pt x="0" y="1009"/>
                    </a:cubicBezTo>
                    <a:lnTo>
                      <a:pt x="0" y="9295"/>
                    </a:lnTo>
                    <a:cubicBezTo>
                      <a:pt x="0" y="9830"/>
                      <a:pt x="473" y="10303"/>
                      <a:pt x="1008" y="10303"/>
                    </a:cubicBezTo>
                    <a:lnTo>
                      <a:pt x="2867" y="10303"/>
                    </a:lnTo>
                    <a:lnTo>
                      <a:pt x="3623" y="11059"/>
                    </a:lnTo>
                    <a:cubicBezTo>
                      <a:pt x="3671" y="11122"/>
                      <a:pt x="3757" y="11153"/>
                      <a:pt x="3848" y="11153"/>
                    </a:cubicBezTo>
                    <a:cubicBezTo>
                      <a:pt x="3938" y="11153"/>
                      <a:pt x="4033" y="11122"/>
                      <a:pt x="4096" y="11059"/>
                    </a:cubicBezTo>
                    <a:lnTo>
                      <a:pt x="4442" y="10712"/>
                    </a:lnTo>
                    <a:cubicBezTo>
                      <a:pt x="4506" y="10744"/>
                      <a:pt x="4632" y="10775"/>
                      <a:pt x="4758" y="10807"/>
                    </a:cubicBezTo>
                    <a:lnTo>
                      <a:pt x="4758" y="11342"/>
                    </a:lnTo>
                    <a:cubicBezTo>
                      <a:pt x="4758" y="11531"/>
                      <a:pt x="4915" y="11689"/>
                      <a:pt x="5104" y="11689"/>
                    </a:cubicBezTo>
                    <a:lnTo>
                      <a:pt x="6490" y="11689"/>
                    </a:lnTo>
                    <a:cubicBezTo>
                      <a:pt x="6679" y="11689"/>
                      <a:pt x="6837" y="11531"/>
                      <a:pt x="6837" y="11342"/>
                    </a:cubicBezTo>
                    <a:lnTo>
                      <a:pt x="6837" y="10807"/>
                    </a:lnTo>
                    <a:cubicBezTo>
                      <a:pt x="6963" y="10775"/>
                      <a:pt x="7026" y="10744"/>
                      <a:pt x="7152" y="10712"/>
                    </a:cubicBezTo>
                    <a:lnTo>
                      <a:pt x="7498" y="11059"/>
                    </a:lnTo>
                    <a:cubicBezTo>
                      <a:pt x="7561" y="11122"/>
                      <a:pt x="7656" y="11153"/>
                      <a:pt x="7747" y="11153"/>
                    </a:cubicBezTo>
                    <a:cubicBezTo>
                      <a:pt x="7837" y="11153"/>
                      <a:pt x="7924" y="11122"/>
                      <a:pt x="7971" y="11059"/>
                    </a:cubicBezTo>
                    <a:lnTo>
                      <a:pt x="8727" y="10303"/>
                    </a:lnTo>
                    <a:lnTo>
                      <a:pt x="10617" y="10303"/>
                    </a:lnTo>
                    <a:cubicBezTo>
                      <a:pt x="11185" y="10303"/>
                      <a:pt x="11657" y="9830"/>
                      <a:pt x="11657" y="9295"/>
                    </a:cubicBezTo>
                    <a:lnTo>
                      <a:pt x="11657" y="1009"/>
                    </a:lnTo>
                    <a:cubicBezTo>
                      <a:pt x="11657" y="473"/>
                      <a:pt x="11216" y="1"/>
                      <a:pt x="106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58"/>
              <p:cNvSpPr/>
              <p:nvPr/>
            </p:nvSpPr>
            <p:spPr>
              <a:xfrm>
                <a:off x="-1667150" y="2801950"/>
                <a:ext cx="181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726"/>
                      <a:pt x="347" y="726"/>
                    </a:cubicBezTo>
                    <a:cubicBezTo>
                      <a:pt x="568" y="726"/>
                      <a:pt x="725" y="536"/>
                      <a:pt x="725" y="347"/>
                    </a:cubicBezTo>
                    <a:cubicBezTo>
                      <a:pt x="725" y="158"/>
                      <a:pt x="568" y="1"/>
                      <a:pt x="3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58"/>
              <p:cNvSpPr/>
              <p:nvPr/>
            </p:nvSpPr>
            <p:spPr>
              <a:xfrm>
                <a:off x="-1632500" y="2801950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6" y="726"/>
                      <a:pt x="694" y="568"/>
                      <a:pt x="694" y="347"/>
                    </a:cubicBezTo>
                    <a:cubicBezTo>
                      <a:pt x="694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58"/>
              <p:cNvSpPr/>
              <p:nvPr/>
            </p:nvSpPr>
            <p:spPr>
              <a:xfrm>
                <a:off x="-1597850" y="2801950"/>
                <a:ext cx="173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5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7" y="726"/>
                      <a:pt x="694" y="568"/>
                      <a:pt x="694" y="347"/>
                    </a:cubicBezTo>
                    <a:cubicBezTo>
                      <a:pt x="694" y="158"/>
                      <a:pt x="537" y="1"/>
                      <a:pt x="3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58"/>
              <p:cNvSpPr/>
              <p:nvPr/>
            </p:nvSpPr>
            <p:spPr>
              <a:xfrm>
                <a:off x="-1564750" y="2801950"/>
                <a:ext cx="1205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32" y="568"/>
                      <a:pt x="189" y="726"/>
                      <a:pt x="347" y="726"/>
                    </a:cubicBezTo>
                    <a:lnTo>
                      <a:pt x="4442" y="726"/>
                    </a:lnTo>
                    <a:cubicBezTo>
                      <a:pt x="4663" y="726"/>
                      <a:pt x="4820" y="568"/>
                      <a:pt x="4820" y="347"/>
                    </a:cubicBezTo>
                    <a:cubicBezTo>
                      <a:pt x="4820" y="158"/>
                      <a:pt x="4663" y="1"/>
                      <a:pt x="44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58"/>
              <p:cNvSpPr/>
              <p:nvPr/>
            </p:nvSpPr>
            <p:spPr>
              <a:xfrm>
                <a:off x="-1597850" y="2924050"/>
                <a:ext cx="85100" cy="85075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3403" extrusionOk="0">
                    <a:moveTo>
                      <a:pt x="1671" y="662"/>
                    </a:moveTo>
                    <a:cubicBezTo>
                      <a:pt x="2238" y="662"/>
                      <a:pt x="2710" y="1134"/>
                      <a:pt x="2710" y="1701"/>
                    </a:cubicBezTo>
                    <a:cubicBezTo>
                      <a:pt x="2710" y="2237"/>
                      <a:pt x="2269" y="2710"/>
                      <a:pt x="1671" y="2710"/>
                    </a:cubicBezTo>
                    <a:cubicBezTo>
                      <a:pt x="1135" y="2710"/>
                      <a:pt x="663" y="2237"/>
                      <a:pt x="663" y="1701"/>
                    </a:cubicBezTo>
                    <a:cubicBezTo>
                      <a:pt x="663" y="1134"/>
                      <a:pt x="1135" y="662"/>
                      <a:pt x="1671" y="662"/>
                    </a:cubicBezTo>
                    <a:close/>
                    <a:moveTo>
                      <a:pt x="1671" y="0"/>
                    </a:moveTo>
                    <a:cubicBezTo>
                      <a:pt x="726" y="0"/>
                      <a:pt x="1" y="756"/>
                      <a:pt x="1" y="1701"/>
                    </a:cubicBezTo>
                    <a:cubicBezTo>
                      <a:pt x="1" y="2647"/>
                      <a:pt x="726" y="3403"/>
                      <a:pt x="1671" y="3403"/>
                    </a:cubicBezTo>
                    <a:cubicBezTo>
                      <a:pt x="2616" y="3403"/>
                      <a:pt x="3372" y="2647"/>
                      <a:pt x="3372" y="1701"/>
                    </a:cubicBezTo>
                    <a:cubicBezTo>
                      <a:pt x="3403" y="756"/>
                      <a:pt x="2616" y="0"/>
                      <a:pt x="16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47" name="Google Shape;547;p58"/>
          <p:cNvGrpSpPr/>
          <p:nvPr/>
        </p:nvGrpSpPr>
        <p:grpSpPr>
          <a:xfrm>
            <a:off x="3534365" y="1505857"/>
            <a:ext cx="3547089" cy="1103532"/>
            <a:chOff x="3629547" y="1912884"/>
            <a:chExt cx="3014438" cy="937819"/>
          </a:xfrm>
        </p:grpSpPr>
        <p:sp>
          <p:nvSpPr>
            <p:cNvPr id="548" name="Google Shape;548;p58"/>
            <p:cNvSpPr/>
            <p:nvPr/>
          </p:nvSpPr>
          <p:spPr>
            <a:xfrm rot="-5400000">
              <a:off x="3566405" y="1976026"/>
              <a:ext cx="937819" cy="811536"/>
            </a:xfrm>
            <a:custGeom>
              <a:avLst/>
              <a:gdLst/>
              <a:ahLst/>
              <a:cxnLst/>
              <a:rect l="l" t="t" r="r" b="b"/>
              <a:pathLst>
                <a:path w="9834" h="8508" extrusionOk="0">
                  <a:moveTo>
                    <a:pt x="2425" y="1"/>
                  </a:moveTo>
                  <a:lnTo>
                    <a:pt x="1" y="4254"/>
                  </a:lnTo>
                  <a:lnTo>
                    <a:pt x="458" y="5077"/>
                  </a:lnTo>
                  <a:lnTo>
                    <a:pt x="2425" y="8507"/>
                  </a:lnTo>
                  <a:lnTo>
                    <a:pt x="7364" y="8507"/>
                  </a:lnTo>
                  <a:lnTo>
                    <a:pt x="9330" y="5077"/>
                  </a:lnTo>
                  <a:lnTo>
                    <a:pt x="9833" y="4254"/>
                  </a:lnTo>
                  <a:lnTo>
                    <a:pt x="7364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58"/>
            <p:cNvSpPr/>
            <p:nvPr/>
          </p:nvSpPr>
          <p:spPr>
            <a:xfrm rot="-5400000">
              <a:off x="3659659" y="2056725"/>
              <a:ext cx="751318" cy="650139"/>
            </a:xfrm>
            <a:custGeom>
              <a:avLst/>
              <a:gdLst/>
              <a:ahLst/>
              <a:cxnLst/>
              <a:rect l="l" t="t" r="r" b="b"/>
              <a:pathLst>
                <a:path w="9834" h="8508" extrusionOk="0">
                  <a:moveTo>
                    <a:pt x="2425" y="1"/>
                  </a:moveTo>
                  <a:lnTo>
                    <a:pt x="1" y="4254"/>
                  </a:lnTo>
                  <a:lnTo>
                    <a:pt x="458" y="5077"/>
                  </a:lnTo>
                  <a:lnTo>
                    <a:pt x="2425" y="8507"/>
                  </a:lnTo>
                  <a:lnTo>
                    <a:pt x="7364" y="8507"/>
                  </a:lnTo>
                  <a:lnTo>
                    <a:pt x="9330" y="5077"/>
                  </a:lnTo>
                  <a:lnTo>
                    <a:pt x="9833" y="4254"/>
                  </a:lnTo>
                  <a:lnTo>
                    <a:pt x="7364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0" name="Google Shape;550;p58"/>
            <p:cNvCxnSpPr/>
            <p:nvPr/>
          </p:nvCxnSpPr>
          <p:spPr>
            <a:xfrm>
              <a:off x="4441085" y="2146375"/>
              <a:ext cx="2202900" cy="298500"/>
            </a:xfrm>
            <a:prstGeom prst="bentConnector3">
              <a:avLst>
                <a:gd name="adj1" fmla="val 100054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51" name="Google Shape;551;p58"/>
            <p:cNvGrpSpPr/>
            <p:nvPr/>
          </p:nvGrpSpPr>
          <p:grpSpPr>
            <a:xfrm>
              <a:off x="3871403" y="2217441"/>
              <a:ext cx="327823" cy="328695"/>
              <a:chOff x="-1333200" y="2770450"/>
              <a:chExt cx="291450" cy="292225"/>
            </a:xfrm>
          </p:grpSpPr>
          <p:sp>
            <p:nvSpPr>
              <p:cNvPr id="552" name="Google Shape;552;p58"/>
              <p:cNvSpPr/>
              <p:nvPr/>
            </p:nvSpPr>
            <p:spPr>
              <a:xfrm>
                <a:off x="-1299325" y="2808250"/>
                <a:ext cx="222925" cy="134725"/>
              </a:xfrm>
              <a:custGeom>
                <a:avLst/>
                <a:gdLst/>
                <a:ahLst/>
                <a:cxnLst/>
                <a:rect l="l" t="t" r="r" b="b"/>
                <a:pathLst>
                  <a:path w="8917" h="5389" extrusionOk="0">
                    <a:moveTo>
                      <a:pt x="7877" y="631"/>
                    </a:moveTo>
                    <a:cubicBezTo>
                      <a:pt x="8066" y="631"/>
                      <a:pt x="8223" y="789"/>
                      <a:pt x="8223" y="978"/>
                    </a:cubicBezTo>
                    <a:cubicBezTo>
                      <a:pt x="8223" y="1167"/>
                      <a:pt x="8066" y="1324"/>
                      <a:pt x="7877" y="1324"/>
                    </a:cubicBezTo>
                    <a:cubicBezTo>
                      <a:pt x="7656" y="1324"/>
                      <a:pt x="7498" y="1167"/>
                      <a:pt x="7498" y="978"/>
                    </a:cubicBezTo>
                    <a:cubicBezTo>
                      <a:pt x="7498" y="789"/>
                      <a:pt x="7656" y="631"/>
                      <a:pt x="7877" y="631"/>
                    </a:cubicBezTo>
                    <a:close/>
                    <a:moveTo>
                      <a:pt x="3056" y="1293"/>
                    </a:moveTo>
                    <a:cubicBezTo>
                      <a:pt x="3245" y="1293"/>
                      <a:pt x="3403" y="1450"/>
                      <a:pt x="3403" y="1639"/>
                    </a:cubicBezTo>
                    <a:cubicBezTo>
                      <a:pt x="3403" y="1828"/>
                      <a:pt x="3245" y="1986"/>
                      <a:pt x="3056" y="1986"/>
                    </a:cubicBezTo>
                    <a:cubicBezTo>
                      <a:pt x="2867" y="1986"/>
                      <a:pt x="2710" y="1828"/>
                      <a:pt x="2710" y="1639"/>
                    </a:cubicBezTo>
                    <a:cubicBezTo>
                      <a:pt x="2741" y="1450"/>
                      <a:pt x="2899" y="1293"/>
                      <a:pt x="3056" y="1293"/>
                    </a:cubicBezTo>
                    <a:close/>
                    <a:moveTo>
                      <a:pt x="5797" y="3340"/>
                    </a:moveTo>
                    <a:cubicBezTo>
                      <a:pt x="6018" y="3340"/>
                      <a:pt x="6175" y="3498"/>
                      <a:pt x="6175" y="3687"/>
                    </a:cubicBezTo>
                    <a:cubicBezTo>
                      <a:pt x="6175" y="3876"/>
                      <a:pt x="6018" y="4034"/>
                      <a:pt x="5797" y="4034"/>
                    </a:cubicBezTo>
                    <a:cubicBezTo>
                      <a:pt x="5608" y="4034"/>
                      <a:pt x="5451" y="3876"/>
                      <a:pt x="5451" y="3687"/>
                    </a:cubicBezTo>
                    <a:cubicBezTo>
                      <a:pt x="5451" y="3498"/>
                      <a:pt x="5608" y="3340"/>
                      <a:pt x="5797" y="3340"/>
                    </a:cubicBezTo>
                    <a:close/>
                    <a:moveTo>
                      <a:pt x="1008" y="4034"/>
                    </a:moveTo>
                    <a:cubicBezTo>
                      <a:pt x="1198" y="4034"/>
                      <a:pt x="1355" y="4191"/>
                      <a:pt x="1355" y="4412"/>
                    </a:cubicBezTo>
                    <a:cubicBezTo>
                      <a:pt x="1355" y="4601"/>
                      <a:pt x="1198" y="4758"/>
                      <a:pt x="1008" y="4758"/>
                    </a:cubicBezTo>
                    <a:cubicBezTo>
                      <a:pt x="819" y="4758"/>
                      <a:pt x="662" y="4601"/>
                      <a:pt x="662" y="4412"/>
                    </a:cubicBezTo>
                    <a:cubicBezTo>
                      <a:pt x="662" y="4191"/>
                      <a:pt x="819" y="4034"/>
                      <a:pt x="1008" y="4034"/>
                    </a:cubicBezTo>
                    <a:close/>
                    <a:moveTo>
                      <a:pt x="7908" y="1"/>
                    </a:moveTo>
                    <a:cubicBezTo>
                      <a:pt x="7341" y="1"/>
                      <a:pt x="6868" y="474"/>
                      <a:pt x="6868" y="1009"/>
                    </a:cubicBezTo>
                    <a:cubicBezTo>
                      <a:pt x="6868" y="1198"/>
                      <a:pt x="6963" y="1419"/>
                      <a:pt x="7026" y="1576"/>
                    </a:cubicBezTo>
                    <a:lnTo>
                      <a:pt x="6112" y="2742"/>
                    </a:lnTo>
                    <a:cubicBezTo>
                      <a:pt x="6032" y="2722"/>
                      <a:pt x="5943" y="2711"/>
                      <a:pt x="5850" y="2711"/>
                    </a:cubicBezTo>
                    <a:cubicBezTo>
                      <a:pt x="5650" y="2711"/>
                      <a:pt x="5434" y="2760"/>
                      <a:pt x="5262" y="2868"/>
                    </a:cubicBezTo>
                    <a:lnTo>
                      <a:pt x="4096" y="1954"/>
                    </a:lnTo>
                    <a:cubicBezTo>
                      <a:pt x="4127" y="1891"/>
                      <a:pt x="4127" y="1765"/>
                      <a:pt x="4127" y="1639"/>
                    </a:cubicBezTo>
                    <a:cubicBezTo>
                      <a:pt x="4127" y="1104"/>
                      <a:pt x="3655" y="631"/>
                      <a:pt x="3088" y="631"/>
                    </a:cubicBezTo>
                    <a:cubicBezTo>
                      <a:pt x="2552" y="631"/>
                      <a:pt x="2080" y="1104"/>
                      <a:pt x="2080" y="1639"/>
                    </a:cubicBezTo>
                    <a:cubicBezTo>
                      <a:pt x="2080" y="1828"/>
                      <a:pt x="2143" y="2049"/>
                      <a:pt x="2237" y="2206"/>
                    </a:cubicBezTo>
                    <a:lnTo>
                      <a:pt x="1324" y="3372"/>
                    </a:lnTo>
                    <a:cubicBezTo>
                      <a:pt x="1261" y="3340"/>
                      <a:pt x="1134" y="3340"/>
                      <a:pt x="1008" y="3340"/>
                    </a:cubicBezTo>
                    <a:cubicBezTo>
                      <a:pt x="441" y="3340"/>
                      <a:pt x="0" y="3813"/>
                      <a:pt x="0" y="4349"/>
                    </a:cubicBezTo>
                    <a:cubicBezTo>
                      <a:pt x="0" y="4947"/>
                      <a:pt x="441" y="5388"/>
                      <a:pt x="1008" y="5388"/>
                    </a:cubicBezTo>
                    <a:cubicBezTo>
                      <a:pt x="1576" y="5388"/>
                      <a:pt x="2017" y="4916"/>
                      <a:pt x="2017" y="4349"/>
                    </a:cubicBezTo>
                    <a:cubicBezTo>
                      <a:pt x="2017" y="4160"/>
                      <a:pt x="1954" y="3971"/>
                      <a:pt x="1859" y="3813"/>
                    </a:cubicBezTo>
                    <a:lnTo>
                      <a:pt x="2773" y="2616"/>
                    </a:lnTo>
                    <a:cubicBezTo>
                      <a:pt x="2875" y="2650"/>
                      <a:pt x="2980" y="2667"/>
                      <a:pt x="3087" y="2667"/>
                    </a:cubicBezTo>
                    <a:cubicBezTo>
                      <a:pt x="3278" y="2667"/>
                      <a:pt x="3473" y="2611"/>
                      <a:pt x="3655" y="2490"/>
                    </a:cubicBezTo>
                    <a:lnTo>
                      <a:pt x="4821" y="3403"/>
                    </a:lnTo>
                    <a:cubicBezTo>
                      <a:pt x="4789" y="3498"/>
                      <a:pt x="4789" y="3624"/>
                      <a:pt x="4789" y="3719"/>
                    </a:cubicBezTo>
                    <a:cubicBezTo>
                      <a:pt x="4789" y="4286"/>
                      <a:pt x="5262" y="4758"/>
                      <a:pt x="5797" y="4758"/>
                    </a:cubicBezTo>
                    <a:cubicBezTo>
                      <a:pt x="6364" y="4758"/>
                      <a:pt x="6837" y="4286"/>
                      <a:pt x="6837" y="3719"/>
                    </a:cubicBezTo>
                    <a:cubicBezTo>
                      <a:pt x="6837" y="3529"/>
                      <a:pt x="6742" y="3340"/>
                      <a:pt x="6679" y="3183"/>
                    </a:cubicBezTo>
                    <a:lnTo>
                      <a:pt x="7593" y="1986"/>
                    </a:lnTo>
                    <a:cubicBezTo>
                      <a:pt x="7656" y="2049"/>
                      <a:pt x="7782" y="2049"/>
                      <a:pt x="7908" y="2049"/>
                    </a:cubicBezTo>
                    <a:cubicBezTo>
                      <a:pt x="8444" y="2049"/>
                      <a:pt x="8916" y="1576"/>
                      <a:pt x="8916" y="1009"/>
                    </a:cubicBezTo>
                    <a:cubicBezTo>
                      <a:pt x="8916" y="474"/>
                      <a:pt x="8444" y="1"/>
                      <a:pt x="79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58"/>
              <p:cNvSpPr/>
              <p:nvPr/>
            </p:nvSpPr>
            <p:spPr>
              <a:xfrm>
                <a:off x="-1333200" y="2770450"/>
                <a:ext cx="291450" cy="29222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1689" extrusionOk="0">
                    <a:moveTo>
                      <a:pt x="10586" y="725"/>
                    </a:moveTo>
                    <a:cubicBezTo>
                      <a:pt x="10807" y="725"/>
                      <a:pt x="10964" y="883"/>
                      <a:pt x="10964" y="1072"/>
                    </a:cubicBezTo>
                    <a:lnTo>
                      <a:pt x="10964" y="7593"/>
                    </a:lnTo>
                    <a:lnTo>
                      <a:pt x="631" y="7593"/>
                    </a:lnTo>
                    <a:lnTo>
                      <a:pt x="631" y="1072"/>
                    </a:lnTo>
                    <a:cubicBezTo>
                      <a:pt x="662" y="883"/>
                      <a:pt x="820" y="725"/>
                      <a:pt x="977" y="725"/>
                    </a:cubicBezTo>
                    <a:close/>
                    <a:moveTo>
                      <a:pt x="10996" y="8286"/>
                    </a:moveTo>
                    <a:lnTo>
                      <a:pt x="10996" y="8633"/>
                    </a:lnTo>
                    <a:cubicBezTo>
                      <a:pt x="10996" y="8822"/>
                      <a:pt x="10838" y="8980"/>
                      <a:pt x="10618" y="8980"/>
                    </a:cubicBezTo>
                    <a:lnTo>
                      <a:pt x="1009" y="8980"/>
                    </a:lnTo>
                    <a:cubicBezTo>
                      <a:pt x="820" y="8980"/>
                      <a:pt x="662" y="8822"/>
                      <a:pt x="662" y="8633"/>
                    </a:cubicBezTo>
                    <a:lnTo>
                      <a:pt x="662" y="8286"/>
                    </a:lnTo>
                    <a:close/>
                    <a:moveTo>
                      <a:pt x="6617" y="9641"/>
                    </a:moveTo>
                    <a:lnTo>
                      <a:pt x="6932" y="11027"/>
                    </a:lnTo>
                    <a:lnTo>
                      <a:pt x="4632" y="11027"/>
                    </a:lnTo>
                    <a:lnTo>
                      <a:pt x="4947" y="9641"/>
                    </a:lnTo>
                    <a:close/>
                    <a:moveTo>
                      <a:pt x="1009" y="1"/>
                    </a:moveTo>
                    <a:cubicBezTo>
                      <a:pt x="473" y="1"/>
                      <a:pt x="1" y="473"/>
                      <a:pt x="1" y="1040"/>
                    </a:cubicBezTo>
                    <a:lnTo>
                      <a:pt x="1" y="8570"/>
                    </a:lnTo>
                    <a:cubicBezTo>
                      <a:pt x="1" y="9137"/>
                      <a:pt x="473" y="9610"/>
                      <a:pt x="1009" y="9610"/>
                    </a:cubicBezTo>
                    <a:lnTo>
                      <a:pt x="4285" y="9610"/>
                    </a:lnTo>
                    <a:lnTo>
                      <a:pt x="3970" y="10996"/>
                    </a:lnTo>
                    <a:lnTo>
                      <a:pt x="3057" y="10996"/>
                    </a:lnTo>
                    <a:cubicBezTo>
                      <a:pt x="2868" y="10996"/>
                      <a:pt x="2710" y="11153"/>
                      <a:pt x="2710" y="11342"/>
                    </a:cubicBezTo>
                    <a:cubicBezTo>
                      <a:pt x="2710" y="11531"/>
                      <a:pt x="2868" y="11689"/>
                      <a:pt x="3057" y="11689"/>
                    </a:cubicBezTo>
                    <a:lnTo>
                      <a:pt x="8538" y="11689"/>
                    </a:lnTo>
                    <a:cubicBezTo>
                      <a:pt x="8727" y="11689"/>
                      <a:pt x="8885" y="11531"/>
                      <a:pt x="8885" y="11342"/>
                    </a:cubicBezTo>
                    <a:cubicBezTo>
                      <a:pt x="8885" y="11153"/>
                      <a:pt x="8727" y="10996"/>
                      <a:pt x="8538" y="10996"/>
                    </a:cubicBezTo>
                    <a:lnTo>
                      <a:pt x="7625" y="10996"/>
                    </a:lnTo>
                    <a:lnTo>
                      <a:pt x="7310" y="9610"/>
                    </a:lnTo>
                    <a:lnTo>
                      <a:pt x="10618" y="9610"/>
                    </a:lnTo>
                    <a:cubicBezTo>
                      <a:pt x="11185" y="9610"/>
                      <a:pt x="11657" y="9137"/>
                      <a:pt x="11657" y="8570"/>
                    </a:cubicBezTo>
                    <a:lnTo>
                      <a:pt x="11657" y="1040"/>
                    </a:lnTo>
                    <a:cubicBezTo>
                      <a:pt x="11657" y="473"/>
                      <a:pt x="11185" y="1"/>
                      <a:pt x="106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9"/>
          <p:cNvSpPr/>
          <p:nvPr/>
        </p:nvSpPr>
        <p:spPr>
          <a:xfrm>
            <a:off x="1780400" y="1177900"/>
            <a:ext cx="1988100" cy="2905200"/>
          </a:xfrm>
          <a:prstGeom prst="rect">
            <a:avLst/>
          </a:prstGeom>
          <a:solidFill>
            <a:schemeClr val="dk2">
              <a:alpha val="11920"/>
            </a:scheme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559" name="Google Shape;559;p59"/>
          <p:cNvSpPr/>
          <p:nvPr/>
        </p:nvSpPr>
        <p:spPr>
          <a:xfrm>
            <a:off x="3577850" y="1722475"/>
            <a:ext cx="1988100" cy="2905200"/>
          </a:xfrm>
          <a:prstGeom prst="rect">
            <a:avLst/>
          </a:prstGeom>
          <a:solidFill>
            <a:schemeClr val="dk2">
              <a:alpha val="11920"/>
            </a:scheme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560" name="Google Shape;560;p59"/>
          <p:cNvSpPr/>
          <p:nvPr/>
        </p:nvSpPr>
        <p:spPr>
          <a:xfrm>
            <a:off x="5375500" y="1177900"/>
            <a:ext cx="1988100" cy="2905200"/>
          </a:xfrm>
          <a:prstGeom prst="rect">
            <a:avLst/>
          </a:prstGeom>
          <a:solidFill>
            <a:schemeClr val="dk2">
              <a:alpha val="11920"/>
            </a:scheme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561" name="Google Shape;561;p59"/>
          <p:cNvSpPr txBox="1">
            <a:spLocks noGrp="1"/>
          </p:cNvSpPr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REVIEWS</a:t>
            </a:r>
            <a:endParaRPr/>
          </a:p>
        </p:txBody>
      </p:sp>
      <p:sp>
        <p:nvSpPr>
          <p:cNvPr id="562" name="Google Shape;562;p59"/>
          <p:cNvSpPr txBox="1"/>
          <p:nvPr/>
        </p:nvSpPr>
        <p:spPr>
          <a:xfrm flipH="1">
            <a:off x="5686825" y="2108363"/>
            <a:ext cx="1365300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CLIENT 3</a:t>
            </a:r>
            <a:endParaRPr sz="16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63" name="Google Shape;563;p59"/>
          <p:cNvSpPr txBox="1"/>
          <p:nvPr/>
        </p:nvSpPr>
        <p:spPr>
          <a:xfrm flipH="1">
            <a:off x="5456350" y="2404073"/>
            <a:ext cx="1826400" cy="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JOHN PATTERSON, 33</a:t>
            </a:r>
            <a:endParaRPr sz="1200">
              <a:solidFill>
                <a:schemeClr val="dk2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cxnSp>
        <p:nvCxnSpPr>
          <p:cNvPr id="564" name="Google Shape;564;p59"/>
          <p:cNvCxnSpPr/>
          <p:nvPr/>
        </p:nvCxnSpPr>
        <p:spPr>
          <a:xfrm>
            <a:off x="5884300" y="2459913"/>
            <a:ext cx="970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5" name="Google Shape;565;p59"/>
          <p:cNvSpPr txBox="1"/>
          <p:nvPr/>
        </p:nvSpPr>
        <p:spPr>
          <a:xfrm flipH="1">
            <a:off x="3889175" y="2624088"/>
            <a:ext cx="1365300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CLIENT 2</a:t>
            </a:r>
            <a:endParaRPr sz="16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66" name="Google Shape;566;p59"/>
          <p:cNvSpPr txBox="1"/>
          <p:nvPr/>
        </p:nvSpPr>
        <p:spPr>
          <a:xfrm flipH="1">
            <a:off x="3658700" y="2919798"/>
            <a:ext cx="1826400" cy="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JENNA DOE, 52</a:t>
            </a:r>
            <a:endParaRPr sz="1200">
              <a:solidFill>
                <a:schemeClr val="dk2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cxnSp>
        <p:nvCxnSpPr>
          <p:cNvPr id="567" name="Google Shape;567;p59"/>
          <p:cNvCxnSpPr/>
          <p:nvPr/>
        </p:nvCxnSpPr>
        <p:spPr>
          <a:xfrm>
            <a:off x="4086650" y="2975638"/>
            <a:ext cx="970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8" name="Google Shape;568;p59"/>
          <p:cNvSpPr txBox="1"/>
          <p:nvPr/>
        </p:nvSpPr>
        <p:spPr>
          <a:xfrm flipH="1">
            <a:off x="2091800" y="2108363"/>
            <a:ext cx="1365300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CLIENT 1</a:t>
            </a:r>
            <a:endParaRPr sz="16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69" name="Google Shape;569;p59"/>
          <p:cNvSpPr txBox="1"/>
          <p:nvPr/>
        </p:nvSpPr>
        <p:spPr>
          <a:xfrm flipH="1">
            <a:off x="1861250" y="2404073"/>
            <a:ext cx="1826400" cy="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HELENA JAMES, 21</a:t>
            </a:r>
            <a:endParaRPr sz="1200">
              <a:solidFill>
                <a:schemeClr val="dk2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cxnSp>
        <p:nvCxnSpPr>
          <p:cNvPr id="570" name="Google Shape;570;p59"/>
          <p:cNvCxnSpPr/>
          <p:nvPr/>
        </p:nvCxnSpPr>
        <p:spPr>
          <a:xfrm>
            <a:off x="2289200" y="2459913"/>
            <a:ext cx="970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71" name="Google Shape;571;p59"/>
          <p:cNvGrpSpPr/>
          <p:nvPr/>
        </p:nvGrpSpPr>
        <p:grpSpPr>
          <a:xfrm>
            <a:off x="6200761" y="1763540"/>
            <a:ext cx="295536" cy="334667"/>
            <a:chOff x="-57950750" y="2296300"/>
            <a:chExt cx="279625" cy="316650"/>
          </a:xfrm>
        </p:grpSpPr>
        <p:sp>
          <p:nvSpPr>
            <p:cNvPr id="572" name="Google Shape;572;p59"/>
            <p:cNvSpPr/>
            <p:nvPr/>
          </p:nvSpPr>
          <p:spPr>
            <a:xfrm>
              <a:off x="-57847575" y="2528075"/>
              <a:ext cx="73250" cy="29750"/>
            </a:xfrm>
            <a:custGeom>
              <a:avLst/>
              <a:gdLst/>
              <a:ahLst/>
              <a:cxnLst/>
              <a:rect l="l" t="t" r="r" b="b"/>
              <a:pathLst>
                <a:path w="2930" h="1190" extrusionOk="0">
                  <a:moveTo>
                    <a:pt x="414" y="0"/>
                  </a:moveTo>
                  <a:cubicBezTo>
                    <a:pt x="315" y="0"/>
                    <a:pt x="221" y="40"/>
                    <a:pt x="158" y="118"/>
                  </a:cubicBezTo>
                  <a:cubicBezTo>
                    <a:pt x="0" y="276"/>
                    <a:pt x="0" y="528"/>
                    <a:pt x="158" y="654"/>
                  </a:cubicBezTo>
                  <a:cubicBezTo>
                    <a:pt x="536" y="1000"/>
                    <a:pt x="1008" y="1189"/>
                    <a:pt x="1481" y="1189"/>
                  </a:cubicBezTo>
                  <a:cubicBezTo>
                    <a:pt x="1954" y="1189"/>
                    <a:pt x="2458" y="1000"/>
                    <a:pt x="2773" y="654"/>
                  </a:cubicBezTo>
                  <a:cubicBezTo>
                    <a:pt x="2930" y="496"/>
                    <a:pt x="2930" y="244"/>
                    <a:pt x="2773" y="118"/>
                  </a:cubicBezTo>
                  <a:cubicBezTo>
                    <a:pt x="2710" y="40"/>
                    <a:pt x="2623" y="0"/>
                    <a:pt x="2532" y="0"/>
                  </a:cubicBezTo>
                  <a:cubicBezTo>
                    <a:pt x="2442" y="0"/>
                    <a:pt x="2347" y="40"/>
                    <a:pt x="2269" y="118"/>
                  </a:cubicBezTo>
                  <a:cubicBezTo>
                    <a:pt x="2048" y="339"/>
                    <a:pt x="1733" y="433"/>
                    <a:pt x="1481" y="433"/>
                  </a:cubicBezTo>
                  <a:cubicBezTo>
                    <a:pt x="1197" y="433"/>
                    <a:pt x="882" y="339"/>
                    <a:pt x="693" y="118"/>
                  </a:cubicBezTo>
                  <a:cubicBezTo>
                    <a:pt x="615" y="40"/>
                    <a:pt x="512" y="0"/>
                    <a:pt x="4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59"/>
            <p:cNvSpPr/>
            <p:nvPr/>
          </p:nvSpPr>
          <p:spPr>
            <a:xfrm>
              <a:off x="-57857025" y="24467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59"/>
            <p:cNvSpPr/>
            <p:nvPr/>
          </p:nvSpPr>
          <p:spPr>
            <a:xfrm>
              <a:off x="-57782200" y="24467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59"/>
            <p:cNvSpPr/>
            <p:nvPr/>
          </p:nvSpPr>
          <p:spPr>
            <a:xfrm>
              <a:off x="-57950750" y="2296300"/>
              <a:ext cx="279625" cy="316650"/>
            </a:xfrm>
            <a:custGeom>
              <a:avLst/>
              <a:gdLst/>
              <a:ahLst/>
              <a:cxnLst/>
              <a:rect l="l" t="t" r="r" b="b"/>
              <a:pathLst>
                <a:path w="11185" h="12666" extrusionOk="0">
                  <a:moveTo>
                    <a:pt x="5639" y="694"/>
                  </a:moveTo>
                  <a:cubicBezTo>
                    <a:pt x="5955" y="694"/>
                    <a:pt x="6270" y="914"/>
                    <a:pt x="6333" y="1230"/>
                  </a:cubicBezTo>
                  <a:cubicBezTo>
                    <a:pt x="6381" y="1399"/>
                    <a:pt x="6523" y="1513"/>
                    <a:pt x="6701" y="1513"/>
                  </a:cubicBezTo>
                  <a:cubicBezTo>
                    <a:pt x="6754" y="1513"/>
                    <a:pt x="6810" y="1503"/>
                    <a:pt x="6868" y="1482"/>
                  </a:cubicBezTo>
                  <a:cubicBezTo>
                    <a:pt x="6931" y="1450"/>
                    <a:pt x="7057" y="1450"/>
                    <a:pt x="7120" y="1450"/>
                  </a:cubicBezTo>
                  <a:cubicBezTo>
                    <a:pt x="7435" y="1450"/>
                    <a:pt x="7719" y="1639"/>
                    <a:pt x="7845" y="1954"/>
                  </a:cubicBezTo>
                  <a:cubicBezTo>
                    <a:pt x="7876" y="2112"/>
                    <a:pt x="8034" y="2206"/>
                    <a:pt x="8191" y="2206"/>
                  </a:cubicBezTo>
                  <a:cubicBezTo>
                    <a:pt x="8632" y="2206"/>
                    <a:pt x="9010" y="2553"/>
                    <a:pt x="9010" y="3025"/>
                  </a:cubicBezTo>
                  <a:lnTo>
                    <a:pt x="9010" y="3970"/>
                  </a:lnTo>
                  <a:lnTo>
                    <a:pt x="8160" y="3088"/>
                  </a:lnTo>
                  <a:cubicBezTo>
                    <a:pt x="8084" y="3032"/>
                    <a:pt x="7986" y="2986"/>
                    <a:pt x="7885" y="2986"/>
                  </a:cubicBezTo>
                  <a:cubicBezTo>
                    <a:pt x="7818" y="2986"/>
                    <a:pt x="7750" y="3006"/>
                    <a:pt x="7687" y="3057"/>
                  </a:cubicBezTo>
                  <a:cubicBezTo>
                    <a:pt x="7073" y="3466"/>
                    <a:pt x="6364" y="3671"/>
                    <a:pt x="5655" y="3671"/>
                  </a:cubicBezTo>
                  <a:cubicBezTo>
                    <a:pt x="4946" y="3671"/>
                    <a:pt x="4237" y="3466"/>
                    <a:pt x="3623" y="3057"/>
                  </a:cubicBezTo>
                  <a:cubicBezTo>
                    <a:pt x="3560" y="3006"/>
                    <a:pt x="3492" y="2986"/>
                    <a:pt x="3425" y="2986"/>
                  </a:cubicBezTo>
                  <a:cubicBezTo>
                    <a:pt x="3324" y="2986"/>
                    <a:pt x="3226" y="3032"/>
                    <a:pt x="3151" y="3088"/>
                  </a:cubicBezTo>
                  <a:lnTo>
                    <a:pt x="2300" y="3970"/>
                  </a:lnTo>
                  <a:cubicBezTo>
                    <a:pt x="2268" y="3293"/>
                    <a:pt x="2253" y="3191"/>
                    <a:pt x="2245" y="3191"/>
                  </a:cubicBezTo>
                  <a:cubicBezTo>
                    <a:pt x="2241" y="3191"/>
                    <a:pt x="2239" y="3210"/>
                    <a:pt x="2238" y="3210"/>
                  </a:cubicBezTo>
                  <a:cubicBezTo>
                    <a:pt x="2237" y="3210"/>
                    <a:pt x="2237" y="3177"/>
                    <a:pt x="2237" y="3025"/>
                  </a:cubicBezTo>
                  <a:cubicBezTo>
                    <a:pt x="2237" y="2584"/>
                    <a:pt x="2615" y="2206"/>
                    <a:pt x="3088" y="2206"/>
                  </a:cubicBezTo>
                  <a:cubicBezTo>
                    <a:pt x="3245" y="2206"/>
                    <a:pt x="3403" y="2080"/>
                    <a:pt x="3434" y="1954"/>
                  </a:cubicBezTo>
                  <a:cubicBezTo>
                    <a:pt x="3560" y="1639"/>
                    <a:pt x="3812" y="1450"/>
                    <a:pt x="4127" y="1450"/>
                  </a:cubicBezTo>
                  <a:cubicBezTo>
                    <a:pt x="4222" y="1450"/>
                    <a:pt x="4348" y="1450"/>
                    <a:pt x="4411" y="1482"/>
                  </a:cubicBezTo>
                  <a:cubicBezTo>
                    <a:pt x="4449" y="1494"/>
                    <a:pt x="4491" y="1501"/>
                    <a:pt x="4532" y="1501"/>
                  </a:cubicBezTo>
                  <a:cubicBezTo>
                    <a:pt x="4695" y="1501"/>
                    <a:pt x="4865" y="1405"/>
                    <a:pt x="4915" y="1230"/>
                  </a:cubicBezTo>
                  <a:cubicBezTo>
                    <a:pt x="5009" y="914"/>
                    <a:pt x="5324" y="694"/>
                    <a:pt x="5639" y="694"/>
                  </a:cubicBezTo>
                  <a:close/>
                  <a:moveTo>
                    <a:pt x="1512" y="5955"/>
                  </a:moveTo>
                  <a:lnTo>
                    <a:pt x="1512" y="7467"/>
                  </a:lnTo>
                  <a:cubicBezTo>
                    <a:pt x="1071" y="7467"/>
                    <a:pt x="756" y="7152"/>
                    <a:pt x="756" y="6711"/>
                  </a:cubicBezTo>
                  <a:cubicBezTo>
                    <a:pt x="756" y="6333"/>
                    <a:pt x="1103" y="5955"/>
                    <a:pt x="1512" y="5955"/>
                  </a:cubicBezTo>
                  <a:close/>
                  <a:moveTo>
                    <a:pt x="9704" y="5955"/>
                  </a:moveTo>
                  <a:cubicBezTo>
                    <a:pt x="10082" y="5955"/>
                    <a:pt x="10428" y="6302"/>
                    <a:pt x="10428" y="6711"/>
                  </a:cubicBezTo>
                  <a:cubicBezTo>
                    <a:pt x="10428" y="7152"/>
                    <a:pt x="10113" y="7467"/>
                    <a:pt x="9704" y="7467"/>
                  </a:cubicBezTo>
                  <a:lnTo>
                    <a:pt x="9704" y="5955"/>
                  </a:lnTo>
                  <a:close/>
                  <a:moveTo>
                    <a:pt x="7813" y="3813"/>
                  </a:moveTo>
                  <a:lnTo>
                    <a:pt x="8979" y="5042"/>
                  </a:lnTo>
                  <a:lnTo>
                    <a:pt x="8979" y="8224"/>
                  </a:lnTo>
                  <a:lnTo>
                    <a:pt x="7971" y="8224"/>
                  </a:lnTo>
                  <a:cubicBezTo>
                    <a:pt x="7230" y="7767"/>
                    <a:pt x="6411" y="7538"/>
                    <a:pt x="5600" y="7538"/>
                  </a:cubicBezTo>
                  <a:cubicBezTo>
                    <a:pt x="4789" y="7538"/>
                    <a:pt x="3985" y="7767"/>
                    <a:pt x="3277" y="8224"/>
                  </a:cubicBezTo>
                  <a:lnTo>
                    <a:pt x="2237" y="8224"/>
                  </a:lnTo>
                  <a:lnTo>
                    <a:pt x="2237" y="5042"/>
                  </a:lnTo>
                  <a:lnTo>
                    <a:pt x="3434" y="3813"/>
                  </a:lnTo>
                  <a:cubicBezTo>
                    <a:pt x="4096" y="4207"/>
                    <a:pt x="4844" y="4404"/>
                    <a:pt x="5600" y="4404"/>
                  </a:cubicBezTo>
                  <a:cubicBezTo>
                    <a:pt x="6356" y="4404"/>
                    <a:pt x="7120" y="4207"/>
                    <a:pt x="7813" y="3813"/>
                  </a:cubicBezTo>
                  <a:close/>
                  <a:moveTo>
                    <a:pt x="5576" y="8302"/>
                  </a:moveTo>
                  <a:cubicBezTo>
                    <a:pt x="6285" y="8302"/>
                    <a:pt x="6994" y="8507"/>
                    <a:pt x="7593" y="8917"/>
                  </a:cubicBezTo>
                  <a:cubicBezTo>
                    <a:pt x="7687" y="8980"/>
                    <a:pt x="7719" y="8980"/>
                    <a:pt x="7813" y="8980"/>
                  </a:cubicBezTo>
                  <a:lnTo>
                    <a:pt x="8916" y="8980"/>
                  </a:lnTo>
                  <a:cubicBezTo>
                    <a:pt x="8758" y="10649"/>
                    <a:pt x="7341" y="11973"/>
                    <a:pt x="5608" y="11973"/>
                  </a:cubicBezTo>
                  <a:cubicBezTo>
                    <a:pt x="3875" y="11973"/>
                    <a:pt x="2457" y="10649"/>
                    <a:pt x="2237" y="8980"/>
                  </a:cubicBezTo>
                  <a:lnTo>
                    <a:pt x="3340" y="8980"/>
                  </a:lnTo>
                  <a:cubicBezTo>
                    <a:pt x="3434" y="8980"/>
                    <a:pt x="3466" y="8980"/>
                    <a:pt x="3560" y="8917"/>
                  </a:cubicBezTo>
                  <a:cubicBezTo>
                    <a:pt x="4159" y="8507"/>
                    <a:pt x="4868" y="8302"/>
                    <a:pt x="5576" y="8302"/>
                  </a:cubicBezTo>
                  <a:close/>
                  <a:moveTo>
                    <a:pt x="5608" y="1"/>
                  </a:moveTo>
                  <a:cubicBezTo>
                    <a:pt x="5041" y="1"/>
                    <a:pt x="4568" y="316"/>
                    <a:pt x="4285" y="725"/>
                  </a:cubicBezTo>
                  <a:cubicBezTo>
                    <a:pt x="4231" y="720"/>
                    <a:pt x="4178" y="717"/>
                    <a:pt x="4125" y="717"/>
                  </a:cubicBezTo>
                  <a:cubicBezTo>
                    <a:pt x="3560" y="717"/>
                    <a:pt x="3063" y="1020"/>
                    <a:pt x="2804" y="1482"/>
                  </a:cubicBezTo>
                  <a:cubicBezTo>
                    <a:pt x="2048" y="1608"/>
                    <a:pt x="1512" y="2238"/>
                    <a:pt x="1512" y="3025"/>
                  </a:cubicBezTo>
                  <a:lnTo>
                    <a:pt x="1512" y="5231"/>
                  </a:lnTo>
                  <a:cubicBezTo>
                    <a:pt x="662" y="5231"/>
                    <a:pt x="0" y="5892"/>
                    <a:pt x="0" y="6711"/>
                  </a:cubicBezTo>
                  <a:cubicBezTo>
                    <a:pt x="0" y="7562"/>
                    <a:pt x="662" y="8224"/>
                    <a:pt x="1512" y="8224"/>
                  </a:cubicBezTo>
                  <a:lnTo>
                    <a:pt x="1512" y="8570"/>
                  </a:lnTo>
                  <a:cubicBezTo>
                    <a:pt x="1512" y="10807"/>
                    <a:pt x="3340" y="12666"/>
                    <a:pt x="5608" y="12666"/>
                  </a:cubicBezTo>
                  <a:cubicBezTo>
                    <a:pt x="7845" y="12666"/>
                    <a:pt x="9704" y="10807"/>
                    <a:pt x="9704" y="8570"/>
                  </a:cubicBezTo>
                  <a:lnTo>
                    <a:pt x="9704" y="8224"/>
                  </a:lnTo>
                  <a:cubicBezTo>
                    <a:pt x="10523" y="8224"/>
                    <a:pt x="11184" y="7562"/>
                    <a:pt x="11184" y="6711"/>
                  </a:cubicBezTo>
                  <a:cubicBezTo>
                    <a:pt x="11184" y="5892"/>
                    <a:pt x="10523" y="5231"/>
                    <a:pt x="9704" y="5231"/>
                  </a:cubicBezTo>
                  <a:lnTo>
                    <a:pt x="9704" y="3025"/>
                  </a:lnTo>
                  <a:cubicBezTo>
                    <a:pt x="9704" y="2238"/>
                    <a:pt x="9137" y="1608"/>
                    <a:pt x="8380" y="1482"/>
                  </a:cubicBezTo>
                  <a:cubicBezTo>
                    <a:pt x="8150" y="1020"/>
                    <a:pt x="7629" y="717"/>
                    <a:pt x="7060" y="717"/>
                  </a:cubicBezTo>
                  <a:cubicBezTo>
                    <a:pt x="7007" y="717"/>
                    <a:pt x="6953" y="720"/>
                    <a:pt x="6900" y="725"/>
                  </a:cubicBezTo>
                  <a:cubicBezTo>
                    <a:pt x="6616" y="253"/>
                    <a:pt x="6144" y="1"/>
                    <a:pt x="56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59"/>
          <p:cNvGrpSpPr/>
          <p:nvPr/>
        </p:nvGrpSpPr>
        <p:grpSpPr>
          <a:xfrm>
            <a:off x="2605861" y="1762710"/>
            <a:ext cx="337178" cy="336332"/>
            <a:chOff x="-57578225" y="1904075"/>
            <a:chExt cx="319025" cy="318225"/>
          </a:xfrm>
        </p:grpSpPr>
        <p:sp>
          <p:nvSpPr>
            <p:cNvPr id="577" name="Google Shape;577;p59"/>
            <p:cNvSpPr/>
            <p:nvPr/>
          </p:nvSpPr>
          <p:spPr>
            <a:xfrm>
              <a:off x="-57578225" y="1904075"/>
              <a:ext cx="319025" cy="318225"/>
            </a:xfrm>
            <a:custGeom>
              <a:avLst/>
              <a:gdLst/>
              <a:ahLst/>
              <a:cxnLst/>
              <a:rect l="l" t="t" r="r" b="b"/>
              <a:pathLst>
                <a:path w="12761" h="12729" extrusionOk="0">
                  <a:moveTo>
                    <a:pt x="4601" y="1418"/>
                  </a:moveTo>
                  <a:cubicBezTo>
                    <a:pt x="4632" y="1702"/>
                    <a:pt x="4727" y="1922"/>
                    <a:pt x="4790" y="2206"/>
                  </a:cubicBezTo>
                  <a:cubicBezTo>
                    <a:pt x="3687" y="2962"/>
                    <a:pt x="2994" y="4254"/>
                    <a:pt x="2994" y="5640"/>
                  </a:cubicBezTo>
                  <a:lnTo>
                    <a:pt x="2994" y="5986"/>
                  </a:lnTo>
                  <a:cubicBezTo>
                    <a:pt x="2710" y="5986"/>
                    <a:pt x="2458" y="6081"/>
                    <a:pt x="2238" y="6175"/>
                  </a:cubicBezTo>
                  <a:lnTo>
                    <a:pt x="2238" y="5608"/>
                  </a:lnTo>
                  <a:cubicBezTo>
                    <a:pt x="2238" y="3876"/>
                    <a:pt x="3183" y="2300"/>
                    <a:pt x="4601" y="1418"/>
                  </a:cubicBezTo>
                  <a:close/>
                  <a:moveTo>
                    <a:pt x="7121" y="757"/>
                  </a:moveTo>
                  <a:cubicBezTo>
                    <a:pt x="9799" y="757"/>
                    <a:pt x="12004" y="2930"/>
                    <a:pt x="12004" y="5640"/>
                  </a:cubicBezTo>
                  <a:lnTo>
                    <a:pt x="12004" y="6238"/>
                  </a:lnTo>
                  <a:cubicBezTo>
                    <a:pt x="11752" y="6112"/>
                    <a:pt x="11532" y="6018"/>
                    <a:pt x="11248" y="6018"/>
                  </a:cubicBezTo>
                  <a:lnTo>
                    <a:pt x="10902" y="6018"/>
                  </a:lnTo>
                  <a:cubicBezTo>
                    <a:pt x="8098" y="6018"/>
                    <a:pt x="5703" y="3907"/>
                    <a:pt x="5325" y="1103"/>
                  </a:cubicBezTo>
                  <a:cubicBezTo>
                    <a:pt x="5861" y="883"/>
                    <a:pt x="6491" y="757"/>
                    <a:pt x="7121" y="757"/>
                  </a:cubicBezTo>
                  <a:close/>
                  <a:moveTo>
                    <a:pt x="2994" y="6742"/>
                  </a:moveTo>
                  <a:lnTo>
                    <a:pt x="2994" y="8223"/>
                  </a:lnTo>
                  <a:cubicBezTo>
                    <a:pt x="2616" y="8223"/>
                    <a:pt x="2238" y="7971"/>
                    <a:pt x="2238" y="7436"/>
                  </a:cubicBezTo>
                  <a:cubicBezTo>
                    <a:pt x="2269" y="7058"/>
                    <a:pt x="2584" y="6742"/>
                    <a:pt x="2994" y="6742"/>
                  </a:cubicBezTo>
                  <a:close/>
                  <a:moveTo>
                    <a:pt x="11248" y="6742"/>
                  </a:moveTo>
                  <a:cubicBezTo>
                    <a:pt x="11658" y="6742"/>
                    <a:pt x="12004" y="7058"/>
                    <a:pt x="12004" y="7499"/>
                  </a:cubicBezTo>
                  <a:cubicBezTo>
                    <a:pt x="12004" y="7908"/>
                    <a:pt x="11658" y="8223"/>
                    <a:pt x="11248" y="8223"/>
                  </a:cubicBezTo>
                  <a:lnTo>
                    <a:pt x="11248" y="6742"/>
                  </a:lnTo>
                  <a:close/>
                  <a:moveTo>
                    <a:pt x="1828" y="8444"/>
                  </a:moveTo>
                  <a:cubicBezTo>
                    <a:pt x="2112" y="8790"/>
                    <a:pt x="2553" y="8979"/>
                    <a:pt x="3025" y="8979"/>
                  </a:cubicBezTo>
                  <a:cubicBezTo>
                    <a:pt x="3088" y="9830"/>
                    <a:pt x="3466" y="10681"/>
                    <a:pt x="4034" y="11311"/>
                  </a:cubicBezTo>
                  <a:cubicBezTo>
                    <a:pt x="3656" y="11752"/>
                    <a:pt x="3183" y="11972"/>
                    <a:pt x="2616" y="11972"/>
                  </a:cubicBezTo>
                  <a:cubicBezTo>
                    <a:pt x="1608" y="11972"/>
                    <a:pt x="789" y="11153"/>
                    <a:pt x="789" y="10113"/>
                  </a:cubicBezTo>
                  <a:cubicBezTo>
                    <a:pt x="789" y="9420"/>
                    <a:pt x="1198" y="8759"/>
                    <a:pt x="1828" y="8444"/>
                  </a:cubicBezTo>
                  <a:close/>
                  <a:moveTo>
                    <a:pt x="5042" y="2962"/>
                  </a:moveTo>
                  <a:cubicBezTo>
                    <a:pt x="5987" y="5073"/>
                    <a:pt x="8066" y="6616"/>
                    <a:pt x="10461" y="6774"/>
                  </a:cubicBezTo>
                  <a:lnTo>
                    <a:pt x="10461" y="8664"/>
                  </a:lnTo>
                  <a:cubicBezTo>
                    <a:pt x="10492" y="10492"/>
                    <a:pt x="8980" y="11972"/>
                    <a:pt x="7121" y="11972"/>
                  </a:cubicBezTo>
                  <a:cubicBezTo>
                    <a:pt x="5262" y="11972"/>
                    <a:pt x="3719" y="10460"/>
                    <a:pt x="3719" y="8633"/>
                  </a:cubicBezTo>
                  <a:lnTo>
                    <a:pt x="3719" y="5640"/>
                  </a:lnTo>
                  <a:cubicBezTo>
                    <a:pt x="3719" y="4600"/>
                    <a:pt x="4254" y="3592"/>
                    <a:pt x="5042" y="2962"/>
                  </a:cubicBezTo>
                  <a:close/>
                  <a:moveTo>
                    <a:pt x="7121" y="0"/>
                  </a:moveTo>
                  <a:cubicBezTo>
                    <a:pt x="5577" y="0"/>
                    <a:pt x="4191" y="631"/>
                    <a:pt x="3151" y="1670"/>
                  </a:cubicBezTo>
                  <a:cubicBezTo>
                    <a:pt x="2080" y="2710"/>
                    <a:pt x="1482" y="4128"/>
                    <a:pt x="1482" y="5640"/>
                  </a:cubicBezTo>
                  <a:lnTo>
                    <a:pt x="1482" y="7751"/>
                  </a:lnTo>
                  <a:cubicBezTo>
                    <a:pt x="568" y="8192"/>
                    <a:pt x="1" y="9105"/>
                    <a:pt x="1" y="10113"/>
                  </a:cubicBezTo>
                  <a:cubicBezTo>
                    <a:pt x="1" y="11594"/>
                    <a:pt x="1167" y="12728"/>
                    <a:pt x="2584" y="12728"/>
                  </a:cubicBezTo>
                  <a:cubicBezTo>
                    <a:pt x="3340" y="12728"/>
                    <a:pt x="4034" y="12413"/>
                    <a:pt x="4569" y="11846"/>
                  </a:cubicBezTo>
                  <a:cubicBezTo>
                    <a:pt x="5262" y="12413"/>
                    <a:pt x="6176" y="12728"/>
                    <a:pt x="7121" y="12728"/>
                  </a:cubicBezTo>
                  <a:cubicBezTo>
                    <a:pt x="8224" y="12728"/>
                    <a:pt x="9232" y="12287"/>
                    <a:pt x="10020" y="11500"/>
                  </a:cubicBezTo>
                  <a:cubicBezTo>
                    <a:pt x="10744" y="10838"/>
                    <a:pt x="11122" y="9924"/>
                    <a:pt x="11217" y="8979"/>
                  </a:cubicBezTo>
                  <a:cubicBezTo>
                    <a:pt x="12036" y="8979"/>
                    <a:pt x="12697" y="8318"/>
                    <a:pt x="12697" y="7499"/>
                  </a:cubicBezTo>
                  <a:lnTo>
                    <a:pt x="12697" y="5640"/>
                  </a:lnTo>
                  <a:cubicBezTo>
                    <a:pt x="12760" y="4128"/>
                    <a:pt x="12162" y="2710"/>
                    <a:pt x="11091" y="1670"/>
                  </a:cubicBezTo>
                  <a:cubicBezTo>
                    <a:pt x="10020" y="599"/>
                    <a:pt x="8602" y="0"/>
                    <a:pt x="71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59"/>
            <p:cNvSpPr/>
            <p:nvPr/>
          </p:nvSpPr>
          <p:spPr>
            <a:xfrm>
              <a:off x="-57446675" y="207340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8"/>
                  </a:cubicBezTo>
                  <a:cubicBezTo>
                    <a:pt x="0" y="568"/>
                    <a:pt x="158" y="726"/>
                    <a:pt x="347" y="726"/>
                  </a:cubicBezTo>
                  <a:cubicBezTo>
                    <a:pt x="567" y="726"/>
                    <a:pt x="725" y="568"/>
                    <a:pt x="725" y="348"/>
                  </a:cubicBezTo>
                  <a:cubicBezTo>
                    <a:pt x="725" y="158"/>
                    <a:pt x="567" y="1"/>
                    <a:pt x="3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59"/>
            <p:cNvSpPr/>
            <p:nvPr/>
          </p:nvSpPr>
          <p:spPr>
            <a:xfrm>
              <a:off x="-57371850" y="207340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8"/>
                  </a:cubicBezTo>
                  <a:cubicBezTo>
                    <a:pt x="0" y="537"/>
                    <a:pt x="158" y="726"/>
                    <a:pt x="347" y="726"/>
                  </a:cubicBezTo>
                  <a:cubicBezTo>
                    <a:pt x="567" y="726"/>
                    <a:pt x="725" y="537"/>
                    <a:pt x="725" y="348"/>
                  </a:cubicBezTo>
                  <a:cubicBezTo>
                    <a:pt x="725" y="158"/>
                    <a:pt x="567" y="1"/>
                    <a:pt x="3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59"/>
            <p:cNvSpPr/>
            <p:nvPr/>
          </p:nvSpPr>
          <p:spPr>
            <a:xfrm>
              <a:off x="-57436450" y="2136625"/>
              <a:ext cx="72500" cy="29750"/>
            </a:xfrm>
            <a:custGeom>
              <a:avLst/>
              <a:gdLst/>
              <a:ahLst/>
              <a:cxnLst/>
              <a:rect l="l" t="t" r="r" b="b"/>
              <a:pathLst>
                <a:path w="2900" h="1190" extrusionOk="0">
                  <a:moveTo>
                    <a:pt x="387" y="0"/>
                  </a:moveTo>
                  <a:cubicBezTo>
                    <a:pt x="292" y="0"/>
                    <a:pt x="206" y="40"/>
                    <a:pt x="158" y="118"/>
                  </a:cubicBezTo>
                  <a:cubicBezTo>
                    <a:pt x="1" y="276"/>
                    <a:pt x="1" y="496"/>
                    <a:pt x="158" y="622"/>
                  </a:cubicBezTo>
                  <a:cubicBezTo>
                    <a:pt x="505" y="969"/>
                    <a:pt x="977" y="1190"/>
                    <a:pt x="1450" y="1190"/>
                  </a:cubicBezTo>
                  <a:cubicBezTo>
                    <a:pt x="1923" y="1190"/>
                    <a:pt x="2427" y="969"/>
                    <a:pt x="2742" y="622"/>
                  </a:cubicBezTo>
                  <a:cubicBezTo>
                    <a:pt x="2899" y="465"/>
                    <a:pt x="2899" y="244"/>
                    <a:pt x="2742" y="118"/>
                  </a:cubicBezTo>
                  <a:cubicBezTo>
                    <a:pt x="2679" y="40"/>
                    <a:pt x="2592" y="0"/>
                    <a:pt x="2502" y="0"/>
                  </a:cubicBezTo>
                  <a:cubicBezTo>
                    <a:pt x="2411" y="0"/>
                    <a:pt x="2316" y="40"/>
                    <a:pt x="2238" y="118"/>
                  </a:cubicBezTo>
                  <a:cubicBezTo>
                    <a:pt x="2049" y="307"/>
                    <a:pt x="1734" y="433"/>
                    <a:pt x="1450" y="433"/>
                  </a:cubicBezTo>
                  <a:cubicBezTo>
                    <a:pt x="1167" y="433"/>
                    <a:pt x="851" y="307"/>
                    <a:pt x="662" y="118"/>
                  </a:cubicBezTo>
                  <a:cubicBezTo>
                    <a:pt x="584" y="40"/>
                    <a:pt x="481" y="0"/>
                    <a:pt x="3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59"/>
          <p:cNvGrpSpPr/>
          <p:nvPr/>
        </p:nvGrpSpPr>
        <p:grpSpPr>
          <a:xfrm>
            <a:off x="4403837" y="2279964"/>
            <a:ext cx="336332" cy="334667"/>
            <a:chOff x="-55225575" y="1903275"/>
            <a:chExt cx="318225" cy="316650"/>
          </a:xfrm>
        </p:grpSpPr>
        <p:sp>
          <p:nvSpPr>
            <p:cNvPr id="582" name="Google Shape;582;p59"/>
            <p:cNvSpPr/>
            <p:nvPr/>
          </p:nvSpPr>
          <p:spPr>
            <a:xfrm>
              <a:off x="-55104275" y="2116925"/>
              <a:ext cx="72475" cy="29750"/>
            </a:xfrm>
            <a:custGeom>
              <a:avLst/>
              <a:gdLst/>
              <a:ahLst/>
              <a:cxnLst/>
              <a:rect l="l" t="t" r="r" b="b"/>
              <a:pathLst>
                <a:path w="2899" h="1190" extrusionOk="0">
                  <a:moveTo>
                    <a:pt x="398" y="1"/>
                  </a:moveTo>
                  <a:cubicBezTo>
                    <a:pt x="307" y="1"/>
                    <a:pt x="221" y="40"/>
                    <a:pt x="158" y="119"/>
                  </a:cubicBezTo>
                  <a:cubicBezTo>
                    <a:pt x="0" y="276"/>
                    <a:pt x="0" y="497"/>
                    <a:pt x="158" y="623"/>
                  </a:cubicBezTo>
                  <a:cubicBezTo>
                    <a:pt x="504" y="969"/>
                    <a:pt x="977" y="1190"/>
                    <a:pt x="1449" y="1190"/>
                  </a:cubicBezTo>
                  <a:cubicBezTo>
                    <a:pt x="1953" y="1190"/>
                    <a:pt x="2426" y="969"/>
                    <a:pt x="2741" y="623"/>
                  </a:cubicBezTo>
                  <a:cubicBezTo>
                    <a:pt x="2898" y="465"/>
                    <a:pt x="2898" y="245"/>
                    <a:pt x="2741" y="119"/>
                  </a:cubicBezTo>
                  <a:cubicBezTo>
                    <a:pt x="2694" y="56"/>
                    <a:pt x="2607" y="24"/>
                    <a:pt x="2513" y="24"/>
                  </a:cubicBezTo>
                  <a:cubicBezTo>
                    <a:pt x="2418" y="24"/>
                    <a:pt x="2316" y="56"/>
                    <a:pt x="2237" y="119"/>
                  </a:cubicBezTo>
                  <a:cubicBezTo>
                    <a:pt x="2048" y="308"/>
                    <a:pt x="1733" y="434"/>
                    <a:pt x="1449" y="434"/>
                  </a:cubicBezTo>
                  <a:cubicBezTo>
                    <a:pt x="1134" y="434"/>
                    <a:pt x="851" y="308"/>
                    <a:pt x="662" y="119"/>
                  </a:cubicBezTo>
                  <a:cubicBezTo>
                    <a:pt x="583" y="40"/>
                    <a:pt x="488" y="1"/>
                    <a:pt x="3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59"/>
            <p:cNvSpPr/>
            <p:nvPr/>
          </p:nvSpPr>
          <p:spPr>
            <a:xfrm>
              <a:off x="-55113750" y="205372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725"/>
                    <a:pt x="348" y="725"/>
                  </a:cubicBezTo>
                  <a:cubicBezTo>
                    <a:pt x="537" y="725"/>
                    <a:pt x="694" y="536"/>
                    <a:pt x="694" y="347"/>
                  </a:cubicBezTo>
                  <a:cubicBezTo>
                    <a:pt x="694" y="158"/>
                    <a:pt x="537" y="0"/>
                    <a:pt x="3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59"/>
            <p:cNvSpPr/>
            <p:nvPr/>
          </p:nvSpPr>
          <p:spPr>
            <a:xfrm>
              <a:off x="-55039700" y="2053725"/>
              <a:ext cx="18125" cy="18125"/>
            </a:xfrm>
            <a:custGeom>
              <a:avLst/>
              <a:gdLst/>
              <a:ahLst/>
              <a:cxnLst/>
              <a:rect l="l" t="t" r="r" b="b"/>
              <a:pathLst>
                <a:path w="725" h="725" extrusionOk="0">
                  <a:moveTo>
                    <a:pt x="378" y="0"/>
                  </a:moveTo>
                  <a:cubicBezTo>
                    <a:pt x="189" y="0"/>
                    <a:pt x="0" y="158"/>
                    <a:pt x="0" y="347"/>
                  </a:cubicBezTo>
                  <a:cubicBezTo>
                    <a:pt x="0" y="536"/>
                    <a:pt x="189" y="725"/>
                    <a:pt x="378" y="725"/>
                  </a:cubicBezTo>
                  <a:cubicBezTo>
                    <a:pt x="568" y="725"/>
                    <a:pt x="725" y="536"/>
                    <a:pt x="725" y="347"/>
                  </a:cubicBezTo>
                  <a:cubicBezTo>
                    <a:pt x="725" y="158"/>
                    <a:pt x="568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59"/>
            <p:cNvSpPr/>
            <p:nvPr/>
          </p:nvSpPr>
          <p:spPr>
            <a:xfrm>
              <a:off x="-55225575" y="1903275"/>
              <a:ext cx="318225" cy="316650"/>
            </a:xfrm>
            <a:custGeom>
              <a:avLst/>
              <a:gdLst/>
              <a:ahLst/>
              <a:cxnLst/>
              <a:rect l="l" t="t" r="r" b="b"/>
              <a:pathLst>
                <a:path w="12729" h="12666" extrusionOk="0">
                  <a:moveTo>
                    <a:pt x="6333" y="757"/>
                  </a:moveTo>
                  <a:cubicBezTo>
                    <a:pt x="8790" y="757"/>
                    <a:pt x="10932" y="2679"/>
                    <a:pt x="11185" y="5105"/>
                  </a:cubicBezTo>
                  <a:cubicBezTo>
                    <a:pt x="11185" y="5231"/>
                    <a:pt x="11279" y="5357"/>
                    <a:pt x="11374" y="5388"/>
                  </a:cubicBezTo>
                  <a:cubicBezTo>
                    <a:pt x="11752" y="5577"/>
                    <a:pt x="11972" y="5987"/>
                    <a:pt x="11972" y="6365"/>
                  </a:cubicBezTo>
                  <a:cubicBezTo>
                    <a:pt x="11972" y="6680"/>
                    <a:pt x="11815" y="7058"/>
                    <a:pt x="11594" y="7247"/>
                  </a:cubicBezTo>
                  <a:cubicBezTo>
                    <a:pt x="11342" y="7373"/>
                    <a:pt x="11342" y="7625"/>
                    <a:pt x="11531" y="7783"/>
                  </a:cubicBezTo>
                  <a:cubicBezTo>
                    <a:pt x="11783" y="8035"/>
                    <a:pt x="11941" y="8318"/>
                    <a:pt x="11941" y="8633"/>
                  </a:cubicBezTo>
                  <a:cubicBezTo>
                    <a:pt x="11941" y="8948"/>
                    <a:pt x="11815" y="9263"/>
                    <a:pt x="11531" y="9452"/>
                  </a:cubicBezTo>
                  <a:cubicBezTo>
                    <a:pt x="11374" y="9610"/>
                    <a:pt x="11374" y="9830"/>
                    <a:pt x="11531" y="9988"/>
                  </a:cubicBezTo>
                  <a:cubicBezTo>
                    <a:pt x="11783" y="10240"/>
                    <a:pt x="11941" y="10524"/>
                    <a:pt x="11941" y="10839"/>
                  </a:cubicBezTo>
                  <a:cubicBezTo>
                    <a:pt x="11941" y="11437"/>
                    <a:pt x="11437" y="11941"/>
                    <a:pt x="10838" y="11941"/>
                  </a:cubicBezTo>
                  <a:lnTo>
                    <a:pt x="1828" y="11941"/>
                  </a:lnTo>
                  <a:cubicBezTo>
                    <a:pt x="1197" y="11941"/>
                    <a:pt x="725" y="11406"/>
                    <a:pt x="725" y="10839"/>
                  </a:cubicBezTo>
                  <a:cubicBezTo>
                    <a:pt x="725" y="10492"/>
                    <a:pt x="819" y="10208"/>
                    <a:pt x="1103" y="9988"/>
                  </a:cubicBezTo>
                  <a:cubicBezTo>
                    <a:pt x="1260" y="9830"/>
                    <a:pt x="1260" y="9610"/>
                    <a:pt x="1103" y="9452"/>
                  </a:cubicBezTo>
                  <a:cubicBezTo>
                    <a:pt x="882" y="9200"/>
                    <a:pt x="725" y="8917"/>
                    <a:pt x="725" y="8633"/>
                  </a:cubicBezTo>
                  <a:cubicBezTo>
                    <a:pt x="725" y="8318"/>
                    <a:pt x="819" y="8003"/>
                    <a:pt x="1103" y="7783"/>
                  </a:cubicBezTo>
                  <a:cubicBezTo>
                    <a:pt x="1260" y="7625"/>
                    <a:pt x="1260" y="7405"/>
                    <a:pt x="1103" y="7247"/>
                  </a:cubicBezTo>
                  <a:cubicBezTo>
                    <a:pt x="882" y="7058"/>
                    <a:pt x="725" y="6680"/>
                    <a:pt x="725" y="6365"/>
                  </a:cubicBezTo>
                  <a:cubicBezTo>
                    <a:pt x="725" y="5987"/>
                    <a:pt x="945" y="5577"/>
                    <a:pt x="1292" y="5388"/>
                  </a:cubicBezTo>
                  <a:cubicBezTo>
                    <a:pt x="1418" y="5357"/>
                    <a:pt x="1512" y="5231"/>
                    <a:pt x="1512" y="5105"/>
                  </a:cubicBezTo>
                  <a:cubicBezTo>
                    <a:pt x="1765" y="2679"/>
                    <a:pt x="3907" y="757"/>
                    <a:pt x="6333" y="757"/>
                  </a:cubicBezTo>
                  <a:close/>
                  <a:moveTo>
                    <a:pt x="6333" y="1"/>
                  </a:moveTo>
                  <a:cubicBezTo>
                    <a:pt x="3497" y="1"/>
                    <a:pt x="1134" y="2112"/>
                    <a:pt x="788" y="4853"/>
                  </a:cubicBezTo>
                  <a:cubicBezTo>
                    <a:pt x="284" y="5199"/>
                    <a:pt x="0" y="5735"/>
                    <a:pt x="0" y="6365"/>
                  </a:cubicBezTo>
                  <a:cubicBezTo>
                    <a:pt x="0" y="6774"/>
                    <a:pt x="158" y="7216"/>
                    <a:pt x="410" y="7531"/>
                  </a:cubicBezTo>
                  <a:cubicBezTo>
                    <a:pt x="158" y="7846"/>
                    <a:pt x="0" y="8224"/>
                    <a:pt x="0" y="8633"/>
                  </a:cubicBezTo>
                  <a:cubicBezTo>
                    <a:pt x="0" y="9011"/>
                    <a:pt x="126" y="9421"/>
                    <a:pt x="410" y="9736"/>
                  </a:cubicBezTo>
                  <a:cubicBezTo>
                    <a:pt x="158" y="10051"/>
                    <a:pt x="0" y="10429"/>
                    <a:pt x="0" y="10839"/>
                  </a:cubicBezTo>
                  <a:cubicBezTo>
                    <a:pt x="0" y="11847"/>
                    <a:pt x="819" y="12666"/>
                    <a:pt x="1859" y="12666"/>
                  </a:cubicBezTo>
                  <a:lnTo>
                    <a:pt x="10869" y="12666"/>
                  </a:lnTo>
                  <a:cubicBezTo>
                    <a:pt x="11909" y="12666"/>
                    <a:pt x="12728" y="11847"/>
                    <a:pt x="12728" y="10839"/>
                  </a:cubicBezTo>
                  <a:cubicBezTo>
                    <a:pt x="12728" y="10429"/>
                    <a:pt x="12602" y="10051"/>
                    <a:pt x="12319" y="9736"/>
                  </a:cubicBezTo>
                  <a:cubicBezTo>
                    <a:pt x="12571" y="9421"/>
                    <a:pt x="12728" y="9011"/>
                    <a:pt x="12728" y="8633"/>
                  </a:cubicBezTo>
                  <a:cubicBezTo>
                    <a:pt x="12634" y="8224"/>
                    <a:pt x="12539" y="7846"/>
                    <a:pt x="12287" y="7531"/>
                  </a:cubicBezTo>
                  <a:cubicBezTo>
                    <a:pt x="12539" y="7216"/>
                    <a:pt x="12697" y="6774"/>
                    <a:pt x="12697" y="6365"/>
                  </a:cubicBezTo>
                  <a:cubicBezTo>
                    <a:pt x="12697" y="5798"/>
                    <a:pt x="12382" y="5199"/>
                    <a:pt x="11909" y="4853"/>
                  </a:cubicBezTo>
                  <a:cubicBezTo>
                    <a:pt x="11500" y="2112"/>
                    <a:pt x="9137" y="1"/>
                    <a:pt x="6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59"/>
            <p:cNvSpPr/>
            <p:nvPr/>
          </p:nvSpPr>
          <p:spPr>
            <a:xfrm>
              <a:off x="-55170450" y="1959200"/>
              <a:ext cx="204800" cy="225300"/>
            </a:xfrm>
            <a:custGeom>
              <a:avLst/>
              <a:gdLst/>
              <a:ahLst/>
              <a:cxnLst/>
              <a:rect l="l" t="t" r="r" b="b"/>
              <a:pathLst>
                <a:path w="8192" h="9012" extrusionOk="0">
                  <a:moveTo>
                    <a:pt x="4128" y="1450"/>
                  </a:moveTo>
                  <a:cubicBezTo>
                    <a:pt x="4411" y="2017"/>
                    <a:pt x="4821" y="2490"/>
                    <a:pt x="5293" y="2836"/>
                  </a:cubicBezTo>
                  <a:cubicBezTo>
                    <a:pt x="5924" y="3340"/>
                    <a:pt x="6711" y="3624"/>
                    <a:pt x="7499" y="3687"/>
                  </a:cubicBezTo>
                  <a:cubicBezTo>
                    <a:pt x="7499" y="3813"/>
                    <a:pt x="7530" y="3970"/>
                    <a:pt x="7530" y="4096"/>
                  </a:cubicBezTo>
                  <a:lnTo>
                    <a:pt x="7530" y="5640"/>
                  </a:lnTo>
                  <a:lnTo>
                    <a:pt x="7436" y="5640"/>
                  </a:lnTo>
                  <a:cubicBezTo>
                    <a:pt x="7436" y="7089"/>
                    <a:pt x="6270" y="8224"/>
                    <a:pt x="4852" y="8224"/>
                  </a:cubicBezTo>
                  <a:lnTo>
                    <a:pt x="3340" y="8224"/>
                  </a:lnTo>
                  <a:cubicBezTo>
                    <a:pt x="1891" y="8224"/>
                    <a:pt x="757" y="7058"/>
                    <a:pt x="757" y="5640"/>
                  </a:cubicBezTo>
                  <a:lnTo>
                    <a:pt x="757" y="4096"/>
                  </a:lnTo>
                  <a:cubicBezTo>
                    <a:pt x="757" y="3970"/>
                    <a:pt x="757" y="3813"/>
                    <a:pt x="788" y="3687"/>
                  </a:cubicBezTo>
                  <a:cubicBezTo>
                    <a:pt x="1576" y="3624"/>
                    <a:pt x="2363" y="3340"/>
                    <a:pt x="2994" y="2836"/>
                  </a:cubicBezTo>
                  <a:cubicBezTo>
                    <a:pt x="3466" y="2427"/>
                    <a:pt x="3876" y="1954"/>
                    <a:pt x="4128" y="1450"/>
                  </a:cubicBezTo>
                  <a:close/>
                  <a:moveTo>
                    <a:pt x="4096" y="1"/>
                  </a:moveTo>
                  <a:cubicBezTo>
                    <a:pt x="3939" y="1"/>
                    <a:pt x="3781" y="127"/>
                    <a:pt x="3750" y="284"/>
                  </a:cubicBezTo>
                  <a:lnTo>
                    <a:pt x="3718" y="442"/>
                  </a:lnTo>
                  <a:cubicBezTo>
                    <a:pt x="3309" y="1923"/>
                    <a:pt x="1985" y="2994"/>
                    <a:pt x="442" y="2994"/>
                  </a:cubicBezTo>
                  <a:cubicBezTo>
                    <a:pt x="253" y="2994"/>
                    <a:pt x="127" y="3120"/>
                    <a:pt x="95" y="3309"/>
                  </a:cubicBezTo>
                  <a:cubicBezTo>
                    <a:pt x="32" y="3592"/>
                    <a:pt x="1" y="3876"/>
                    <a:pt x="1" y="4128"/>
                  </a:cubicBezTo>
                  <a:lnTo>
                    <a:pt x="1" y="5672"/>
                  </a:lnTo>
                  <a:cubicBezTo>
                    <a:pt x="1" y="7530"/>
                    <a:pt x="1513" y="9011"/>
                    <a:pt x="3340" y="9011"/>
                  </a:cubicBezTo>
                  <a:lnTo>
                    <a:pt x="4852" y="9011"/>
                  </a:lnTo>
                  <a:cubicBezTo>
                    <a:pt x="6711" y="9011"/>
                    <a:pt x="8192" y="7530"/>
                    <a:pt x="8192" y="5672"/>
                  </a:cubicBezTo>
                  <a:lnTo>
                    <a:pt x="8192" y="4128"/>
                  </a:lnTo>
                  <a:cubicBezTo>
                    <a:pt x="8192" y="3844"/>
                    <a:pt x="8160" y="3592"/>
                    <a:pt x="8129" y="3309"/>
                  </a:cubicBezTo>
                  <a:cubicBezTo>
                    <a:pt x="8066" y="3120"/>
                    <a:pt x="7908" y="2994"/>
                    <a:pt x="7751" y="2994"/>
                  </a:cubicBezTo>
                  <a:cubicBezTo>
                    <a:pt x="6239" y="2994"/>
                    <a:pt x="4884" y="1923"/>
                    <a:pt x="4506" y="442"/>
                  </a:cubicBezTo>
                  <a:lnTo>
                    <a:pt x="4443" y="284"/>
                  </a:lnTo>
                  <a:cubicBezTo>
                    <a:pt x="4411" y="127"/>
                    <a:pt x="4254" y="1"/>
                    <a:pt x="4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7" name="Google Shape;587;p59"/>
          <p:cNvSpPr txBox="1"/>
          <p:nvPr/>
        </p:nvSpPr>
        <p:spPr>
          <a:xfrm>
            <a:off x="3921824" y="3336675"/>
            <a:ext cx="12237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Here you could describe what this client said about you</a:t>
            </a:r>
            <a:br>
              <a:rPr lang="es" sz="11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</a:br>
            <a:endParaRPr sz="11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588" name="Google Shape;588;p59"/>
          <p:cNvSpPr txBox="1"/>
          <p:nvPr/>
        </p:nvSpPr>
        <p:spPr>
          <a:xfrm>
            <a:off x="5757698" y="2821650"/>
            <a:ext cx="12237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Here you could describe what this client said about you</a:t>
            </a:r>
            <a:endParaRPr sz="11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589" name="Google Shape;589;p59"/>
          <p:cNvSpPr txBox="1"/>
          <p:nvPr/>
        </p:nvSpPr>
        <p:spPr>
          <a:xfrm>
            <a:off x="2162600" y="2919800"/>
            <a:ext cx="12237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Here you could describe what this client said about you</a:t>
            </a:r>
            <a:endParaRPr sz="11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60"/>
          <p:cNvSpPr txBox="1">
            <a:spLocks noGrp="1"/>
          </p:cNvSpPr>
          <p:nvPr>
            <p:ph type="ctrTitle"/>
          </p:nvPr>
        </p:nvSpPr>
        <p:spPr>
          <a:xfrm flipH="1">
            <a:off x="749100" y="507400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AWARDS</a:t>
            </a:r>
            <a:endParaRPr/>
          </a:p>
        </p:txBody>
      </p:sp>
      <p:sp>
        <p:nvSpPr>
          <p:cNvPr id="595" name="Google Shape;595;p60"/>
          <p:cNvSpPr txBox="1">
            <a:spLocks noGrp="1"/>
          </p:cNvSpPr>
          <p:nvPr>
            <p:ph type="ctrTitle" idx="2"/>
          </p:nvPr>
        </p:nvSpPr>
        <p:spPr>
          <a:xfrm>
            <a:off x="1690457" y="190831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MERCURY</a:t>
            </a:r>
            <a:endParaRPr/>
          </a:p>
        </p:txBody>
      </p:sp>
      <p:sp>
        <p:nvSpPr>
          <p:cNvPr id="596" name="Google Shape;596;p60"/>
          <p:cNvSpPr txBox="1">
            <a:spLocks noGrp="1"/>
          </p:cNvSpPr>
          <p:nvPr>
            <p:ph type="subTitle" idx="1"/>
          </p:nvPr>
        </p:nvSpPr>
        <p:spPr>
          <a:xfrm>
            <a:off x="2051807" y="23697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Here you could talk about this achievement</a:t>
            </a:r>
            <a:endParaRPr sz="1200"/>
          </a:p>
        </p:txBody>
      </p:sp>
      <p:sp>
        <p:nvSpPr>
          <p:cNvPr id="597" name="Google Shape;597;p60"/>
          <p:cNvSpPr txBox="1">
            <a:spLocks noGrp="1"/>
          </p:cNvSpPr>
          <p:nvPr>
            <p:ph type="ctrTitle" idx="3"/>
          </p:nvPr>
        </p:nvSpPr>
        <p:spPr>
          <a:xfrm>
            <a:off x="1690457" y="341026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JUPITER</a:t>
            </a:r>
            <a:endParaRPr/>
          </a:p>
        </p:txBody>
      </p:sp>
      <p:sp>
        <p:nvSpPr>
          <p:cNvPr id="598" name="Google Shape;598;p60"/>
          <p:cNvSpPr txBox="1">
            <a:spLocks noGrp="1"/>
          </p:cNvSpPr>
          <p:nvPr>
            <p:ph type="subTitle" idx="4"/>
          </p:nvPr>
        </p:nvSpPr>
        <p:spPr>
          <a:xfrm>
            <a:off x="2051807" y="387172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Here you could talk about this achievement</a:t>
            </a:r>
            <a:endParaRPr sz="1200"/>
          </a:p>
        </p:txBody>
      </p:sp>
      <p:sp>
        <p:nvSpPr>
          <p:cNvPr id="599" name="Google Shape;599;p60"/>
          <p:cNvSpPr txBox="1">
            <a:spLocks noGrp="1"/>
          </p:cNvSpPr>
          <p:nvPr>
            <p:ph type="ctrTitle" idx="5"/>
          </p:nvPr>
        </p:nvSpPr>
        <p:spPr>
          <a:xfrm>
            <a:off x="4824357" y="190831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VENUS</a:t>
            </a:r>
            <a:endParaRPr/>
          </a:p>
        </p:txBody>
      </p:sp>
      <p:sp>
        <p:nvSpPr>
          <p:cNvPr id="600" name="Google Shape;600;p60"/>
          <p:cNvSpPr txBox="1">
            <a:spLocks noGrp="1"/>
          </p:cNvSpPr>
          <p:nvPr>
            <p:ph type="subTitle" idx="6"/>
          </p:nvPr>
        </p:nvSpPr>
        <p:spPr>
          <a:xfrm>
            <a:off x="5185707" y="23697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Here you could talk about this achievement</a:t>
            </a:r>
            <a:endParaRPr sz="1200"/>
          </a:p>
        </p:txBody>
      </p:sp>
      <p:sp>
        <p:nvSpPr>
          <p:cNvPr id="601" name="Google Shape;601;p60"/>
          <p:cNvSpPr txBox="1">
            <a:spLocks noGrp="1"/>
          </p:cNvSpPr>
          <p:nvPr>
            <p:ph type="ctrTitle" idx="7"/>
          </p:nvPr>
        </p:nvSpPr>
        <p:spPr>
          <a:xfrm>
            <a:off x="4824357" y="341026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MARS</a:t>
            </a:r>
            <a:endParaRPr/>
          </a:p>
        </p:txBody>
      </p:sp>
      <p:sp>
        <p:nvSpPr>
          <p:cNvPr id="602" name="Google Shape;602;p60"/>
          <p:cNvSpPr txBox="1">
            <a:spLocks noGrp="1"/>
          </p:cNvSpPr>
          <p:nvPr>
            <p:ph type="subTitle" idx="8"/>
          </p:nvPr>
        </p:nvSpPr>
        <p:spPr>
          <a:xfrm>
            <a:off x="5185707" y="387172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Here you could talk about this achievement</a:t>
            </a:r>
            <a:endParaRPr sz="1200"/>
          </a:p>
        </p:txBody>
      </p:sp>
      <p:grpSp>
        <p:nvGrpSpPr>
          <p:cNvPr id="603" name="Google Shape;603;p60"/>
          <p:cNvGrpSpPr/>
          <p:nvPr/>
        </p:nvGrpSpPr>
        <p:grpSpPr>
          <a:xfrm>
            <a:off x="2789876" y="1565731"/>
            <a:ext cx="3540479" cy="1948724"/>
            <a:chOff x="2789876" y="1679890"/>
            <a:chExt cx="3540479" cy="1948724"/>
          </a:xfrm>
        </p:grpSpPr>
        <p:grpSp>
          <p:nvGrpSpPr>
            <p:cNvPr id="604" name="Google Shape;604;p60"/>
            <p:cNvGrpSpPr/>
            <p:nvPr/>
          </p:nvGrpSpPr>
          <p:grpSpPr>
            <a:xfrm>
              <a:off x="2789876" y="1679890"/>
              <a:ext cx="430341" cy="432332"/>
              <a:chOff x="-12199250" y="2530225"/>
              <a:chExt cx="352075" cy="353675"/>
            </a:xfrm>
          </p:grpSpPr>
          <p:sp>
            <p:nvSpPr>
              <p:cNvPr id="605" name="Google Shape;605;p60"/>
              <p:cNvSpPr/>
              <p:nvPr/>
            </p:nvSpPr>
            <p:spPr>
              <a:xfrm>
                <a:off x="-12055900" y="2530225"/>
                <a:ext cx="63025" cy="62250"/>
              </a:xfrm>
              <a:custGeom>
                <a:avLst/>
                <a:gdLst/>
                <a:ahLst/>
                <a:cxnLst/>
                <a:rect l="l" t="t" r="r" b="b"/>
                <a:pathLst>
                  <a:path w="2521" h="2490" extrusionOk="0">
                    <a:moveTo>
                      <a:pt x="1292" y="883"/>
                    </a:moveTo>
                    <a:cubicBezTo>
                      <a:pt x="1512" y="883"/>
                      <a:pt x="1733" y="1072"/>
                      <a:pt x="1733" y="1292"/>
                    </a:cubicBezTo>
                    <a:cubicBezTo>
                      <a:pt x="1701" y="1513"/>
                      <a:pt x="1544" y="1702"/>
                      <a:pt x="1292" y="1702"/>
                    </a:cubicBezTo>
                    <a:cubicBezTo>
                      <a:pt x="1071" y="1702"/>
                      <a:pt x="914" y="1513"/>
                      <a:pt x="914" y="1292"/>
                    </a:cubicBezTo>
                    <a:cubicBezTo>
                      <a:pt x="914" y="1072"/>
                      <a:pt x="1103" y="883"/>
                      <a:pt x="1292" y="883"/>
                    </a:cubicBezTo>
                    <a:close/>
                    <a:moveTo>
                      <a:pt x="1260" y="1"/>
                    </a:moveTo>
                    <a:cubicBezTo>
                      <a:pt x="567" y="1"/>
                      <a:pt x="0" y="568"/>
                      <a:pt x="0" y="1261"/>
                    </a:cubicBezTo>
                    <a:cubicBezTo>
                      <a:pt x="0" y="1923"/>
                      <a:pt x="567" y="2490"/>
                      <a:pt x="1260" y="2490"/>
                    </a:cubicBezTo>
                    <a:cubicBezTo>
                      <a:pt x="1985" y="2490"/>
                      <a:pt x="2520" y="1923"/>
                      <a:pt x="2520" y="1261"/>
                    </a:cubicBezTo>
                    <a:cubicBezTo>
                      <a:pt x="2520" y="599"/>
                      <a:pt x="1985" y="1"/>
                      <a:pt x="12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60"/>
              <p:cNvSpPr/>
              <p:nvPr/>
            </p:nvSpPr>
            <p:spPr>
              <a:xfrm>
                <a:off x="-12116550" y="2592450"/>
                <a:ext cx="185900" cy="291450"/>
              </a:xfrm>
              <a:custGeom>
                <a:avLst/>
                <a:gdLst/>
                <a:ahLst/>
                <a:cxnLst/>
                <a:rect l="l" t="t" r="r" b="b"/>
                <a:pathLst>
                  <a:path w="7436" h="11658" extrusionOk="0">
                    <a:moveTo>
                      <a:pt x="5135" y="851"/>
                    </a:moveTo>
                    <a:cubicBezTo>
                      <a:pt x="5388" y="1324"/>
                      <a:pt x="5419" y="1891"/>
                      <a:pt x="5230" y="2395"/>
                    </a:cubicBezTo>
                    <a:lnTo>
                      <a:pt x="3938" y="1765"/>
                    </a:lnTo>
                    <a:cubicBezTo>
                      <a:pt x="3875" y="1749"/>
                      <a:pt x="3812" y="1741"/>
                      <a:pt x="3749" y="1741"/>
                    </a:cubicBezTo>
                    <a:cubicBezTo>
                      <a:pt x="3686" y="1741"/>
                      <a:pt x="3623" y="1749"/>
                      <a:pt x="3560" y="1765"/>
                    </a:cubicBezTo>
                    <a:lnTo>
                      <a:pt x="2269" y="2395"/>
                    </a:lnTo>
                    <a:cubicBezTo>
                      <a:pt x="2048" y="1891"/>
                      <a:pt x="2080" y="1324"/>
                      <a:pt x="2300" y="851"/>
                    </a:cubicBezTo>
                    <a:close/>
                    <a:moveTo>
                      <a:pt x="4159" y="2742"/>
                    </a:moveTo>
                    <a:lnTo>
                      <a:pt x="4946" y="3151"/>
                    </a:lnTo>
                    <a:lnTo>
                      <a:pt x="4253" y="7530"/>
                    </a:lnTo>
                    <a:lnTo>
                      <a:pt x="3308" y="7530"/>
                    </a:lnTo>
                    <a:lnTo>
                      <a:pt x="2552" y="3151"/>
                    </a:lnTo>
                    <a:lnTo>
                      <a:pt x="3340" y="2742"/>
                    </a:lnTo>
                    <a:lnTo>
                      <a:pt x="3340" y="4569"/>
                    </a:lnTo>
                    <a:cubicBezTo>
                      <a:pt x="3340" y="4789"/>
                      <a:pt x="3529" y="5010"/>
                      <a:pt x="3718" y="5010"/>
                    </a:cubicBezTo>
                    <a:cubicBezTo>
                      <a:pt x="3970" y="5010"/>
                      <a:pt x="4159" y="4789"/>
                      <a:pt x="4159" y="4569"/>
                    </a:cubicBezTo>
                    <a:lnTo>
                      <a:pt x="4159" y="2742"/>
                    </a:lnTo>
                    <a:close/>
                    <a:moveTo>
                      <a:pt x="5388" y="8318"/>
                    </a:moveTo>
                    <a:cubicBezTo>
                      <a:pt x="5608" y="8318"/>
                      <a:pt x="5766" y="8507"/>
                      <a:pt x="5766" y="8727"/>
                    </a:cubicBezTo>
                    <a:lnTo>
                      <a:pt x="5766" y="9169"/>
                    </a:lnTo>
                    <a:lnTo>
                      <a:pt x="1638" y="9169"/>
                    </a:lnTo>
                    <a:lnTo>
                      <a:pt x="1638" y="8727"/>
                    </a:lnTo>
                    <a:cubicBezTo>
                      <a:pt x="1638" y="8507"/>
                      <a:pt x="1827" y="8318"/>
                      <a:pt x="2080" y="8318"/>
                    </a:cubicBezTo>
                    <a:close/>
                    <a:moveTo>
                      <a:pt x="6207" y="9956"/>
                    </a:moveTo>
                    <a:cubicBezTo>
                      <a:pt x="6459" y="9956"/>
                      <a:pt x="6616" y="10145"/>
                      <a:pt x="6616" y="10397"/>
                    </a:cubicBezTo>
                    <a:lnTo>
                      <a:pt x="6616" y="10838"/>
                    </a:lnTo>
                    <a:lnTo>
                      <a:pt x="819" y="10838"/>
                    </a:lnTo>
                    <a:lnTo>
                      <a:pt x="819" y="10397"/>
                    </a:lnTo>
                    <a:cubicBezTo>
                      <a:pt x="819" y="10145"/>
                      <a:pt x="1008" y="9956"/>
                      <a:pt x="1260" y="9956"/>
                    </a:cubicBezTo>
                    <a:close/>
                    <a:moveTo>
                      <a:pt x="2080" y="1"/>
                    </a:moveTo>
                    <a:cubicBezTo>
                      <a:pt x="1922" y="1"/>
                      <a:pt x="1796" y="64"/>
                      <a:pt x="1733" y="190"/>
                    </a:cubicBezTo>
                    <a:cubicBezTo>
                      <a:pt x="1134" y="1040"/>
                      <a:pt x="1134" y="2143"/>
                      <a:pt x="1670" y="3057"/>
                    </a:cubicBezTo>
                    <a:lnTo>
                      <a:pt x="2426" y="7530"/>
                    </a:lnTo>
                    <a:lnTo>
                      <a:pt x="2080" y="7530"/>
                    </a:lnTo>
                    <a:cubicBezTo>
                      <a:pt x="1418" y="7530"/>
                      <a:pt x="819" y="8066"/>
                      <a:pt x="819" y="8759"/>
                    </a:cubicBezTo>
                    <a:lnTo>
                      <a:pt x="819" y="9232"/>
                    </a:lnTo>
                    <a:cubicBezTo>
                      <a:pt x="347" y="9389"/>
                      <a:pt x="0" y="9862"/>
                      <a:pt x="0" y="10429"/>
                    </a:cubicBezTo>
                    <a:lnTo>
                      <a:pt x="0" y="11248"/>
                    </a:lnTo>
                    <a:cubicBezTo>
                      <a:pt x="0" y="11500"/>
                      <a:pt x="189" y="11657"/>
                      <a:pt x="378" y="11657"/>
                    </a:cubicBezTo>
                    <a:lnTo>
                      <a:pt x="6994" y="11657"/>
                    </a:lnTo>
                    <a:cubicBezTo>
                      <a:pt x="7246" y="11657"/>
                      <a:pt x="7435" y="11437"/>
                      <a:pt x="7435" y="11248"/>
                    </a:cubicBezTo>
                    <a:lnTo>
                      <a:pt x="7435" y="10429"/>
                    </a:lnTo>
                    <a:cubicBezTo>
                      <a:pt x="7435" y="9862"/>
                      <a:pt x="7089" y="9452"/>
                      <a:pt x="6616" y="9232"/>
                    </a:cubicBezTo>
                    <a:lnTo>
                      <a:pt x="6616" y="8759"/>
                    </a:lnTo>
                    <a:cubicBezTo>
                      <a:pt x="6616" y="8066"/>
                      <a:pt x="6049" y="7530"/>
                      <a:pt x="5388" y="7530"/>
                    </a:cubicBezTo>
                    <a:lnTo>
                      <a:pt x="5041" y="7530"/>
                    </a:lnTo>
                    <a:lnTo>
                      <a:pt x="5766" y="3057"/>
                    </a:lnTo>
                    <a:cubicBezTo>
                      <a:pt x="6333" y="2206"/>
                      <a:pt x="6301" y="1072"/>
                      <a:pt x="5734" y="190"/>
                    </a:cubicBezTo>
                    <a:cubicBezTo>
                      <a:pt x="5671" y="64"/>
                      <a:pt x="5545" y="1"/>
                      <a:pt x="53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60"/>
              <p:cNvSpPr/>
              <p:nvPr/>
            </p:nvSpPr>
            <p:spPr>
              <a:xfrm>
                <a:off x="-11950375" y="2633400"/>
                <a:ext cx="103200" cy="102425"/>
              </a:xfrm>
              <a:custGeom>
                <a:avLst/>
                <a:gdLst/>
                <a:ahLst/>
                <a:cxnLst/>
                <a:rect l="l" t="t" r="r" b="b"/>
                <a:pathLst>
                  <a:path w="4128" h="4097" extrusionOk="0">
                    <a:moveTo>
                      <a:pt x="2017" y="1324"/>
                    </a:moveTo>
                    <a:lnTo>
                      <a:pt x="2206" y="1671"/>
                    </a:lnTo>
                    <a:cubicBezTo>
                      <a:pt x="2238" y="1734"/>
                      <a:pt x="2332" y="1828"/>
                      <a:pt x="2395" y="1860"/>
                    </a:cubicBezTo>
                    <a:lnTo>
                      <a:pt x="2742" y="2049"/>
                    </a:lnTo>
                    <a:lnTo>
                      <a:pt x="2395" y="2269"/>
                    </a:lnTo>
                    <a:cubicBezTo>
                      <a:pt x="2332" y="2301"/>
                      <a:pt x="2238" y="2364"/>
                      <a:pt x="2206" y="2458"/>
                    </a:cubicBezTo>
                    <a:lnTo>
                      <a:pt x="2017" y="2805"/>
                    </a:lnTo>
                    <a:lnTo>
                      <a:pt x="1797" y="2458"/>
                    </a:lnTo>
                    <a:cubicBezTo>
                      <a:pt x="1765" y="2364"/>
                      <a:pt x="1702" y="2301"/>
                      <a:pt x="1607" y="2269"/>
                    </a:cubicBezTo>
                    <a:lnTo>
                      <a:pt x="1261" y="2049"/>
                    </a:lnTo>
                    <a:lnTo>
                      <a:pt x="1607" y="1860"/>
                    </a:lnTo>
                    <a:cubicBezTo>
                      <a:pt x="1702" y="1828"/>
                      <a:pt x="1765" y="1734"/>
                      <a:pt x="1797" y="1671"/>
                    </a:cubicBezTo>
                    <a:lnTo>
                      <a:pt x="2017" y="1324"/>
                    </a:lnTo>
                    <a:close/>
                    <a:moveTo>
                      <a:pt x="2049" y="1"/>
                    </a:moveTo>
                    <a:cubicBezTo>
                      <a:pt x="1891" y="1"/>
                      <a:pt x="1734" y="95"/>
                      <a:pt x="1702" y="253"/>
                    </a:cubicBezTo>
                    <a:lnTo>
                      <a:pt x="1229" y="1230"/>
                    </a:lnTo>
                    <a:lnTo>
                      <a:pt x="221" y="1702"/>
                    </a:lnTo>
                    <a:cubicBezTo>
                      <a:pt x="64" y="1797"/>
                      <a:pt x="1" y="1891"/>
                      <a:pt x="1" y="2049"/>
                    </a:cubicBezTo>
                    <a:cubicBezTo>
                      <a:pt x="1" y="2206"/>
                      <a:pt x="64" y="2364"/>
                      <a:pt x="221" y="2427"/>
                    </a:cubicBezTo>
                    <a:lnTo>
                      <a:pt x="1229" y="2899"/>
                    </a:lnTo>
                    <a:lnTo>
                      <a:pt x="1702" y="3876"/>
                    </a:lnTo>
                    <a:cubicBezTo>
                      <a:pt x="1765" y="4034"/>
                      <a:pt x="1891" y="4097"/>
                      <a:pt x="2049" y="4097"/>
                    </a:cubicBezTo>
                    <a:cubicBezTo>
                      <a:pt x="2206" y="4097"/>
                      <a:pt x="2364" y="4034"/>
                      <a:pt x="2395" y="3876"/>
                    </a:cubicBezTo>
                    <a:lnTo>
                      <a:pt x="2868" y="2899"/>
                    </a:lnTo>
                    <a:lnTo>
                      <a:pt x="3907" y="2427"/>
                    </a:lnTo>
                    <a:cubicBezTo>
                      <a:pt x="4065" y="2332"/>
                      <a:pt x="4128" y="2206"/>
                      <a:pt x="4128" y="2049"/>
                    </a:cubicBezTo>
                    <a:cubicBezTo>
                      <a:pt x="4128" y="1891"/>
                      <a:pt x="4065" y="1734"/>
                      <a:pt x="3907" y="1702"/>
                    </a:cubicBezTo>
                    <a:lnTo>
                      <a:pt x="2868" y="1230"/>
                    </a:lnTo>
                    <a:lnTo>
                      <a:pt x="2395" y="253"/>
                    </a:lnTo>
                    <a:cubicBezTo>
                      <a:pt x="2332" y="95"/>
                      <a:pt x="2206" y="1"/>
                      <a:pt x="204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60"/>
              <p:cNvSpPr/>
              <p:nvPr/>
            </p:nvSpPr>
            <p:spPr>
              <a:xfrm>
                <a:off x="-12199250" y="2633400"/>
                <a:ext cx="103200" cy="102425"/>
              </a:xfrm>
              <a:custGeom>
                <a:avLst/>
                <a:gdLst/>
                <a:ahLst/>
                <a:cxnLst/>
                <a:rect l="l" t="t" r="r" b="b"/>
                <a:pathLst>
                  <a:path w="4128" h="4097" extrusionOk="0">
                    <a:moveTo>
                      <a:pt x="2048" y="1324"/>
                    </a:moveTo>
                    <a:lnTo>
                      <a:pt x="2237" y="1671"/>
                    </a:lnTo>
                    <a:cubicBezTo>
                      <a:pt x="2269" y="1734"/>
                      <a:pt x="2363" y="1828"/>
                      <a:pt x="2426" y="1860"/>
                    </a:cubicBezTo>
                    <a:lnTo>
                      <a:pt x="2804" y="2049"/>
                    </a:lnTo>
                    <a:lnTo>
                      <a:pt x="2426" y="2269"/>
                    </a:lnTo>
                    <a:cubicBezTo>
                      <a:pt x="2363" y="2301"/>
                      <a:pt x="2269" y="2364"/>
                      <a:pt x="2237" y="2458"/>
                    </a:cubicBezTo>
                    <a:lnTo>
                      <a:pt x="2048" y="2805"/>
                    </a:lnTo>
                    <a:lnTo>
                      <a:pt x="1859" y="2458"/>
                    </a:lnTo>
                    <a:cubicBezTo>
                      <a:pt x="1796" y="2364"/>
                      <a:pt x="1733" y="2301"/>
                      <a:pt x="1638" y="2269"/>
                    </a:cubicBezTo>
                    <a:lnTo>
                      <a:pt x="1292" y="2049"/>
                    </a:lnTo>
                    <a:lnTo>
                      <a:pt x="1638" y="1860"/>
                    </a:lnTo>
                    <a:cubicBezTo>
                      <a:pt x="1733" y="1828"/>
                      <a:pt x="1796" y="1734"/>
                      <a:pt x="1859" y="1671"/>
                    </a:cubicBezTo>
                    <a:lnTo>
                      <a:pt x="2048" y="1324"/>
                    </a:lnTo>
                    <a:close/>
                    <a:moveTo>
                      <a:pt x="2079" y="1"/>
                    </a:moveTo>
                    <a:cubicBezTo>
                      <a:pt x="1922" y="1"/>
                      <a:pt x="1764" y="95"/>
                      <a:pt x="1733" y="253"/>
                    </a:cubicBezTo>
                    <a:lnTo>
                      <a:pt x="1260" y="1230"/>
                    </a:lnTo>
                    <a:lnTo>
                      <a:pt x="221" y="1702"/>
                    </a:lnTo>
                    <a:cubicBezTo>
                      <a:pt x="63" y="1797"/>
                      <a:pt x="0" y="1891"/>
                      <a:pt x="0" y="2049"/>
                    </a:cubicBezTo>
                    <a:cubicBezTo>
                      <a:pt x="0" y="2206"/>
                      <a:pt x="63" y="2364"/>
                      <a:pt x="221" y="2427"/>
                    </a:cubicBezTo>
                    <a:lnTo>
                      <a:pt x="1260" y="2899"/>
                    </a:lnTo>
                    <a:lnTo>
                      <a:pt x="1733" y="3876"/>
                    </a:lnTo>
                    <a:cubicBezTo>
                      <a:pt x="1796" y="4034"/>
                      <a:pt x="1922" y="4097"/>
                      <a:pt x="2079" y="4097"/>
                    </a:cubicBezTo>
                    <a:cubicBezTo>
                      <a:pt x="2237" y="4097"/>
                      <a:pt x="2395" y="4034"/>
                      <a:pt x="2426" y="3876"/>
                    </a:cubicBezTo>
                    <a:lnTo>
                      <a:pt x="2899" y="2899"/>
                    </a:lnTo>
                    <a:lnTo>
                      <a:pt x="3907" y="2427"/>
                    </a:lnTo>
                    <a:cubicBezTo>
                      <a:pt x="4033" y="2364"/>
                      <a:pt x="4127" y="2206"/>
                      <a:pt x="4127" y="2049"/>
                    </a:cubicBezTo>
                    <a:cubicBezTo>
                      <a:pt x="4127" y="1891"/>
                      <a:pt x="4033" y="1734"/>
                      <a:pt x="3907" y="1702"/>
                    </a:cubicBezTo>
                    <a:lnTo>
                      <a:pt x="2899" y="1230"/>
                    </a:lnTo>
                    <a:lnTo>
                      <a:pt x="2426" y="253"/>
                    </a:lnTo>
                    <a:cubicBezTo>
                      <a:pt x="2363" y="95"/>
                      <a:pt x="2237" y="1"/>
                      <a:pt x="20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9" name="Google Shape;609;p60"/>
            <p:cNvGrpSpPr/>
            <p:nvPr/>
          </p:nvGrpSpPr>
          <p:grpSpPr>
            <a:xfrm>
              <a:off x="5950606" y="1737099"/>
              <a:ext cx="376675" cy="375204"/>
              <a:chOff x="-42062025" y="2316000"/>
              <a:chExt cx="319000" cy="317700"/>
            </a:xfrm>
          </p:grpSpPr>
          <p:sp>
            <p:nvSpPr>
              <p:cNvPr id="610" name="Google Shape;610;p60"/>
              <p:cNvSpPr/>
              <p:nvPr/>
            </p:nvSpPr>
            <p:spPr>
              <a:xfrm>
                <a:off x="-41965150" y="2477075"/>
                <a:ext cx="124475" cy="112675"/>
              </a:xfrm>
              <a:custGeom>
                <a:avLst/>
                <a:gdLst/>
                <a:ahLst/>
                <a:cxnLst/>
                <a:rect l="l" t="t" r="r" b="b"/>
                <a:pathLst>
                  <a:path w="4979" h="4507" extrusionOk="0">
                    <a:moveTo>
                      <a:pt x="2521" y="1371"/>
                    </a:moveTo>
                    <a:lnTo>
                      <a:pt x="2773" y="1812"/>
                    </a:lnTo>
                    <a:cubicBezTo>
                      <a:pt x="2836" y="1938"/>
                      <a:pt x="2931" y="2001"/>
                      <a:pt x="3088" y="2064"/>
                    </a:cubicBezTo>
                    <a:lnTo>
                      <a:pt x="3592" y="2127"/>
                    </a:lnTo>
                    <a:lnTo>
                      <a:pt x="3151" y="2473"/>
                    </a:lnTo>
                    <a:cubicBezTo>
                      <a:pt x="3088" y="2568"/>
                      <a:pt x="2994" y="2725"/>
                      <a:pt x="3057" y="2851"/>
                    </a:cubicBezTo>
                    <a:lnTo>
                      <a:pt x="3120" y="3355"/>
                    </a:lnTo>
                    <a:lnTo>
                      <a:pt x="2679" y="3103"/>
                    </a:lnTo>
                    <a:cubicBezTo>
                      <a:pt x="2631" y="3072"/>
                      <a:pt x="2568" y="3056"/>
                      <a:pt x="2501" y="3056"/>
                    </a:cubicBezTo>
                    <a:cubicBezTo>
                      <a:pt x="2434" y="3056"/>
                      <a:pt x="2364" y="3072"/>
                      <a:pt x="2301" y="3103"/>
                    </a:cubicBezTo>
                    <a:lnTo>
                      <a:pt x="1860" y="3355"/>
                    </a:lnTo>
                    <a:lnTo>
                      <a:pt x="1954" y="2851"/>
                    </a:lnTo>
                    <a:cubicBezTo>
                      <a:pt x="1986" y="2725"/>
                      <a:pt x="1891" y="2568"/>
                      <a:pt x="1828" y="2473"/>
                    </a:cubicBezTo>
                    <a:lnTo>
                      <a:pt x="1481" y="2127"/>
                    </a:lnTo>
                    <a:lnTo>
                      <a:pt x="1986" y="2064"/>
                    </a:lnTo>
                    <a:cubicBezTo>
                      <a:pt x="2112" y="2064"/>
                      <a:pt x="2206" y="1938"/>
                      <a:pt x="2301" y="1812"/>
                    </a:cubicBezTo>
                    <a:lnTo>
                      <a:pt x="2521" y="1371"/>
                    </a:lnTo>
                    <a:close/>
                    <a:moveTo>
                      <a:pt x="2474" y="0"/>
                    </a:moveTo>
                    <a:cubicBezTo>
                      <a:pt x="2332" y="0"/>
                      <a:pt x="2190" y="79"/>
                      <a:pt x="2112" y="236"/>
                    </a:cubicBezTo>
                    <a:lnTo>
                      <a:pt x="1576" y="1276"/>
                    </a:lnTo>
                    <a:lnTo>
                      <a:pt x="473" y="1434"/>
                    </a:lnTo>
                    <a:cubicBezTo>
                      <a:pt x="127" y="1465"/>
                      <a:pt x="1" y="1906"/>
                      <a:pt x="253" y="2127"/>
                    </a:cubicBezTo>
                    <a:lnTo>
                      <a:pt x="1040" y="2914"/>
                    </a:lnTo>
                    <a:lnTo>
                      <a:pt x="851" y="4017"/>
                    </a:lnTo>
                    <a:cubicBezTo>
                      <a:pt x="802" y="4291"/>
                      <a:pt x="1028" y="4506"/>
                      <a:pt x="1249" y="4506"/>
                    </a:cubicBezTo>
                    <a:cubicBezTo>
                      <a:pt x="1308" y="4506"/>
                      <a:pt x="1366" y="4491"/>
                      <a:pt x="1418" y="4458"/>
                    </a:cubicBezTo>
                    <a:lnTo>
                      <a:pt x="2427" y="3954"/>
                    </a:lnTo>
                    <a:lnTo>
                      <a:pt x="3403" y="4458"/>
                    </a:lnTo>
                    <a:cubicBezTo>
                      <a:pt x="3465" y="4489"/>
                      <a:pt x="3528" y="4503"/>
                      <a:pt x="3589" y="4503"/>
                    </a:cubicBezTo>
                    <a:cubicBezTo>
                      <a:pt x="3839" y="4503"/>
                      <a:pt x="4052" y="4270"/>
                      <a:pt x="4002" y="4017"/>
                    </a:cubicBezTo>
                    <a:lnTo>
                      <a:pt x="3781" y="2914"/>
                    </a:lnTo>
                    <a:lnTo>
                      <a:pt x="4569" y="2127"/>
                    </a:lnTo>
                    <a:cubicBezTo>
                      <a:pt x="4978" y="1906"/>
                      <a:pt x="4821" y="1465"/>
                      <a:pt x="4474" y="1434"/>
                    </a:cubicBezTo>
                    <a:lnTo>
                      <a:pt x="3372" y="1276"/>
                    </a:lnTo>
                    <a:lnTo>
                      <a:pt x="2836" y="236"/>
                    </a:lnTo>
                    <a:cubicBezTo>
                      <a:pt x="2757" y="79"/>
                      <a:pt x="2616" y="0"/>
                      <a:pt x="24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60"/>
              <p:cNvSpPr/>
              <p:nvPr/>
            </p:nvSpPr>
            <p:spPr>
              <a:xfrm>
                <a:off x="-42062025" y="2316000"/>
                <a:ext cx="319000" cy="317700"/>
              </a:xfrm>
              <a:custGeom>
                <a:avLst/>
                <a:gdLst/>
                <a:ahLst/>
                <a:cxnLst/>
                <a:rect l="l" t="t" r="r" b="b"/>
                <a:pathLst>
                  <a:path w="12760" h="12708" extrusionOk="0">
                    <a:moveTo>
                      <a:pt x="9610" y="851"/>
                    </a:moveTo>
                    <a:lnTo>
                      <a:pt x="8129" y="2615"/>
                    </a:lnTo>
                    <a:cubicBezTo>
                      <a:pt x="8097" y="2584"/>
                      <a:pt x="8034" y="2584"/>
                      <a:pt x="7940" y="2584"/>
                    </a:cubicBezTo>
                    <a:lnTo>
                      <a:pt x="4821" y="2584"/>
                    </a:lnTo>
                    <a:cubicBezTo>
                      <a:pt x="4758" y="2584"/>
                      <a:pt x="4726" y="2584"/>
                      <a:pt x="4632" y="2615"/>
                    </a:cubicBezTo>
                    <a:lnTo>
                      <a:pt x="3183" y="851"/>
                    </a:lnTo>
                    <a:close/>
                    <a:moveTo>
                      <a:pt x="7530" y="3371"/>
                    </a:moveTo>
                    <a:lnTo>
                      <a:pt x="6396" y="4726"/>
                    </a:lnTo>
                    <a:lnTo>
                      <a:pt x="5293" y="3371"/>
                    </a:lnTo>
                    <a:close/>
                    <a:moveTo>
                      <a:pt x="10555" y="1009"/>
                    </a:moveTo>
                    <a:lnTo>
                      <a:pt x="11783" y="2237"/>
                    </a:lnTo>
                    <a:lnTo>
                      <a:pt x="8759" y="5923"/>
                    </a:lnTo>
                    <a:cubicBezTo>
                      <a:pt x="8255" y="5545"/>
                      <a:pt x="7719" y="5262"/>
                      <a:pt x="7121" y="5136"/>
                    </a:cubicBezTo>
                    <a:lnTo>
                      <a:pt x="10555" y="1009"/>
                    </a:lnTo>
                    <a:close/>
                    <a:moveTo>
                      <a:pt x="2269" y="1040"/>
                    </a:moveTo>
                    <a:lnTo>
                      <a:pt x="5703" y="5199"/>
                    </a:lnTo>
                    <a:cubicBezTo>
                      <a:pt x="5104" y="5293"/>
                      <a:pt x="4506" y="5545"/>
                      <a:pt x="4033" y="5986"/>
                    </a:cubicBezTo>
                    <a:cubicBezTo>
                      <a:pt x="3214" y="4947"/>
                      <a:pt x="1040" y="2269"/>
                      <a:pt x="1040" y="2269"/>
                    </a:cubicBezTo>
                    <a:lnTo>
                      <a:pt x="2269" y="1040"/>
                    </a:lnTo>
                    <a:close/>
                    <a:moveTo>
                      <a:pt x="6349" y="5978"/>
                    </a:moveTo>
                    <a:cubicBezTo>
                      <a:pt x="7097" y="5978"/>
                      <a:pt x="7845" y="6254"/>
                      <a:pt x="8412" y="6805"/>
                    </a:cubicBezTo>
                    <a:lnTo>
                      <a:pt x="8538" y="6932"/>
                    </a:lnTo>
                    <a:cubicBezTo>
                      <a:pt x="8633" y="7026"/>
                      <a:pt x="8727" y="7152"/>
                      <a:pt x="8822" y="7278"/>
                    </a:cubicBezTo>
                    <a:cubicBezTo>
                      <a:pt x="9452" y="8097"/>
                      <a:pt x="9484" y="9168"/>
                      <a:pt x="9137" y="10082"/>
                    </a:cubicBezTo>
                    <a:cubicBezTo>
                      <a:pt x="8662" y="11199"/>
                      <a:pt x="7524" y="11885"/>
                      <a:pt x="6358" y="11885"/>
                    </a:cubicBezTo>
                    <a:cubicBezTo>
                      <a:pt x="5978" y="11885"/>
                      <a:pt x="5595" y="11812"/>
                      <a:pt x="5230" y="11657"/>
                    </a:cubicBezTo>
                    <a:cubicBezTo>
                      <a:pt x="3340" y="10870"/>
                      <a:pt x="2805" y="8412"/>
                      <a:pt x="4159" y="6932"/>
                    </a:cubicBezTo>
                    <a:lnTo>
                      <a:pt x="4285" y="6805"/>
                    </a:lnTo>
                    <a:cubicBezTo>
                      <a:pt x="4852" y="6254"/>
                      <a:pt x="5601" y="5978"/>
                      <a:pt x="6349" y="5978"/>
                    </a:cubicBezTo>
                    <a:close/>
                    <a:moveTo>
                      <a:pt x="2269" y="0"/>
                    </a:moveTo>
                    <a:cubicBezTo>
                      <a:pt x="2143" y="0"/>
                      <a:pt x="2048" y="32"/>
                      <a:pt x="1954" y="95"/>
                    </a:cubicBezTo>
                    <a:lnTo>
                      <a:pt x="158" y="1922"/>
                    </a:lnTo>
                    <a:cubicBezTo>
                      <a:pt x="1" y="2080"/>
                      <a:pt x="1" y="2300"/>
                      <a:pt x="95" y="2458"/>
                    </a:cubicBezTo>
                    <a:lnTo>
                      <a:pt x="3372" y="6522"/>
                    </a:lnTo>
                    <a:cubicBezTo>
                      <a:pt x="1985" y="8255"/>
                      <a:pt x="2395" y="10807"/>
                      <a:pt x="4254" y="12035"/>
                    </a:cubicBezTo>
                    <a:cubicBezTo>
                      <a:pt x="4911" y="12489"/>
                      <a:pt x="5659" y="12708"/>
                      <a:pt x="6397" y="12708"/>
                    </a:cubicBezTo>
                    <a:cubicBezTo>
                      <a:pt x="7606" y="12708"/>
                      <a:pt x="8791" y="12122"/>
                      <a:pt x="9515" y="11027"/>
                    </a:cubicBezTo>
                    <a:cubicBezTo>
                      <a:pt x="10429" y="9641"/>
                      <a:pt x="10397" y="7814"/>
                      <a:pt x="9326" y="6522"/>
                    </a:cubicBezTo>
                    <a:lnTo>
                      <a:pt x="12634" y="2458"/>
                    </a:lnTo>
                    <a:cubicBezTo>
                      <a:pt x="12760" y="2300"/>
                      <a:pt x="12760" y="2080"/>
                      <a:pt x="12603" y="1922"/>
                    </a:cubicBezTo>
                    <a:lnTo>
                      <a:pt x="10775" y="95"/>
                    </a:lnTo>
                    <a:cubicBezTo>
                      <a:pt x="10712" y="32"/>
                      <a:pt x="10555" y="0"/>
                      <a:pt x="104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2" name="Google Shape;612;p60"/>
            <p:cNvGrpSpPr/>
            <p:nvPr/>
          </p:nvGrpSpPr>
          <p:grpSpPr>
            <a:xfrm>
              <a:off x="2825015" y="3248650"/>
              <a:ext cx="360081" cy="360025"/>
              <a:chOff x="5648375" y="1427025"/>
              <a:chExt cx="483200" cy="483125"/>
            </a:xfrm>
          </p:grpSpPr>
          <p:sp>
            <p:nvSpPr>
              <p:cNvPr id="613" name="Google Shape;613;p60"/>
              <p:cNvSpPr/>
              <p:nvPr/>
            </p:nvSpPr>
            <p:spPr>
              <a:xfrm>
                <a:off x="5801075" y="1484625"/>
                <a:ext cx="177725" cy="162475"/>
              </a:xfrm>
              <a:custGeom>
                <a:avLst/>
                <a:gdLst/>
                <a:ahLst/>
                <a:cxnLst/>
                <a:rect l="l" t="t" r="r" b="b"/>
                <a:pathLst>
                  <a:path w="7109" h="6499" extrusionOk="0">
                    <a:moveTo>
                      <a:pt x="3554" y="1845"/>
                    </a:moveTo>
                    <a:lnTo>
                      <a:pt x="3920" y="2582"/>
                    </a:lnTo>
                    <a:cubicBezTo>
                      <a:pt x="4001" y="2751"/>
                      <a:pt x="4161" y="2866"/>
                      <a:pt x="4345" y="2893"/>
                    </a:cubicBezTo>
                    <a:lnTo>
                      <a:pt x="5158" y="3011"/>
                    </a:lnTo>
                    <a:lnTo>
                      <a:pt x="4569" y="3584"/>
                    </a:lnTo>
                    <a:cubicBezTo>
                      <a:pt x="4436" y="3714"/>
                      <a:pt x="4376" y="3901"/>
                      <a:pt x="4406" y="4086"/>
                    </a:cubicBezTo>
                    <a:lnTo>
                      <a:pt x="4545" y="4898"/>
                    </a:lnTo>
                    <a:lnTo>
                      <a:pt x="3820" y="4514"/>
                    </a:lnTo>
                    <a:cubicBezTo>
                      <a:pt x="3737" y="4469"/>
                      <a:pt x="3646" y="4446"/>
                      <a:pt x="3555" y="4446"/>
                    </a:cubicBezTo>
                    <a:cubicBezTo>
                      <a:pt x="3464" y="4446"/>
                      <a:pt x="3373" y="4469"/>
                      <a:pt x="3292" y="4514"/>
                    </a:cubicBezTo>
                    <a:lnTo>
                      <a:pt x="2561" y="4895"/>
                    </a:lnTo>
                    <a:lnTo>
                      <a:pt x="2703" y="4086"/>
                    </a:lnTo>
                    <a:cubicBezTo>
                      <a:pt x="2733" y="3901"/>
                      <a:pt x="2673" y="3714"/>
                      <a:pt x="2540" y="3584"/>
                    </a:cubicBezTo>
                    <a:lnTo>
                      <a:pt x="1951" y="3011"/>
                    </a:lnTo>
                    <a:lnTo>
                      <a:pt x="2763" y="2893"/>
                    </a:lnTo>
                    <a:cubicBezTo>
                      <a:pt x="2947" y="2866"/>
                      <a:pt x="3107" y="2751"/>
                      <a:pt x="3192" y="2582"/>
                    </a:cubicBezTo>
                    <a:lnTo>
                      <a:pt x="3554" y="1845"/>
                    </a:lnTo>
                    <a:close/>
                    <a:moveTo>
                      <a:pt x="3554" y="0"/>
                    </a:moveTo>
                    <a:cubicBezTo>
                      <a:pt x="3353" y="0"/>
                      <a:pt x="3151" y="106"/>
                      <a:pt x="3047" y="317"/>
                    </a:cubicBezTo>
                    <a:lnTo>
                      <a:pt x="2307" y="1815"/>
                    </a:lnTo>
                    <a:lnTo>
                      <a:pt x="653" y="2056"/>
                    </a:lnTo>
                    <a:cubicBezTo>
                      <a:pt x="188" y="2123"/>
                      <a:pt x="0" y="2694"/>
                      <a:pt x="339" y="3023"/>
                    </a:cubicBezTo>
                    <a:lnTo>
                      <a:pt x="1537" y="4188"/>
                    </a:lnTo>
                    <a:lnTo>
                      <a:pt x="1253" y="5837"/>
                    </a:lnTo>
                    <a:cubicBezTo>
                      <a:pt x="1191" y="6202"/>
                      <a:pt x="1480" y="6499"/>
                      <a:pt x="1809" y="6499"/>
                    </a:cubicBezTo>
                    <a:cubicBezTo>
                      <a:pt x="1897" y="6499"/>
                      <a:pt x="1987" y="6478"/>
                      <a:pt x="2075" y="6432"/>
                    </a:cubicBezTo>
                    <a:lnTo>
                      <a:pt x="3554" y="5656"/>
                    </a:lnTo>
                    <a:lnTo>
                      <a:pt x="5034" y="6432"/>
                    </a:lnTo>
                    <a:cubicBezTo>
                      <a:pt x="5121" y="6478"/>
                      <a:pt x="5212" y="6499"/>
                      <a:pt x="5299" y="6499"/>
                    </a:cubicBezTo>
                    <a:cubicBezTo>
                      <a:pt x="5629" y="6499"/>
                      <a:pt x="5917" y="6202"/>
                      <a:pt x="5855" y="5837"/>
                    </a:cubicBezTo>
                    <a:lnTo>
                      <a:pt x="5574" y="4188"/>
                    </a:lnTo>
                    <a:lnTo>
                      <a:pt x="6770" y="3023"/>
                    </a:lnTo>
                    <a:cubicBezTo>
                      <a:pt x="7108" y="2694"/>
                      <a:pt x="6921" y="2123"/>
                      <a:pt x="6456" y="2056"/>
                    </a:cubicBezTo>
                    <a:lnTo>
                      <a:pt x="4801" y="1815"/>
                    </a:lnTo>
                    <a:lnTo>
                      <a:pt x="4062" y="317"/>
                    </a:lnTo>
                    <a:cubicBezTo>
                      <a:pt x="3957" y="106"/>
                      <a:pt x="3756" y="0"/>
                      <a:pt x="35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435D74"/>
                  </a:solidFill>
                </a:endParaRPr>
              </a:p>
            </p:txBody>
          </p:sp>
          <p:sp>
            <p:nvSpPr>
              <p:cNvPr id="614" name="Google Shape;614;p60"/>
              <p:cNvSpPr/>
              <p:nvPr/>
            </p:nvSpPr>
            <p:spPr>
              <a:xfrm>
                <a:off x="5648375" y="1427025"/>
                <a:ext cx="483200" cy="483125"/>
              </a:xfrm>
              <a:custGeom>
                <a:avLst/>
                <a:gdLst/>
                <a:ahLst/>
                <a:cxnLst/>
                <a:rect l="l" t="t" r="r" b="b"/>
                <a:pathLst>
                  <a:path w="19328" h="19325" extrusionOk="0">
                    <a:moveTo>
                      <a:pt x="2265" y="2304"/>
                    </a:moveTo>
                    <a:cubicBezTo>
                      <a:pt x="2890" y="2304"/>
                      <a:pt x="3397" y="2808"/>
                      <a:pt x="3397" y="3437"/>
                    </a:cubicBezTo>
                    <a:lnTo>
                      <a:pt x="3397" y="7398"/>
                    </a:lnTo>
                    <a:lnTo>
                      <a:pt x="3397" y="7474"/>
                    </a:lnTo>
                    <a:lnTo>
                      <a:pt x="1637" y="6299"/>
                    </a:lnTo>
                    <a:cubicBezTo>
                      <a:pt x="1320" y="6088"/>
                      <a:pt x="1129" y="5734"/>
                      <a:pt x="1132" y="5357"/>
                    </a:cubicBezTo>
                    <a:lnTo>
                      <a:pt x="1132" y="3437"/>
                    </a:lnTo>
                    <a:cubicBezTo>
                      <a:pt x="1132" y="2808"/>
                      <a:pt x="1640" y="2304"/>
                      <a:pt x="2265" y="2304"/>
                    </a:cubicBezTo>
                    <a:close/>
                    <a:moveTo>
                      <a:pt x="17060" y="2304"/>
                    </a:moveTo>
                    <a:cubicBezTo>
                      <a:pt x="17685" y="2304"/>
                      <a:pt x="18192" y="2808"/>
                      <a:pt x="18192" y="3437"/>
                    </a:cubicBezTo>
                    <a:lnTo>
                      <a:pt x="18192" y="5357"/>
                    </a:lnTo>
                    <a:cubicBezTo>
                      <a:pt x="18192" y="5737"/>
                      <a:pt x="18005" y="6091"/>
                      <a:pt x="17688" y="6302"/>
                    </a:cubicBezTo>
                    <a:lnTo>
                      <a:pt x="15928" y="7474"/>
                    </a:lnTo>
                    <a:lnTo>
                      <a:pt x="15928" y="7398"/>
                    </a:lnTo>
                    <a:lnTo>
                      <a:pt x="15928" y="3437"/>
                    </a:lnTo>
                    <a:cubicBezTo>
                      <a:pt x="15928" y="2808"/>
                      <a:pt x="16435" y="2304"/>
                      <a:pt x="17060" y="2304"/>
                    </a:cubicBezTo>
                    <a:close/>
                    <a:moveTo>
                      <a:pt x="14795" y="1133"/>
                    </a:moveTo>
                    <a:lnTo>
                      <a:pt x="14795" y="7398"/>
                    </a:lnTo>
                    <a:cubicBezTo>
                      <a:pt x="14795" y="8763"/>
                      <a:pt x="14095" y="9641"/>
                      <a:pt x="12120" y="10759"/>
                    </a:cubicBezTo>
                    <a:cubicBezTo>
                      <a:pt x="11069" y="11354"/>
                      <a:pt x="10372" y="12422"/>
                      <a:pt x="10248" y="13627"/>
                    </a:cubicBezTo>
                    <a:lnTo>
                      <a:pt x="9058" y="13627"/>
                    </a:lnTo>
                    <a:cubicBezTo>
                      <a:pt x="8877" y="12368"/>
                      <a:pt x="8041" y="11269"/>
                      <a:pt x="6791" y="10686"/>
                    </a:cubicBezTo>
                    <a:cubicBezTo>
                      <a:pt x="5332" y="10007"/>
                      <a:pt x="4529" y="8835"/>
                      <a:pt x="4529" y="7398"/>
                    </a:cubicBezTo>
                    <a:lnTo>
                      <a:pt x="4529" y="1133"/>
                    </a:lnTo>
                    <a:close/>
                    <a:moveTo>
                      <a:pt x="11927" y="14759"/>
                    </a:moveTo>
                    <a:cubicBezTo>
                      <a:pt x="12241" y="14759"/>
                      <a:pt x="12495" y="15010"/>
                      <a:pt x="12495" y="15324"/>
                    </a:cubicBezTo>
                    <a:lnTo>
                      <a:pt x="12495" y="15892"/>
                    </a:lnTo>
                    <a:lnTo>
                      <a:pt x="10795" y="15892"/>
                    </a:lnTo>
                    <a:cubicBezTo>
                      <a:pt x="10481" y="15892"/>
                      <a:pt x="10230" y="16142"/>
                      <a:pt x="10230" y="16456"/>
                    </a:cubicBezTo>
                    <a:cubicBezTo>
                      <a:pt x="10230" y="16770"/>
                      <a:pt x="10481" y="17024"/>
                      <a:pt x="10795" y="17024"/>
                    </a:cubicBezTo>
                    <a:lnTo>
                      <a:pt x="13059" y="17024"/>
                    </a:lnTo>
                    <a:cubicBezTo>
                      <a:pt x="13373" y="17024"/>
                      <a:pt x="13627" y="17275"/>
                      <a:pt x="13627" y="17589"/>
                    </a:cubicBezTo>
                    <a:lnTo>
                      <a:pt x="13627" y="18193"/>
                    </a:lnTo>
                    <a:lnTo>
                      <a:pt x="5701" y="18193"/>
                    </a:lnTo>
                    <a:lnTo>
                      <a:pt x="5701" y="17589"/>
                    </a:lnTo>
                    <a:cubicBezTo>
                      <a:pt x="5701" y="17275"/>
                      <a:pt x="5951" y="17024"/>
                      <a:pt x="6265" y="17024"/>
                    </a:cubicBezTo>
                    <a:lnTo>
                      <a:pt x="8530" y="17024"/>
                    </a:lnTo>
                    <a:cubicBezTo>
                      <a:pt x="8844" y="17024"/>
                      <a:pt x="9095" y="16770"/>
                      <a:pt x="9095" y="16456"/>
                    </a:cubicBezTo>
                    <a:cubicBezTo>
                      <a:pt x="9095" y="16142"/>
                      <a:pt x="8844" y="15892"/>
                      <a:pt x="8530" y="15892"/>
                    </a:cubicBezTo>
                    <a:lnTo>
                      <a:pt x="6833" y="15892"/>
                    </a:lnTo>
                    <a:lnTo>
                      <a:pt x="6833" y="15324"/>
                    </a:lnTo>
                    <a:cubicBezTo>
                      <a:pt x="6833" y="15010"/>
                      <a:pt x="7084" y="14759"/>
                      <a:pt x="7398" y="14759"/>
                    </a:cubicBezTo>
                    <a:close/>
                    <a:moveTo>
                      <a:pt x="3965" y="0"/>
                    </a:moveTo>
                    <a:cubicBezTo>
                      <a:pt x="3651" y="0"/>
                      <a:pt x="3397" y="254"/>
                      <a:pt x="3397" y="568"/>
                    </a:cubicBezTo>
                    <a:lnTo>
                      <a:pt x="3397" y="1474"/>
                    </a:lnTo>
                    <a:cubicBezTo>
                      <a:pt x="3032" y="1264"/>
                      <a:pt x="2645" y="1168"/>
                      <a:pt x="2269" y="1168"/>
                    </a:cubicBezTo>
                    <a:cubicBezTo>
                      <a:pt x="1086" y="1168"/>
                      <a:pt x="0" y="2113"/>
                      <a:pt x="0" y="3437"/>
                    </a:cubicBezTo>
                    <a:lnTo>
                      <a:pt x="0" y="5357"/>
                    </a:lnTo>
                    <a:cubicBezTo>
                      <a:pt x="0" y="6115"/>
                      <a:pt x="378" y="6821"/>
                      <a:pt x="1009" y="7241"/>
                    </a:cubicBezTo>
                    <a:lnTo>
                      <a:pt x="3651" y="9001"/>
                    </a:lnTo>
                    <a:cubicBezTo>
                      <a:pt x="3663" y="9010"/>
                      <a:pt x="3678" y="9019"/>
                      <a:pt x="3690" y="9026"/>
                    </a:cubicBezTo>
                    <a:cubicBezTo>
                      <a:pt x="4125" y="10170"/>
                      <a:pt x="5027" y="11112"/>
                      <a:pt x="6314" y="11710"/>
                    </a:cubicBezTo>
                    <a:cubicBezTo>
                      <a:pt x="7156" y="12105"/>
                      <a:pt x="7736" y="12812"/>
                      <a:pt x="7911" y="13627"/>
                    </a:cubicBezTo>
                    <a:lnTo>
                      <a:pt x="7398" y="13627"/>
                    </a:lnTo>
                    <a:cubicBezTo>
                      <a:pt x="6459" y="13627"/>
                      <a:pt x="5701" y="14385"/>
                      <a:pt x="5701" y="15324"/>
                    </a:cubicBezTo>
                    <a:lnTo>
                      <a:pt x="5701" y="15988"/>
                    </a:lnTo>
                    <a:cubicBezTo>
                      <a:pt x="5021" y="16227"/>
                      <a:pt x="4569" y="16870"/>
                      <a:pt x="4569" y="17589"/>
                    </a:cubicBezTo>
                    <a:lnTo>
                      <a:pt x="4569" y="18760"/>
                    </a:lnTo>
                    <a:cubicBezTo>
                      <a:pt x="4569" y="19071"/>
                      <a:pt x="4819" y="19325"/>
                      <a:pt x="5133" y="19325"/>
                    </a:cubicBezTo>
                    <a:lnTo>
                      <a:pt x="14191" y="19325"/>
                    </a:lnTo>
                    <a:cubicBezTo>
                      <a:pt x="14506" y="19325"/>
                      <a:pt x="14759" y="19071"/>
                      <a:pt x="14759" y="18760"/>
                    </a:cubicBezTo>
                    <a:lnTo>
                      <a:pt x="14759" y="17589"/>
                    </a:lnTo>
                    <a:cubicBezTo>
                      <a:pt x="14756" y="16870"/>
                      <a:pt x="14303" y="16227"/>
                      <a:pt x="13627" y="15988"/>
                    </a:cubicBezTo>
                    <a:lnTo>
                      <a:pt x="13627" y="15324"/>
                    </a:lnTo>
                    <a:cubicBezTo>
                      <a:pt x="13624" y="14385"/>
                      <a:pt x="12866" y="13627"/>
                      <a:pt x="11927" y="13627"/>
                    </a:cubicBezTo>
                    <a:lnTo>
                      <a:pt x="11389" y="13627"/>
                    </a:lnTo>
                    <a:cubicBezTo>
                      <a:pt x="11507" y="12833"/>
                      <a:pt x="11981" y="12139"/>
                      <a:pt x="12679" y="11743"/>
                    </a:cubicBezTo>
                    <a:cubicBezTo>
                      <a:pt x="14044" y="10973"/>
                      <a:pt x="15088" y="10170"/>
                      <a:pt x="15593" y="9047"/>
                    </a:cubicBezTo>
                    <a:cubicBezTo>
                      <a:pt x="15623" y="9035"/>
                      <a:pt x="15650" y="9019"/>
                      <a:pt x="15677" y="9001"/>
                    </a:cubicBezTo>
                    <a:lnTo>
                      <a:pt x="18319" y="7241"/>
                    </a:lnTo>
                    <a:cubicBezTo>
                      <a:pt x="18947" y="6821"/>
                      <a:pt x="19328" y="6115"/>
                      <a:pt x="19328" y="5357"/>
                    </a:cubicBezTo>
                    <a:lnTo>
                      <a:pt x="19328" y="3437"/>
                    </a:lnTo>
                    <a:cubicBezTo>
                      <a:pt x="19325" y="2113"/>
                      <a:pt x="18239" y="1168"/>
                      <a:pt x="17057" y="1168"/>
                    </a:cubicBezTo>
                    <a:cubicBezTo>
                      <a:pt x="16681" y="1168"/>
                      <a:pt x="16295" y="1264"/>
                      <a:pt x="15931" y="1474"/>
                    </a:cubicBezTo>
                    <a:lnTo>
                      <a:pt x="15931" y="568"/>
                    </a:lnTo>
                    <a:cubicBezTo>
                      <a:pt x="15931" y="254"/>
                      <a:pt x="15677" y="0"/>
                      <a:pt x="153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615" name="Google Shape;615;p60"/>
            <p:cNvGrpSpPr/>
            <p:nvPr/>
          </p:nvGrpSpPr>
          <p:grpSpPr>
            <a:xfrm>
              <a:off x="5947526" y="3242610"/>
              <a:ext cx="382830" cy="386003"/>
              <a:chOff x="-61782550" y="2664925"/>
              <a:chExt cx="316650" cy="319275"/>
            </a:xfrm>
          </p:grpSpPr>
          <p:sp>
            <p:nvSpPr>
              <p:cNvPr id="616" name="Google Shape;616;p60"/>
              <p:cNvSpPr/>
              <p:nvPr/>
            </p:nvSpPr>
            <p:spPr>
              <a:xfrm>
                <a:off x="-61782550" y="2664925"/>
                <a:ext cx="316650" cy="319275"/>
              </a:xfrm>
              <a:custGeom>
                <a:avLst/>
                <a:gdLst/>
                <a:ahLst/>
                <a:cxnLst/>
                <a:rect l="l" t="t" r="r" b="b"/>
                <a:pathLst>
                  <a:path w="12666" h="12771" extrusionOk="0">
                    <a:moveTo>
                      <a:pt x="10208" y="851"/>
                    </a:moveTo>
                    <a:cubicBezTo>
                      <a:pt x="10366" y="1670"/>
                      <a:pt x="10996" y="2300"/>
                      <a:pt x="11815" y="2457"/>
                    </a:cubicBezTo>
                    <a:lnTo>
                      <a:pt x="11815" y="6679"/>
                    </a:lnTo>
                    <a:lnTo>
                      <a:pt x="11783" y="6679"/>
                    </a:lnTo>
                    <a:cubicBezTo>
                      <a:pt x="10964" y="6837"/>
                      <a:pt x="10334" y="7467"/>
                      <a:pt x="10177" y="8286"/>
                    </a:cubicBezTo>
                    <a:lnTo>
                      <a:pt x="9011" y="8286"/>
                    </a:lnTo>
                    <a:cubicBezTo>
                      <a:pt x="9105" y="8002"/>
                      <a:pt x="9168" y="7719"/>
                      <a:pt x="9168" y="7467"/>
                    </a:cubicBezTo>
                    <a:cubicBezTo>
                      <a:pt x="9168" y="6081"/>
                      <a:pt x="8066" y="4978"/>
                      <a:pt x="6711" y="4978"/>
                    </a:cubicBezTo>
                    <a:cubicBezTo>
                      <a:pt x="5325" y="4978"/>
                      <a:pt x="4222" y="6081"/>
                      <a:pt x="4222" y="7467"/>
                    </a:cubicBezTo>
                    <a:cubicBezTo>
                      <a:pt x="4222" y="7719"/>
                      <a:pt x="4254" y="8002"/>
                      <a:pt x="4380" y="8286"/>
                    </a:cubicBezTo>
                    <a:lnTo>
                      <a:pt x="2395" y="8286"/>
                    </a:lnTo>
                    <a:cubicBezTo>
                      <a:pt x="2237" y="7467"/>
                      <a:pt x="1607" y="6837"/>
                      <a:pt x="788" y="6679"/>
                    </a:cubicBezTo>
                    <a:lnTo>
                      <a:pt x="788" y="2457"/>
                    </a:lnTo>
                    <a:cubicBezTo>
                      <a:pt x="1607" y="2300"/>
                      <a:pt x="2237" y="1670"/>
                      <a:pt x="2395" y="851"/>
                    </a:cubicBezTo>
                    <a:close/>
                    <a:moveTo>
                      <a:pt x="6711" y="5797"/>
                    </a:moveTo>
                    <a:cubicBezTo>
                      <a:pt x="7593" y="5797"/>
                      <a:pt x="8349" y="6553"/>
                      <a:pt x="8349" y="7467"/>
                    </a:cubicBezTo>
                    <a:cubicBezTo>
                      <a:pt x="8349" y="8349"/>
                      <a:pt x="7593" y="9105"/>
                      <a:pt x="6711" y="9105"/>
                    </a:cubicBezTo>
                    <a:cubicBezTo>
                      <a:pt x="5797" y="9105"/>
                      <a:pt x="5041" y="8349"/>
                      <a:pt x="5041" y="7467"/>
                    </a:cubicBezTo>
                    <a:cubicBezTo>
                      <a:pt x="5041" y="6553"/>
                      <a:pt x="5797" y="5797"/>
                      <a:pt x="6711" y="5797"/>
                    </a:cubicBezTo>
                    <a:close/>
                    <a:moveTo>
                      <a:pt x="7530" y="9767"/>
                    </a:moveTo>
                    <a:lnTo>
                      <a:pt x="7530" y="11468"/>
                    </a:lnTo>
                    <a:lnTo>
                      <a:pt x="6932" y="11090"/>
                    </a:lnTo>
                    <a:cubicBezTo>
                      <a:pt x="6853" y="11043"/>
                      <a:pt x="6774" y="11019"/>
                      <a:pt x="6695" y="11019"/>
                    </a:cubicBezTo>
                    <a:cubicBezTo>
                      <a:pt x="6616" y="11019"/>
                      <a:pt x="6538" y="11043"/>
                      <a:pt x="6459" y="11090"/>
                    </a:cubicBezTo>
                    <a:lnTo>
                      <a:pt x="5860" y="11468"/>
                    </a:lnTo>
                    <a:lnTo>
                      <a:pt x="5860" y="9767"/>
                    </a:lnTo>
                    <a:cubicBezTo>
                      <a:pt x="6144" y="9861"/>
                      <a:pt x="6427" y="9924"/>
                      <a:pt x="6711" y="9924"/>
                    </a:cubicBezTo>
                    <a:cubicBezTo>
                      <a:pt x="6995" y="9924"/>
                      <a:pt x="7247" y="9893"/>
                      <a:pt x="7530" y="9767"/>
                    </a:cubicBezTo>
                    <a:close/>
                    <a:moveTo>
                      <a:pt x="2048" y="0"/>
                    </a:moveTo>
                    <a:cubicBezTo>
                      <a:pt x="1828" y="0"/>
                      <a:pt x="1670" y="221"/>
                      <a:pt x="1670" y="441"/>
                    </a:cubicBezTo>
                    <a:cubicBezTo>
                      <a:pt x="1670" y="1103"/>
                      <a:pt x="1103" y="1670"/>
                      <a:pt x="410" y="1670"/>
                    </a:cubicBezTo>
                    <a:cubicBezTo>
                      <a:pt x="158" y="1670"/>
                      <a:pt x="0" y="1859"/>
                      <a:pt x="0" y="2111"/>
                    </a:cubicBezTo>
                    <a:lnTo>
                      <a:pt x="0" y="7057"/>
                    </a:lnTo>
                    <a:cubicBezTo>
                      <a:pt x="0" y="7278"/>
                      <a:pt x="189" y="7498"/>
                      <a:pt x="410" y="7498"/>
                    </a:cubicBezTo>
                    <a:cubicBezTo>
                      <a:pt x="1072" y="7498"/>
                      <a:pt x="1670" y="8034"/>
                      <a:pt x="1670" y="8758"/>
                    </a:cubicBezTo>
                    <a:cubicBezTo>
                      <a:pt x="1670" y="8979"/>
                      <a:pt x="1859" y="9136"/>
                      <a:pt x="2048" y="9136"/>
                    </a:cubicBezTo>
                    <a:lnTo>
                      <a:pt x="4884" y="9136"/>
                    </a:lnTo>
                    <a:lnTo>
                      <a:pt x="5073" y="9326"/>
                    </a:lnTo>
                    <a:lnTo>
                      <a:pt x="5073" y="12318"/>
                    </a:lnTo>
                    <a:cubicBezTo>
                      <a:pt x="5073" y="12562"/>
                      <a:pt x="5298" y="12749"/>
                      <a:pt x="5517" y="12749"/>
                    </a:cubicBezTo>
                    <a:cubicBezTo>
                      <a:pt x="5581" y="12749"/>
                      <a:pt x="5645" y="12732"/>
                      <a:pt x="5703" y="12697"/>
                    </a:cubicBezTo>
                    <a:lnTo>
                      <a:pt x="6743" y="12003"/>
                    </a:lnTo>
                    <a:lnTo>
                      <a:pt x="7782" y="12697"/>
                    </a:lnTo>
                    <a:cubicBezTo>
                      <a:pt x="7850" y="12747"/>
                      <a:pt x="7926" y="12771"/>
                      <a:pt x="8002" y="12771"/>
                    </a:cubicBezTo>
                    <a:cubicBezTo>
                      <a:pt x="8210" y="12771"/>
                      <a:pt x="8412" y="12595"/>
                      <a:pt x="8412" y="12318"/>
                    </a:cubicBezTo>
                    <a:lnTo>
                      <a:pt x="8412" y="9262"/>
                    </a:lnTo>
                    <a:lnTo>
                      <a:pt x="8601" y="9073"/>
                    </a:lnTo>
                    <a:lnTo>
                      <a:pt x="10618" y="9073"/>
                    </a:lnTo>
                    <a:cubicBezTo>
                      <a:pt x="10838" y="9073"/>
                      <a:pt x="10996" y="8884"/>
                      <a:pt x="10996" y="8664"/>
                    </a:cubicBezTo>
                    <a:cubicBezTo>
                      <a:pt x="10996" y="8002"/>
                      <a:pt x="11563" y="7404"/>
                      <a:pt x="12224" y="7404"/>
                    </a:cubicBezTo>
                    <a:cubicBezTo>
                      <a:pt x="12445" y="7404"/>
                      <a:pt x="12665" y="7215"/>
                      <a:pt x="12665" y="6994"/>
                    </a:cubicBezTo>
                    <a:lnTo>
                      <a:pt x="12665" y="2016"/>
                    </a:lnTo>
                    <a:cubicBezTo>
                      <a:pt x="12602" y="1827"/>
                      <a:pt x="12445" y="1670"/>
                      <a:pt x="12224" y="1670"/>
                    </a:cubicBezTo>
                    <a:cubicBezTo>
                      <a:pt x="11531" y="1670"/>
                      <a:pt x="10996" y="1103"/>
                      <a:pt x="10996" y="441"/>
                    </a:cubicBezTo>
                    <a:cubicBezTo>
                      <a:pt x="10996" y="221"/>
                      <a:pt x="10807" y="0"/>
                      <a:pt x="105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60"/>
              <p:cNvSpPr/>
              <p:nvPr/>
            </p:nvSpPr>
            <p:spPr>
              <a:xfrm>
                <a:off x="-61701425" y="2705875"/>
                <a:ext cx="151250" cy="21275"/>
              </a:xfrm>
              <a:custGeom>
                <a:avLst/>
                <a:gdLst/>
                <a:ahLst/>
                <a:cxnLst/>
                <a:rect l="l" t="t" r="r" b="b"/>
                <a:pathLst>
                  <a:path w="6050" h="851" extrusionOk="0">
                    <a:moveTo>
                      <a:pt x="410" y="0"/>
                    </a:moveTo>
                    <a:cubicBezTo>
                      <a:pt x="189" y="0"/>
                      <a:pt x="0" y="189"/>
                      <a:pt x="0" y="410"/>
                    </a:cubicBezTo>
                    <a:cubicBezTo>
                      <a:pt x="0" y="662"/>
                      <a:pt x="189" y="851"/>
                      <a:pt x="410" y="851"/>
                    </a:cubicBezTo>
                    <a:lnTo>
                      <a:pt x="5671" y="851"/>
                    </a:lnTo>
                    <a:cubicBezTo>
                      <a:pt x="5892" y="851"/>
                      <a:pt x="6049" y="662"/>
                      <a:pt x="6049" y="410"/>
                    </a:cubicBezTo>
                    <a:cubicBezTo>
                      <a:pt x="6049" y="189"/>
                      <a:pt x="5860" y="0"/>
                      <a:pt x="56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60"/>
              <p:cNvSpPr/>
              <p:nvPr/>
            </p:nvSpPr>
            <p:spPr>
              <a:xfrm>
                <a:off x="-61742375" y="2747625"/>
                <a:ext cx="233925" cy="22075"/>
              </a:xfrm>
              <a:custGeom>
                <a:avLst/>
                <a:gdLst/>
                <a:ahLst/>
                <a:cxnLst/>
                <a:rect l="l" t="t" r="r" b="b"/>
                <a:pathLst>
                  <a:path w="9357" h="883" extrusionOk="0">
                    <a:moveTo>
                      <a:pt x="410" y="0"/>
                    </a:moveTo>
                    <a:cubicBezTo>
                      <a:pt x="158" y="0"/>
                      <a:pt x="0" y="221"/>
                      <a:pt x="0" y="441"/>
                    </a:cubicBezTo>
                    <a:cubicBezTo>
                      <a:pt x="0" y="693"/>
                      <a:pt x="221" y="882"/>
                      <a:pt x="410" y="882"/>
                    </a:cubicBezTo>
                    <a:lnTo>
                      <a:pt x="8948" y="882"/>
                    </a:lnTo>
                    <a:cubicBezTo>
                      <a:pt x="9200" y="882"/>
                      <a:pt x="9357" y="693"/>
                      <a:pt x="9357" y="441"/>
                    </a:cubicBezTo>
                    <a:cubicBezTo>
                      <a:pt x="9357" y="221"/>
                      <a:pt x="9137" y="0"/>
                      <a:pt x="89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3" name="Google Shape;623;p61"/>
          <p:cNvGrpSpPr/>
          <p:nvPr/>
        </p:nvGrpSpPr>
        <p:grpSpPr>
          <a:xfrm>
            <a:off x="2042561" y="870372"/>
            <a:ext cx="5000779" cy="3465161"/>
            <a:chOff x="2042561" y="870372"/>
            <a:chExt cx="5000779" cy="3465161"/>
          </a:xfrm>
        </p:grpSpPr>
        <p:grpSp>
          <p:nvGrpSpPr>
            <p:cNvPr id="624" name="Google Shape;624;p61"/>
            <p:cNvGrpSpPr/>
            <p:nvPr/>
          </p:nvGrpSpPr>
          <p:grpSpPr>
            <a:xfrm>
              <a:off x="3022376" y="870372"/>
              <a:ext cx="2580574" cy="3465161"/>
              <a:chOff x="3559326" y="365797"/>
              <a:chExt cx="2580574" cy="3465161"/>
            </a:xfrm>
          </p:grpSpPr>
          <p:sp>
            <p:nvSpPr>
              <p:cNvPr id="625" name="Google Shape;625;p61"/>
              <p:cNvSpPr/>
              <p:nvPr/>
            </p:nvSpPr>
            <p:spPr>
              <a:xfrm rot="5400000">
                <a:off x="3451197" y="2315678"/>
                <a:ext cx="1623409" cy="1407151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6"/>
                    </a:lnTo>
                    <a:lnTo>
                      <a:pt x="7959" y="27692"/>
                    </a:lnTo>
                    <a:lnTo>
                      <a:pt x="23991" y="27692"/>
                    </a:lnTo>
                    <a:lnTo>
                      <a:pt x="31949" y="13846"/>
                    </a:lnTo>
                    <a:lnTo>
                      <a:pt x="23991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39215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61"/>
              <p:cNvSpPr/>
              <p:nvPr/>
            </p:nvSpPr>
            <p:spPr>
              <a:xfrm rot="5400000">
                <a:off x="3939713" y="509804"/>
                <a:ext cx="2162069" cy="1874055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6"/>
                    </a:lnTo>
                    <a:lnTo>
                      <a:pt x="7959" y="27692"/>
                    </a:lnTo>
                    <a:lnTo>
                      <a:pt x="23991" y="27692"/>
                    </a:lnTo>
                    <a:lnTo>
                      <a:pt x="31949" y="13846"/>
                    </a:lnTo>
                    <a:lnTo>
                      <a:pt x="23991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39215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61"/>
              <p:cNvSpPr/>
              <p:nvPr/>
            </p:nvSpPr>
            <p:spPr>
              <a:xfrm rot="5400000">
                <a:off x="4999843" y="2392385"/>
                <a:ext cx="1221410" cy="1058703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6"/>
                    </a:lnTo>
                    <a:lnTo>
                      <a:pt x="7959" y="27692"/>
                    </a:lnTo>
                    <a:lnTo>
                      <a:pt x="23991" y="27692"/>
                    </a:lnTo>
                    <a:lnTo>
                      <a:pt x="31949" y="13846"/>
                    </a:lnTo>
                    <a:lnTo>
                      <a:pt x="23991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39215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28" name="Google Shape;628;p61"/>
            <p:cNvCxnSpPr/>
            <p:nvPr/>
          </p:nvCxnSpPr>
          <p:spPr>
            <a:xfrm>
              <a:off x="5421704" y="1415336"/>
              <a:ext cx="11196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9" name="Google Shape;629;p61"/>
            <p:cNvCxnSpPr/>
            <p:nvPr/>
          </p:nvCxnSpPr>
          <p:spPr>
            <a:xfrm rot="10800000">
              <a:off x="2042561" y="3111736"/>
              <a:ext cx="9906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0" name="Google Shape;630;p61"/>
            <p:cNvCxnSpPr/>
            <p:nvPr/>
          </p:nvCxnSpPr>
          <p:spPr>
            <a:xfrm>
              <a:off x="6446339" y="3138882"/>
              <a:ext cx="5970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1" name="Google Shape;631;p61"/>
            <p:cNvCxnSpPr/>
            <p:nvPr/>
          </p:nvCxnSpPr>
          <p:spPr>
            <a:xfrm>
              <a:off x="5068868" y="4027789"/>
              <a:ext cx="0" cy="305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32" name="Google Shape;632;p61"/>
          <p:cNvSpPr/>
          <p:nvPr/>
        </p:nvSpPr>
        <p:spPr>
          <a:xfrm rot="5400000">
            <a:off x="5647349" y="2973635"/>
            <a:ext cx="859508" cy="744942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61"/>
          <p:cNvSpPr txBox="1">
            <a:spLocks noGrp="1"/>
          </p:cNvSpPr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MARKET SIZE</a:t>
            </a:r>
            <a:endParaRPr/>
          </a:p>
        </p:txBody>
      </p:sp>
      <p:sp>
        <p:nvSpPr>
          <p:cNvPr id="634" name="Google Shape;634;p61"/>
          <p:cNvSpPr txBox="1"/>
          <p:nvPr/>
        </p:nvSpPr>
        <p:spPr>
          <a:xfrm>
            <a:off x="1947551" y="3111725"/>
            <a:ext cx="7449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rPr>
              <a:t>MERCURY</a:t>
            </a:r>
            <a:endParaRPr sz="120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635" name="Google Shape;635;p61"/>
          <p:cNvSpPr txBox="1"/>
          <p:nvPr/>
        </p:nvSpPr>
        <p:spPr>
          <a:xfrm>
            <a:off x="5277775" y="1415326"/>
            <a:ext cx="13803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rPr>
              <a:t>VENUS</a:t>
            </a:r>
            <a:endParaRPr sz="120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636" name="Google Shape;636;p61"/>
          <p:cNvSpPr txBox="1"/>
          <p:nvPr/>
        </p:nvSpPr>
        <p:spPr>
          <a:xfrm>
            <a:off x="6386662" y="3132082"/>
            <a:ext cx="7449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rPr>
              <a:t>MARS</a:t>
            </a:r>
            <a:endParaRPr sz="120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637" name="Google Shape;637;p61"/>
          <p:cNvSpPr txBox="1"/>
          <p:nvPr/>
        </p:nvSpPr>
        <p:spPr>
          <a:xfrm>
            <a:off x="5068874" y="4070872"/>
            <a:ext cx="13803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rPr>
              <a:t>JUPITER</a:t>
            </a:r>
            <a:endParaRPr sz="120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638" name="Google Shape;638;p61"/>
          <p:cNvSpPr txBox="1"/>
          <p:nvPr/>
        </p:nvSpPr>
        <p:spPr>
          <a:xfrm>
            <a:off x="3793649" y="1923546"/>
            <a:ext cx="13803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45%</a:t>
            </a:r>
            <a:endParaRPr sz="36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39" name="Google Shape;639;p61"/>
          <p:cNvSpPr txBox="1"/>
          <p:nvPr/>
        </p:nvSpPr>
        <p:spPr>
          <a:xfrm>
            <a:off x="3056324" y="3466633"/>
            <a:ext cx="13803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30%</a:t>
            </a:r>
            <a:endParaRPr sz="30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40" name="Google Shape;640;p61"/>
          <p:cNvSpPr txBox="1"/>
          <p:nvPr/>
        </p:nvSpPr>
        <p:spPr>
          <a:xfrm>
            <a:off x="4436624" y="3355321"/>
            <a:ext cx="13803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15%</a:t>
            </a:r>
            <a:endParaRPr sz="24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41" name="Google Shape;641;p61"/>
          <p:cNvSpPr txBox="1"/>
          <p:nvPr/>
        </p:nvSpPr>
        <p:spPr>
          <a:xfrm>
            <a:off x="5633249" y="3264125"/>
            <a:ext cx="8877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10%</a:t>
            </a:r>
            <a:endParaRPr sz="18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62"/>
          <p:cNvSpPr txBox="1"/>
          <p:nvPr/>
        </p:nvSpPr>
        <p:spPr>
          <a:xfrm>
            <a:off x="5834513" y="1496588"/>
            <a:ext cx="2308500" cy="5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50,00 </a:t>
            </a:r>
            <a:endParaRPr sz="36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47" name="Google Shape;647;p62"/>
          <p:cNvSpPr txBox="1"/>
          <p:nvPr/>
        </p:nvSpPr>
        <p:spPr>
          <a:xfrm>
            <a:off x="2740832" y="1495105"/>
            <a:ext cx="1276500" cy="5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60%</a:t>
            </a:r>
            <a:endParaRPr sz="36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48" name="Google Shape;648;p62"/>
          <p:cNvSpPr txBox="1"/>
          <p:nvPr/>
        </p:nvSpPr>
        <p:spPr>
          <a:xfrm>
            <a:off x="1356338" y="1495105"/>
            <a:ext cx="1276500" cy="5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40%</a:t>
            </a:r>
            <a:endParaRPr sz="36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49" name="Google Shape;649;p62"/>
          <p:cNvSpPr txBox="1"/>
          <p:nvPr/>
        </p:nvSpPr>
        <p:spPr>
          <a:xfrm>
            <a:off x="7359900" y="4087425"/>
            <a:ext cx="1252200" cy="2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rPr>
              <a:t>INTEREST 3</a:t>
            </a:r>
            <a:endParaRPr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650" name="Google Shape;650;p62"/>
          <p:cNvSpPr txBox="1"/>
          <p:nvPr/>
        </p:nvSpPr>
        <p:spPr>
          <a:xfrm>
            <a:off x="7359910" y="3144414"/>
            <a:ext cx="1276500" cy="2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rPr>
              <a:t>INTEREST 1</a:t>
            </a:r>
            <a:endParaRPr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651" name="Google Shape;651;p62"/>
          <p:cNvSpPr txBox="1"/>
          <p:nvPr/>
        </p:nvSpPr>
        <p:spPr>
          <a:xfrm>
            <a:off x="7359910" y="3605834"/>
            <a:ext cx="1276500" cy="2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rPr>
              <a:t>INTEREST 2</a:t>
            </a:r>
            <a:endParaRPr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grpSp>
        <p:nvGrpSpPr>
          <p:cNvPr id="652" name="Google Shape;652;p62"/>
          <p:cNvGrpSpPr/>
          <p:nvPr/>
        </p:nvGrpSpPr>
        <p:grpSpPr>
          <a:xfrm>
            <a:off x="6656299" y="3250752"/>
            <a:ext cx="543482" cy="936523"/>
            <a:chOff x="6566689" y="2443038"/>
            <a:chExt cx="515100" cy="887615"/>
          </a:xfrm>
        </p:grpSpPr>
        <p:cxnSp>
          <p:nvCxnSpPr>
            <p:cNvPr id="653" name="Google Shape;653;p62"/>
            <p:cNvCxnSpPr/>
            <p:nvPr/>
          </p:nvCxnSpPr>
          <p:spPr>
            <a:xfrm>
              <a:off x="6566689" y="2443038"/>
              <a:ext cx="515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cxnSp>
          <p:nvCxnSpPr>
            <p:cNvPr id="654" name="Google Shape;654;p62"/>
            <p:cNvCxnSpPr/>
            <p:nvPr/>
          </p:nvCxnSpPr>
          <p:spPr>
            <a:xfrm>
              <a:off x="6566689" y="2883492"/>
              <a:ext cx="515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cxnSp>
          <p:nvCxnSpPr>
            <p:cNvPr id="655" name="Google Shape;655;p62"/>
            <p:cNvCxnSpPr/>
            <p:nvPr/>
          </p:nvCxnSpPr>
          <p:spPr>
            <a:xfrm>
              <a:off x="6566689" y="3330653"/>
              <a:ext cx="515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</p:grpSp>
      <p:cxnSp>
        <p:nvCxnSpPr>
          <p:cNvPr id="656" name="Google Shape;656;p62"/>
          <p:cNvCxnSpPr/>
          <p:nvPr/>
        </p:nvCxnSpPr>
        <p:spPr>
          <a:xfrm>
            <a:off x="1356338" y="2424300"/>
            <a:ext cx="267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57" name="Google Shape;657;p62"/>
          <p:cNvGrpSpPr/>
          <p:nvPr/>
        </p:nvGrpSpPr>
        <p:grpSpPr>
          <a:xfrm>
            <a:off x="2278374" y="1579965"/>
            <a:ext cx="295536" cy="334667"/>
            <a:chOff x="-57950750" y="2296300"/>
            <a:chExt cx="279625" cy="316650"/>
          </a:xfrm>
        </p:grpSpPr>
        <p:sp>
          <p:nvSpPr>
            <p:cNvPr id="658" name="Google Shape;658;p62"/>
            <p:cNvSpPr/>
            <p:nvPr/>
          </p:nvSpPr>
          <p:spPr>
            <a:xfrm>
              <a:off x="-57847575" y="2528075"/>
              <a:ext cx="73250" cy="29750"/>
            </a:xfrm>
            <a:custGeom>
              <a:avLst/>
              <a:gdLst/>
              <a:ahLst/>
              <a:cxnLst/>
              <a:rect l="l" t="t" r="r" b="b"/>
              <a:pathLst>
                <a:path w="2930" h="1190" extrusionOk="0">
                  <a:moveTo>
                    <a:pt x="414" y="0"/>
                  </a:moveTo>
                  <a:cubicBezTo>
                    <a:pt x="315" y="0"/>
                    <a:pt x="221" y="40"/>
                    <a:pt x="158" y="118"/>
                  </a:cubicBezTo>
                  <a:cubicBezTo>
                    <a:pt x="0" y="276"/>
                    <a:pt x="0" y="528"/>
                    <a:pt x="158" y="654"/>
                  </a:cubicBezTo>
                  <a:cubicBezTo>
                    <a:pt x="536" y="1000"/>
                    <a:pt x="1008" y="1189"/>
                    <a:pt x="1481" y="1189"/>
                  </a:cubicBezTo>
                  <a:cubicBezTo>
                    <a:pt x="1954" y="1189"/>
                    <a:pt x="2458" y="1000"/>
                    <a:pt x="2773" y="654"/>
                  </a:cubicBezTo>
                  <a:cubicBezTo>
                    <a:pt x="2930" y="496"/>
                    <a:pt x="2930" y="244"/>
                    <a:pt x="2773" y="118"/>
                  </a:cubicBezTo>
                  <a:cubicBezTo>
                    <a:pt x="2710" y="40"/>
                    <a:pt x="2623" y="0"/>
                    <a:pt x="2532" y="0"/>
                  </a:cubicBezTo>
                  <a:cubicBezTo>
                    <a:pt x="2442" y="0"/>
                    <a:pt x="2347" y="40"/>
                    <a:pt x="2269" y="118"/>
                  </a:cubicBezTo>
                  <a:cubicBezTo>
                    <a:pt x="2048" y="339"/>
                    <a:pt x="1733" y="433"/>
                    <a:pt x="1481" y="433"/>
                  </a:cubicBezTo>
                  <a:cubicBezTo>
                    <a:pt x="1197" y="433"/>
                    <a:pt x="882" y="339"/>
                    <a:pt x="693" y="118"/>
                  </a:cubicBezTo>
                  <a:cubicBezTo>
                    <a:pt x="615" y="40"/>
                    <a:pt x="512" y="0"/>
                    <a:pt x="4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62"/>
            <p:cNvSpPr/>
            <p:nvPr/>
          </p:nvSpPr>
          <p:spPr>
            <a:xfrm>
              <a:off x="-57857025" y="24467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62"/>
            <p:cNvSpPr/>
            <p:nvPr/>
          </p:nvSpPr>
          <p:spPr>
            <a:xfrm>
              <a:off x="-57782200" y="24467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62"/>
            <p:cNvSpPr/>
            <p:nvPr/>
          </p:nvSpPr>
          <p:spPr>
            <a:xfrm>
              <a:off x="-57950750" y="2296300"/>
              <a:ext cx="279625" cy="316650"/>
            </a:xfrm>
            <a:custGeom>
              <a:avLst/>
              <a:gdLst/>
              <a:ahLst/>
              <a:cxnLst/>
              <a:rect l="l" t="t" r="r" b="b"/>
              <a:pathLst>
                <a:path w="11185" h="12666" extrusionOk="0">
                  <a:moveTo>
                    <a:pt x="5639" y="694"/>
                  </a:moveTo>
                  <a:cubicBezTo>
                    <a:pt x="5955" y="694"/>
                    <a:pt x="6270" y="914"/>
                    <a:pt x="6333" y="1230"/>
                  </a:cubicBezTo>
                  <a:cubicBezTo>
                    <a:pt x="6381" y="1399"/>
                    <a:pt x="6523" y="1513"/>
                    <a:pt x="6701" y="1513"/>
                  </a:cubicBezTo>
                  <a:cubicBezTo>
                    <a:pt x="6754" y="1513"/>
                    <a:pt x="6810" y="1503"/>
                    <a:pt x="6868" y="1482"/>
                  </a:cubicBezTo>
                  <a:cubicBezTo>
                    <a:pt x="6931" y="1450"/>
                    <a:pt x="7057" y="1450"/>
                    <a:pt x="7120" y="1450"/>
                  </a:cubicBezTo>
                  <a:cubicBezTo>
                    <a:pt x="7435" y="1450"/>
                    <a:pt x="7719" y="1639"/>
                    <a:pt x="7845" y="1954"/>
                  </a:cubicBezTo>
                  <a:cubicBezTo>
                    <a:pt x="7876" y="2112"/>
                    <a:pt x="8034" y="2206"/>
                    <a:pt x="8191" y="2206"/>
                  </a:cubicBezTo>
                  <a:cubicBezTo>
                    <a:pt x="8632" y="2206"/>
                    <a:pt x="9010" y="2553"/>
                    <a:pt x="9010" y="3025"/>
                  </a:cubicBezTo>
                  <a:lnTo>
                    <a:pt x="9010" y="3970"/>
                  </a:lnTo>
                  <a:lnTo>
                    <a:pt x="8160" y="3088"/>
                  </a:lnTo>
                  <a:cubicBezTo>
                    <a:pt x="8084" y="3032"/>
                    <a:pt x="7986" y="2986"/>
                    <a:pt x="7885" y="2986"/>
                  </a:cubicBezTo>
                  <a:cubicBezTo>
                    <a:pt x="7818" y="2986"/>
                    <a:pt x="7750" y="3006"/>
                    <a:pt x="7687" y="3057"/>
                  </a:cubicBezTo>
                  <a:cubicBezTo>
                    <a:pt x="7073" y="3466"/>
                    <a:pt x="6364" y="3671"/>
                    <a:pt x="5655" y="3671"/>
                  </a:cubicBezTo>
                  <a:cubicBezTo>
                    <a:pt x="4946" y="3671"/>
                    <a:pt x="4237" y="3466"/>
                    <a:pt x="3623" y="3057"/>
                  </a:cubicBezTo>
                  <a:cubicBezTo>
                    <a:pt x="3560" y="3006"/>
                    <a:pt x="3492" y="2986"/>
                    <a:pt x="3425" y="2986"/>
                  </a:cubicBezTo>
                  <a:cubicBezTo>
                    <a:pt x="3324" y="2986"/>
                    <a:pt x="3226" y="3032"/>
                    <a:pt x="3151" y="3088"/>
                  </a:cubicBezTo>
                  <a:lnTo>
                    <a:pt x="2300" y="3970"/>
                  </a:lnTo>
                  <a:cubicBezTo>
                    <a:pt x="2268" y="3293"/>
                    <a:pt x="2253" y="3191"/>
                    <a:pt x="2245" y="3191"/>
                  </a:cubicBezTo>
                  <a:cubicBezTo>
                    <a:pt x="2241" y="3191"/>
                    <a:pt x="2239" y="3210"/>
                    <a:pt x="2238" y="3210"/>
                  </a:cubicBezTo>
                  <a:cubicBezTo>
                    <a:pt x="2237" y="3210"/>
                    <a:pt x="2237" y="3177"/>
                    <a:pt x="2237" y="3025"/>
                  </a:cubicBezTo>
                  <a:cubicBezTo>
                    <a:pt x="2237" y="2584"/>
                    <a:pt x="2615" y="2206"/>
                    <a:pt x="3088" y="2206"/>
                  </a:cubicBezTo>
                  <a:cubicBezTo>
                    <a:pt x="3245" y="2206"/>
                    <a:pt x="3403" y="2080"/>
                    <a:pt x="3434" y="1954"/>
                  </a:cubicBezTo>
                  <a:cubicBezTo>
                    <a:pt x="3560" y="1639"/>
                    <a:pt x="3812" y="1450"/>
                    <a:pt x="4127" y="1450"/>
                  </a:cubicBezTo>
                  <a:cubicBezTo>
                    <a:pt x="4222" y="1450"/>
                    <a:pt x="4348" y="1450"/>
                    <a:pt x="4411" y="1482"/>
                  </a:cubicBezTo>
                  <a:cubicBezTo>
                    <a:pt x="4449" y="1494"/>
                    <a:pt x="4491" y="1501"/>
                    <a:pt x="4532" y="1501"/>
                  </a:cubicBezTo>
                  <a:cubicBezTo>
                    <a:pt x="4695" y="1501"/>
                    <a:pt x="4865" y="1405"/>
                    <a:pt x="4915" y="1230"/>
                  </a:cubicBezTo>
                  <a:cubicBezTo>
                    <a:pt x="5009" y="914"/>
                    <a:pt x="5324" y="694"/>
                    <a:pt x="5639" y="694"/>
                  </a:cubicBezTo>
                  <a:close/>
                  <a:moveTo>
                    <a:pt x="1512" y="5955"/>
                  </a:moveTo>
                  <a:lnTo>
                    <a:pt x="1512" y="7467"/>
                  </a:lnTo>
                  <a:cubicBezTo>
                    <a:pt x="1071" y="7467"/>
                    <a:pt x="756" y="7152"/>
                    <a:pt x="756" y="6711"/>
                  </a:cubicBezTo>
                  <a:cubicBezTo>
                    <a:pt x="756" y="6333"/>
                    <a:pt x="1103" y="5955"/>
                    <a:pt x="1512" y="5955"/>
                  </a:cubicBezTo>
                  <a:close/>
                  <a:moveTo>
                    <a:pt x="9704" y="5955"/>
                  </a:moveTo>
                  <a:cubicBezTo>
                    <a:pt x="10082" y="5955"/>
                    <a:pt x="10428" y="6302"/>
                    <a:pt x="10428" y="6711"/>
                  </a:cubicBezTo>
                  <a:cubicBezTo>
                    <a:pt x="10428" y="7152"/>
                    <a:pt x="10113" y="7467"/>
                    <a:pt x="9704" y="7467"/>
                  </a:cubicBezTo>
                  <a:lnTo>
                    <a:pt x="9704" y="5955"/>
                  </a:lnTo>
                  <a:close/>
                  <a:moveTo>
                    <a:pt x="7813" y="3813"/>
                  </a:moveTo>
                  <a:lnTo>
                    <a:pt x="8979" y="5042"/>
                  </a:lnTo>
                  <a:lnTo>
                    <a:pt x="8979" y="8224"/>
                  </a:lnTo>
                  <a:lnTo>
                    <a:pt x="7971" y="8224"/>
                  </a:lnTo>
                  <a:cubicBezTo>
                    <a:pt x="7230" y="7767"/>
                    <a:pt x="6411" y="7538"/>
                    <a:pt x="5600" y="7538"/>
                  </a:cubicBezTo>
                  <a:cubicBezTo>
                    <a:pt x="4789" y="7538"/>
                    <a:pt x="3985" y="7767"/>
                    <a:pt x="3277" y="8224"/>
                  </a:cubicBezTo>
                  <a:lnTo>
                    <a:pt x="2237" y="8224"/>
                  </a:lnTo>
                  <a:lnTo>
                    <a:pt x="2237" y="5042"/>
                  </a:lnTo>
                  <a:lnTo>
                    <a:pt x="3434" y="3813"/>
                  </a:lnTo>
                  <a:cubicBezTo>
                    <a:pt x="4096" y="4207"/>
                    <a:pt x="4844" y="4404"/>
                    <a:pt x="5600" y="4404"/>
                  </a:cubicBezTo>
                  <a:cubicBezTo>
                    <a:pt x="6356" y="4404"/>
                    <a:pt x="7120" y="4207"/>
                    <a:pt x="7813" y="3813"/>
                  </a:cubicBezTo>
                  <a:close/>
                  <a:moveTo>
                    <a:pt x="5576" y="8302"/>
                  </a:moveTo>
                  <a:cubicBezTo>
                    <a:pt x="6285" y="8302"/>
                    <a:pt x="6994" y="8507"/>
                    <a:pt x="7593" y="8917"/>
                  </a:cubicBezTo>
                  <a:cubicBezTo>
                    <a:pt x="7687" y="8980"/>
                    <a:pt x="7719" y="8980"/>
                    <a:pt x="7813" y="8980"/>
                  </a:cubicBezTo>
                  <a:lnTo>
                    <a:pt x="8916" y="8980"/>
                  </a:lnTo>
                  <a:cubicBezTo>
                    <a:pt x="8758" y="10649"/>
                    <a:pt x="7341" y="11973"/>
                    <a:pt x="5608" y="11973"/>
                  </a:cubicBezTo>
                  <a:cubicBezTo>
                    <a:pt x="3875" y="11973"/>
                    <a:pt x="2457" y="10649"/>
                    <a:pt x="2237" y="8980"/>
                  </a:cubicBezTo>
                  <a:lnTo>
                    <a:pt x="3340" y="8980"/>
                  </a:lnTo>
                  <a:cubicBezTo>
                    <a:pt x="3434" y="8980"/>
                    <a:pt x="3466" y="8980"/>
                    <a:pt x="3560" y="8917"/>
                  </a:cubicBezTo>
                  <a:cubicBezTo>
                    <a:pt x="4159" y="8507"/>
                    <a:pt x="4868" y="8302"/>
                    <a:pt x="5576" y="8302"/>
                  </a:cubicBezTo>
                  <a:close/>
                  <a:moveTo>
                    <a:pt x="5608" y="1"/>
                  </a:moveTo>
                  <a:cubicBezTo>
                    <a:pt x="5041" y="1"/>
                    <a:pt x="4568" y="316"/>
                    <a:pt x="4285" y="725"/>
                  </a:cubicBezTo>
                  <a:cubicBezTo>
                    <a:pt x="4231" y="720"/>
                    <a:pt x="4178" y="717"/>
                    <a:pt x="4125" y="717"/>
                  </a:cubicBezTo>
                  <a:cubicBezTo>
                    <a:pt x="3560" y="717"/>
                    <a:pt x="3063" y="1020"/>
                    <a:pt x="2804" y="1482"/>
                  </a:cubicBezTo>
                  <a:cubicBezTo>
                    <a:pt x="2048" y="1608"/>
                    <a:pt x="1512" y="2238"/>
                    <a:pt x="1512" y="3025"/>
                  </a:cubicBezTo>
                  <a:lnTo>
                    <a:pt x="1512" y="5231"/>
                  </a:lnTo>
                  <a:cubicBezTo>
                    <a:pt x="662" y="5231"/>
                    <a:pt x="0" y="5892"/>
                    <a:pt x="0" y="6711"/>
                  </a:cubicBezTo>
                  <a:cubicBezTo>
                    <a:pt x="0" y="7562"/>
                    <a:pt x="662" y="8224"/>
                    <a:pt x="1512" y="8224"/>
                  </a:cubicBezTo>
                  <a:lnTo>
                    <a:pt x="1512" y="8570"/>
                  </a:lnTo>
                  <a:cubicBezTo>
                    <a:pt x="1512" y="10807"/>
                    <a:pt x="3340" y="12666"/>
                    <a:pt x="5608" y="12666"/>
                  </a:cubicBezTo>
                  <a:cubicBezTo>
                    <a:pt x="7845" y="12666"/>
                    <a:pt x="9704" y="10807"/>
                    <a:pt x="9704" y="8570"/>
                  </a:cubicBezTo>
                  <a:lnTo>
                    <a:pt x="9704" y="8224"/>
                  </a:lnTo>
                  <a:cubicBezTo>
                    <a:pt x="10523" y="8224"/>
                    <a:pt x="11184" y="7562"/>
                    <a:pt x="11184" y="6711"/>
                  </a:cubicBezTo>
                  <a:cubicBezTo>
                    <a:pt x="11184" y="5892"/>
                    <a:pt x="10523" y="5231"/>
                    <a:pt x="9704" y="5231"/>
                  </a:cubicBezTo>
                  <a:lnTo>
                    <a:pt x="9704" y="3025"/>
                  </a:lnTo>
                  <a:cubicBezTo>
                    <a:pt x="9704" y="2238"/>
                    <a:pt x="9137" y="1608"/>
                    <a:pt x="8380" y="1482"/>
                  </a:cubicBezTo>
                  <a:cubicBezTo>
                    <a:pt x="8150" y="1020"/>
                    <a:pt x="7629" y="717"/>
                    <a:pt x="7060" y="717"/>
                  </a:cubicBezTo>
                  <a:cubicBezTo>
                    <a:pt x="7007" y="717"/>
                    <a:pt x="6953" y="720"/>
                    <a:pt x="6900" y="725"/>
                  </a:cubicBezTo>
                  <a:cubicBezTo>
                    <a:pt x="6616" y="253"/>
                    <a:pt x="6144" y="1"/>
                    <a:pt x="56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2" name="Google Shape;662;p62"/>
          <p:cNvGrpSpPr/>
          <p:nvPr/>
        </p:nvGrpSpPr>
        <p:grpSpPr>
          <a:xfrm>
            <a:off x="3680159" y="1579135"/>
            <a:ext cx="337178" cy="336332"/>
            <a:chOff x="-57578225" y="1904075"/>
            <a:chExt cx="319025" cy="318225"/>
          </a:xfrm>
        </p:grpSpPr>
        <p:sp>
          <p:nvSpPr>
            <p:cNvPr id="663" name="Google Shape;663;p62"/>
            <p:cNvSpPr/>
            <p:nvPr/>
          </p:nvSpPr>
          <p:spPr>
            <a:xfrm>
              <a:off x="-57578225" y="1904075"/>
              <a:ext cx="319025" cy="318225"/>
            </a:xfrm>
            <a:custGeom>
              <a:avLst/>
              <a:gdLst/>
              <a:ahLst/>
              <a:cxnLst/>
              <a:rect l="l" t="t" r="r" b="b"/>
              <a:pathLst>
                <a:path w="12761" h="12729" extrusionOk="0">
                  <a:moveTo>
                    <a:pt x="4601" y="1418"/>
                  </a:moveTo>
                  <a:cubicBezTo>
                    <a:pt x="4632" y="1702"/>
                    <a:pt x="4727" y="1922"/>
                    <a:pt x="4790" y="2206"/>
                  </a:cubicBezTo>
                  <a:cubicBezTo>
                    <a:pt x="3687" y="2962"/>
                    <a:pt x="2994" y="4254"/>
                    <a:pt x="2994" y="5640"/>
                  </a:cubicBezTo>
                  <a:lnTo>
                    <a:pt x="2994" y="5986"/>
                  </a:lnTo>
                  <a:cubicBezTo>
                    <a:pt x="2710" y="5986"/>
                    <a:pt x="2458" y="6081"/>
                    <a:pt x="2238" y="6175"/>
                  </a:cubicBezTo>
                  <a:lnTo>
                    <a:pt x="2238" y="5608"/>
                  </a:lnTo>
                  <a:cubicBezTo>
                    <a:pt x="2238" y="3876"/>
                    <a:pt x="3183" y="2300"/>
                    <a:pt x="4601" y="1418"/>
                  </a:cubicBezTo>
                  <a:close/>
                  <a:moveTo>
                    <a:pt x="7121" y="757"/>
                  </a:moveTo>
                  <a:cubicBezTo>
                    <a:pt x="9799" y="757"/>
                    <a:pt x="12004" y="2930"/>
                    <a:pt x="12004" y="5640"/>
                  </a:cubicBezTo>
                  <a:lnTo>
                    <a:pt x="12004" y="6238"/>
                  </a:lnTo>
                  <a:cubicBezTo>
                    <a:pt x="11752" y="6112"/>
                    <a:pt x="11532" y="6018"/>
                    <a:pt x="11248" y="6018"/>
                  </a:cubicBezTo>
                  <a:lnTo>
                    <a:pt x="10902" y="6018"/>
                  </a:lnTo>
                  <a:cubicBezTo>
                    <a:pt x="8098" y="6018"/>
                    <a:pt x="5703" y="3907"/>
                    <a:pt x="5325" y="1103"/>
                  </a:cubicBezTo>
                  <a:cubicBezTo>
                    <a:pt x="5861" y="883"/>
                    <a:pt x="6491" y="757"/>
                    <a:pt x="7121" y="757"/>
                  </a:cubicBezTo>
                  <a:close/>
                  <a:moveTo>
                    <a:pt x="2994" y="6742"/>
                  </a:moveTo>
                  <a:lnTo>
                    <a:pt x="2994" y="8223"/>
                  </a:lnTo>
                  <a:cubicBezTo>
                    <a:pt x="2616" y="8223"/>
                    <a:pt x="2238" y="7971"/>
                    <a:pt x="2238" y="7436"/>
                  </a:cubicBezTo>
                  <a:cubicBezTo>
                    <a:pt x="2269" y="7058"/>
                    <a:pt x="2584" y="6742"/>
                    <a:pt x="2994" y="6742"/>
                  </a:cubicBezTo>
                  <a:close/>
                  <a:moveTo>
                    <a:pt x="11248" y="6742"/>
                  </a:moveTo>
                  <a:cubicBezTo>
                    <a:pt x="11658" y="6742"/>
                    <a:pt x="12004" y="7058"/>
                    <a:pt x="12004" y="7499"/>
                  </a:cubicBezTo>
                  <a:cubicBezTo>
                    <a:pt x="12004" y="7908"/>
                    <a:pt x="11658" y="8223"/>
                    <a:pt x="11248" y="8223"/>
                  </a:cubicBezTo>
                  <a:lnTo>
                    <a:pt x="11248" y="6742"/>
                  </a:lnTo>
                  <a:close/>
                  <a:moveTo>
                    <a:pt x="1828" y="8444"/>
                  </a:moveTo>
                  <a:cubicBezTo>
                    <a:pt x="2112" y="8790"/>
                    <a:pt x="2553" y="8979"/>
                    <a:pt x="3025" y="8979"/>
                  </a:cubicBezTo>
                  <a:cubicBezTo>
                    <a:pt x="3088" y="9830"/>
                    <a:pt x="3466" y="10681"/>
                    <a:pt x="4034" y="11311"/>
                  </a:cubicBezTo>
                  <a:cubicBezTo>
                    <a:pt x="3656" y="11752"/>
                    <a:pt x="3183" y="11972"/>
                    <a:pt x="2616" y="11972"/>
                  </a:cubicBezTo>
                  <a:cubicBezTo>
                    <a:pt x="1608" y="11972"/>
                    <a:pt x="789" y="11153"/>
                    <a:pt x="789" y="10113"/>
                  </a:cubicBezTo>
                  <a:cubicBezTo>
                    <a:pt x="789" y="9420"/>
                    <a:pt x="1198" y="8759"/>
                    <a:pt x="1828" y="8444"/>
                  </a:cubicBezTo>
                  <a:close/>
                  <a:moveTo>
                    <a:pt x="5042" y="2962"/>
                  </a:moveTo>
                  <a:cubicBezTo>
                    <a:pt x="5987" y="5073"/>
                    <a:pt x="8066" y="6616"/>
                    <a:pt x="10461" y="6774"/>
                  </a:cubicBezTo>
                  <a:lnTo>
                    <a:pt x="10461" y="8664"/>
                  </a:lnTo>
                  <a:cubicBezTo>
                    <a:pt x="10492" y="10492"/>
                    <a:pt x="8980" y="11972"/>
                    <a:pt x="7121" y="11972"/>
                  </a:cubicBezTo>
                  <a:cubicBezTo>
                    <a:pt x="5262" y="11972"/>
                    <a:pt x="3719" y="10460"/>
                    <a:pt x="3719" y="8633"/>
                  </a:cubicBezTo>
                  <a:lnTo>
                    <a:pt x="3719" y="5640"/>
                  </a:lnTo>
                  <a:cubicBezTo>
                    <a:pt x="3719" y="4600"/>
                    <a:pt x="4254" y="3592"/>
                    <a:pt x="5042" y="2962"/>
                  </a:cubicBezTo>
                  <a:close/>
                  <a:moveTo>
                    <a:pt x="7121" y="0"/>
                  </a:moveTo>
                  <a:cubicBezTo>
                    <a:pt x="5577" y="0"/>
                    <a:pt x="4191" y="631"/>
                    <a:pt x="3151" y="1670"/>
                  </a:cubicBezTo>
                  <a:cubicBezTo>
                    <a:pt x="2080" y="2710"/>
                    <a:pt x="1482" y="4128"/>
                    <a:pt x="1482" y="5640"/>
                  </a:cubicBezTo>
                  <a:lnTo>
                    <a:pt x="1482" y="7751"/>
                  </a:lnTo>
                  <a:cubicBezTo>
                    <a:pt x="568" y="8192"/>
                    <a:pt x="1" y="9105"/>
                    <a:pt x="1" y="10113"/>
                  </a:cubicBezTo>
                  <a:cubicBezTo>
                    <a:pt x="1" y="11594"/>
                    <a:pt x="1167" y="12728"/>
                    <a:pt x="2584" y="12728"/>
                  </a:cubicBezTo>
                  <a:cubicBezTo>
                    <a:pt x="3340" y="12728"/>
                    <a:pt x="4034" y="12413"/>
                    <a:pt x="4569" y="11846"/>
                  </a:cubicBezTo>
                  <a:cubicBezTo>
                    <a:pt x="5262" y="12413"/>
                    <a:pt x="6176" y="12728"/>
                    <a:pt x="7121" y="12728"/>
                  </a:cubicBezTo>
                  <a:cubicBezTo>
                    <a:pt x="8224" y="12728"/>
                    <a:pt x="9232" y="12287"/>
                    <a:pt x="10020" y="11500"/>
                  </a:cubicBezTo>
                  <a:cubicBezTo>
                    <a:pt x="10744" y="10838"/>
                    <a:pt x="11122" y="9924"/>
                    <a:pt x="11217" y="8979"/>
                  </a:cubicBezTo>
                  <a:cubicBezTo>
                    <a:pt x="12036" y="8979"/>
                    <a:pt x="12697" y="8318"/>
                    <a:pt x="12697" y="7499"/>
                  </a:cubicBezTo>
                  <a:lnTo>
                    <a:pt x="12697" y="5640"/>
                  </a:lnTo>
                  <a:cubicBezTo>
                    <a:pt x="12760" y="4128"/>
                    <a:pt x="12162" y="2710"/>
                    <a:pt x="11091" y="1670"/>
                  </a:cubicBezTo>
                  <a:cubicBezTo>
                    <a:pt x="10020" y="599"/>
                    <a:pt x="8602" y="0"/>
                    <a:pt x="71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62"/>
            <p:cNvSpPr/>
            <p:nvPr/>
          </p:nvSpPr>
          <p:spPr>
            <a:xfrm>
              <a:off x="-57446675" y="207340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8"/>
                  </a:cubicBezTo>
                  <a:cubicBezTo>
                    <a:pt x="0" y="568"/>
                    <a:pt x="158" y="726"/>
                    <a:pt x="347" y="726"/>
                  </a:cubicBezTo>
                  <a:cubicBezTo>
                    <a:pt x="567" y="726"/>
                    <a:pt x="725" y="568"/>
                    <a:pt x="725" y="348"/>
                  </a:cubicBezTo>
                  <a:cubicBezTo>
                    <a:pt x="725" y="158"/>
                    <a:pt x="567" y="1"/>
                    <a:pt x="3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62"/>
            <p:cNvSpPr/>
            <p:nvPr/>
          </p:nvSpPr>
          <p:spPr>
            <a:xfrm>
              <a:off x="-57371850" y="207340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8"/>
                  </a:cubicBezTo>
                  <a:cubicBezTo>
                    <a:pt x="0" y="537"/>
                    <a:pt x="158" y="726"/>
                    <a:pt x="347" y="726"/>
                  </a:cubicBezTo>
                  <a:cubicBezTo>
                    <a:pt x="567" y="726"/>
                    <a:pt x="725" y="537"/>
                    <a:pt x="725" y="348"/>
                  </a:cubicBezTo>
                  <a:cubicBezTo>
                    <a:pt x="725" y="158"/>
                    <a:pt x="567" y="1"/>
                    <a:pt x="3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62"/>
            <p:cNvSpPr/>
            <p:nvPr/>
          </p:nvSpPr>
          <p:spPr>
            <a:xfrm>
              <a:off x="-57436450" y="2136625"/>
              <a:ext cx="72500" cy="29750"/>
            </a:xfrm>
            <a:custGeom>
              <a:avLst/>
              <a:gdLst/>
              <a:ahLst/>
              <a:cxnLst/>
              <a:rect l="l" t="t" r="r" b="b"/>
              <a:pathLst>
                <a:path w="2900" h="1190" extrusionOk="0">
                  <a:moveTo>
                    <a:pt x="387" y="0"/>
                  </a:moveTo>
                  <a:cubicBezTo>
                    <a:pt x="292" y="0"/>
                    <a:pt x="206" y="40"/>
                    <a:pt x="158" y="118"/>
                  </a:cubicBezTo>
                  <a:cubicBezTo>
                    <a:pt x="1" y="276"/>
                    <a:pt x="1" y="496"/>
                    <a:pt x="158" y="622"/>
                  </a:cubicBezTo>
                  <a:cubicBezTo>
                    <a:pt x="505" y="969"/>
                    <a:pt x="977" y="1190"/>
                    <a:pt x="1450" y="1190"/>
                  </a:cubicBezTo>
                  <a:cubicBezTo>
                    <a:pt x="1923" y="1190"/>
                    <a:pt x="2427" y="969"/>
                    <a:pt x="2742" y="622"/>
                  </a:cubicBezTo>
                  <a:cubicBezTo>
                    <a:pt x="2899" y="465"/>
                    <a:pt x="2899" y="244"/>
                    <a:pt x="2742" y="118"/>
                  </a:cubicBezTo>
                  <a:cubicBezTo>
                    <a:pt x="2679" y="40"/>
                    <a:pt x="2592" y="0"/>
                    <a:pt x="2502" y="0"/>
                  </a:cubicBezTo>
                  <a:cubicBezTo>
                    <a:pt x="2411" y="0"/>
                    <a:pt x="2316" y="40"/>
                    <a:pt x="2238" y="118"/>
                  </a:cubicBezTo>
                  <a:cubicBezTo>
                    <a:pt x="2049" y="307"/>
                    <a:pt x="1734" y="433"/>
                    <a:pt x="1450" y="433"/>
                  </a:cubicBezTo>
                  <a:cubicBezTo>
                    <a:pt x="1167" y="433"/>
                    <a:pt x="851" y="307"/>
                    <a:pt x="662" y="118"/>
                  </a:cubicBezTo>
                  <a:cubicBezTo>
                    <a:pt x="584" y="40"/>
                    <a:pt x="481" y="0"/>
                    <a:pt x="3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67" name="Google Shape;667;p62"/>
          <p:cNvCxnSpPr/>
          <p:nvPr/>
        </p:nvCxnSpPr>
        <p:spPr>
          <a:xfrm>
            <a:off x="1426063" y="4319725"/>
            <a:ext cx="267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8" name="Google Shape;668;p62"/>
          <p:cNvCxnSpPr/>
          <p:nvPr/>
        </p:nvCxnSpPr>
        <p:spPr>
          <a:xfrm>
            <a:off x="5219538" y="2414363"/>
            <a:ext cx="267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9" name="Google Shape;669;p62"/>
          <p:cNvSpPr txBox="1"/>
          <p:nvPr/>
        </p:nvSpPr>
        <p:spPr>
          <a:xfrm>
            <a:off x="1426073" y="3954325"/>
            <a:ext cx="1276500" cy="2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rPr>
              <a:t>AGE</a:t>
            </a:r>
            <a:endParaRPr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670" name="Google Shape;670;p62"/>
          <p:cNvSpPr txBox="1"/>
          <p:nvPr/>
        </p:nvSpPr>
        <p:spPr>
          <a:xfrm>
            <a:off x="5219527" y="2037538"/>
            <a:ext cx="2601000" cy="2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rPr>
              <a:t>AVERAGE SPEND PER CUSTOMER</a:t>
            </a:r>
            <a:endParaRPr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671" name="Google Shape;671;p62"/>
          <p:cNvSpPr txBox="1"/>
          <p:nvPr/>
        </p:nvSpPr>
        <p:spPr>
          <a:xfrm>
            <a:off x="1426063" y="3410275"/>
            <a:ext cx="1276500" cy="5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20 - 35</a:t>
            </a:r>
            <a:endParaRPr sz="36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72" name="Google Shape;672;p62"/>
          <p:cNvSpPr txBox="1"/>
          <p:nvPr/>
        </p:nvSpPr>
        <p:spPr>
          <a:xfrm>
            <a:off x="1356352" y="2037538"/>
            <a:ext cx="2601000" cy="2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rPr>
              <a:t>GENDER</a:t>
            </a:r>
            <a:endParaRPr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grpSp>
        <p:nvGrpSpPr>
          <p:cNvPr id="673" name="Google Shape;673;p62"/>
          <p:cNvGrpSpPr/>
          <p:nvPr/>
        </p:nvGrpSpPr>
        <p:grpSpPr>
          <a:xfrm>
            <a:off x="5250260" y="1592776"/>
            <a:ext cx="348568" cy="348541"/>
            <a:chOff x="-66159959" y="1914325"/>
            <a:chExt cx="316650" cy="316625"/>
          </a:xfrm>
        </p:grpSpPr>
        <p:sp>
          <p:nvSpPr>
            <p:cNvPr id="674" name="Google Shape;674;p62"/>
            <p:cNvSpPr/>
            <p:nvPr/>
          </p:nvSpPr>
          <p:spPr>
            <a:xfrm>
              <a:off x="-66052834" y="1949750"/>
              <a:ext cx="103175" cy="247350"/>
            </a:xfrm>
            <a:custGeom>
              <a:avLst/>
              <a:gdLst/>
              <a:ahLst/>
              <a:cxnLst/>
              <a:rect l="l" t="t" r="r" b="b"/>
              <a:pathLst>
                <a:path w="4127" h="9894" extrusionOk="0">
                  <a:moveTo>
                    <a:pt x="2048" y="1"/>
                  </a:moveTo>
                  <a:cubicBezTo>
                    <a:pt x="1859" y="1"/>
                    <a:pt x="1638" y="190"/>
                    <a:pt x="1638" y="379"/>
                  </a:cubicBezTo>
                  <a:lnTo>
                    <a:pt x="1638" y="851"/>
                  </a:lnTo>
                  <a:cubicBezTo>
                    <a:pt x="725" y="1040"/>
                    <a:pt x="0" y="1891"/>
                    <a:pt x="0" y="2868"/>
                  </a:cubicBezTo>
                  <a:cubicBezTo>
                    <a:pt x="0" y="3970"/>
                    <a:pt x="977" y="4632"/>
                    <a:pt x="1827" y="5262"/>
                  </a:cubicBezTo>
                  <a:cubicBezTo>
                    <a:pt x="2552" y="5829"/>
                    <a:pt x="3308" y="6333"/>
                    <a:pt x="3308" y="6995"/>
                  </a:cubicBezTo>
                  <a:cubicBezTo>
                    <a:pt x="3308" y="7656"/>
                    <a:pt x="2772" y="8255"/>
                    <a:pt x="2079" y="8255"/>
                  </a:cubicBezTo>
                  <a:cubicBezTo>
                    <a:pt x="1418" y="8255"/>
                    <a:pt x="851" y="7688"/>
                    <a:pt x="851" y="6995"/>
                  </a:cubicBezTo>
                  <a:cubicBezTo>
                    <a:pt x="851" y="6774"/>
                    <a:pt x="662" y="6617"/>
                    <a:pt x="441" y="6617"/>
                  </a:cubicBezTo>
                  <a:cubicBezTo>
                    <a:pt x="189" y="6617"/>
                    <a:pt x="32" y="6806"/>
                    <a:pt x="32" y="6995"/>
                  </a:cubicBezTo>
                  <a:cubicBezTo>
                    <a:pt x="32" y="7971"/>
                    <a:pt x="756" y="8854"/>
                    <a:pt x="1701" y="9011"/>
                  </a:cubicBezTo>
                  <a:lnTo>
                    <a:pt x="1701" y="9484"/>
                  </a:lnTo>
                  <a:cubicBezTo>
                    <a:pt x="1701" y="9704"/>
                    <a:pt x="1890" y="9893"/>
                    <a:pt x="2079" y="9893"/>
                  </a:cubicBezTo>
                  <a:cubicBezTo>
                    <a:pt x="2268" y="9893"/>
                    <a:pt x="2489" y="9704"/>
                    <a:pt x="2489" y="9484"/>
                  </a:cubicBezTo>
                  <a:lnTo>
                    <a:pt x="2489" y="9011"/>
                  </a:lnTo>
                  <a:cubicBezTo>
                    <a:pt x="3434" y="8791"/>
                    <a:pt x="4127" y="7971"/>
                    <a:pt x="4127" y="6995"/>
                  </a:cubicBezTo>
                  <a:cubicBezTo>
                    <a:pt x="4127" y="5892"/>
                    <a:pt x="3151" y="5231"/>
                    <a:pt x="2331" y="4600"/>
                  </a:cubicBezTo>
                  <a:cubicBezTo>
                    <a:pt x="1575" y="4033"/>
                    <a:pt x="819" y="3529"/>
                    <a:pt x="819" y="2868"/>
                  </a:cubicBezTo>
                  <a:cubicBezTo>
                    <a:pt x="788" y="2143"/>
                    <a:pt x="1386" y="1607"/>
                    <a:pt x="2048" y="1607"/>
                  </a:cubicBezTo>
                  <a:cubicBezTo>
                    <a:pt x="2709" y="1607"/>
                    <a:pt x="3277" y="2143"/>
                    <a:pt x="3277" y="2868"/>
                  </a:cubicBezTo>
                  <a:cubicBezTo>
                    <a:pt x="3277" y="3088"/>
                    <a:pt x="3466" y="3246"/>
                    <a:pt x="3686" y="3246"/>
                  </a:cubicBezTo>
                  <a:cubicBezTo>
                    <a:pt x="3938" y="3246"/>
                    <a:pt x="4096" y="3057"/>
                    <a:pt x="4096" y="2868"/>
                  </a:cubicBezTo>
                  <a:cubicBezTo>
                    <a:pt x="4096" y="1891"/>
                    <a:pt x="3371" y="1009"/>
                    <a:pt x="2426" y="851"/>
                  </a:cubicBezTo>
                  <a:lnTo>
                    <a:pt x="2426" y="379"/>
                  </a:lnTo>
                  <a:cubicBezTo>
                    <a:pt x="2426" y="158"/>
                    <a:pt x="2237" y="1"/>
                    <a:pt x="20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62"/>
            <p:cNvSpPr/>
            <p:nvPr/>
          </p:nvSpPr>
          <p:spPr>
            <a:xfrm>
              <a:off x="-66159959" y="1914325"/>
              <a:ext cx="316650" cy="316625"/>
            </a:xfrm>
            <a:custGeom>
              <a:avLst/>
              <a:gdLst/>
              <a:ahLst/>
              <a:cxnLst/>
              <a:rect l="l" t="t" r="r" b="b"/>
              <a:pathLst>
                <a:path w="12666" h="12665" extrusionOk="0">
                  <a:moveTo>
                    <a:pt x="6333" y="819"/>
                  </a:moveTo>
                  <a:cubicBezTo>
                    <a:pt x="9357" y="819"/>
                    <a:pt x="11846" y="3308"/>
                    <a:pt x="11846" y="6332"/>
                  </a:cubicBezTo>
                  <a:cubicBezTo>
                    <a:pt x="11846" y="9357"/>
                    <a:pt x="9357" y="11846"/>
                    <a:pt x="6333" y="11846"/>
                  </a:cubicBezTo>
                  <a:cubicBezTo>
                    <a:pt x="3308" y="11846"/>
                    <a:pt x="819" y="9357"/>
                    <a:pt x="819" y="6332"/>
                  </a:cubicBezTo>
                  <a:cubicBezTo>
                    <a:pt x="819" y="3308"/>
                    <a:pt x="3308" y="819"/>
                    <a:pt x="6333" y="819"/>
                  </a:cubicBezTo>
                  <a:close/>
                  <a:moveTo>
                    <a:pt x="6333" y="0"/>
                  </a:moveTo>
                  <a:cubicBezTo>
                    <a:pt x="2836" y="0"/>
                    <a:pt x="0" y="2835"/>
                    <a:pt x="0" y="6332"/>
                  </a:cubicBezTo>
                  <a:cubicBezTo>
                    <a:pt x="0" y="9830"/>
                    <a:pt x="2836" y="12665"/>
                    <a:pt x="6333" y="12665"/>
                  </a:cubicBezTo>
                  <a:cubicBezTo>
                    <a:pt x="9830" y="12665"/>
                    <a:pt x="12665" y="9830"/>
                    <a:pt x="12665" y="6332"/>
                  </a:cubicBezTo>
                  <a:cubicBezTo>
                    <a:pt x="12665" y="2835"/>
                    <a:pt x="9830" y="0"/>
                    <a:pt x="63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6" name="Google Shape;676;p62"/>
          <p:cNvSpPr/>
          <p:nvPr/>
        </p:nvSpPr>
        <p:spPr>
          <a:xfrm>
            <a:off x="3014350" y="2948125"/>
            <a:ext cx="527794" cy="351863"/>
          </a:xfrm>
          <a:custGeom>
            <a:avLst/>
            <a:gdLst/>
            <a:ahLst/>
            <a:cxnLst/>
            <a:rect l="l" t="t" r="r" b="b"/>
            <a:pathLst>
              <a:path w="23874" h="15916" extrusionOk="0">
                <a:moveTo>
                  <a:pt x="23874" y="0"/>
                </a:moveTo>
                <a:lnTo>
                  <a:pt x="1" y="13788"/>
                </a:lnTo>
                <a:lnTo>
                  <a:pt x="3644" y="15915"/>
                </a:lnTo>
                <a:lnTo>
                  <a:pt x="23874" y="4183"/>
                </a:lnTo>
                <a:lnTo>
                  <a:pt x="23874" y="0"/>
                </a:ln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62"/>
          <p:cNvSpPr/>
          <p:nvPr/>
        </p:nvSpPr>
        <p:spPr>
          <a:xfrm>
            <a:off x="3543418" y="3818064"/>
            <a:ext cx="524898" cy="348967"/>
          </a:xfrm>
          <a:custGeom>
            <a:avLst/>
            <a:gdLst/>
            <a:ahLst/>
            <a:cxnLst/>
            <a:rect l="l" t="t" r="r" b="b"/>
            <a:pathLst>
              <a:path w="23743" h="15785" extrusionOk="0">
                <a:moveTo>
                  <a:pt x="20040" y="0"/>
                </a:moveTo>
                <a:lnTo>
                  <a:pt x="0" y="11602"/>
                </a:lnTo>
                <a:lnTo>
                  <a:pt x="0" y="15785"/>
                </a:lnTo>
                <a:lnTo>
                  <a:pt x="23742" y="2070"/>
                </a:lnTo>
                <a:lnTo>
                  <a:pt x="2004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62"/>
          <p:cNvSpPr/>
          <p:nvPr/>
        </p:nvSpPr>
        <p:spPr>
          <a:xfrm>
            <a:off x="3014350" y="3815477"/>
            <a:ext cx="529099" cy="351553"/>
          </a:xfrm>
          <a:custGeom>
            <a:avLst/>
            <a:gdLst/>
            <a:ahLst/>
            <a:cxnLst/>
            <a:rect l="l" t="t" r="r" b="b"/>
            <a:pathLst>
              <a:path w="23933" h="15902" extrusionOk="0">
                <a:moveTo>
                  <a:pt x="3644" y="1"/>
                </a:moveTo>
                <a:lnTo>
                  <a:pt x="1" y="2114"/>
                </a:lnTo>
                <a:lnTo>
                  <a:pt x="23932" y="15902"/>
                </a:lnTo>
                <a:lnTo>
                  <a:pt x="23932" y="11719"/>
                </a:lnTo>
                <a:lnTo>
                  <a:pt x="364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62"/>
          <p:cNvSpPr/>
          <p:nvPr/>
        </p:nvSpPr>
        <p:spPr>
          <a:xfrm>
            <a:off x="3542114" y="2948125"/>
            <a:ext cx="526203" cy="351863"/>
          </a:xfrm>
          <a:custGeom>
            <a:avLst/>
            <a:gdLst/>
            <a:ahLst/>
            <a:cxnLst/>
            <a:rect l="l" t="t" r="r" b="b"/>
            <a:pathLst>
              <a:path w="23802" h="15916" extrusionOk="0">
                <a:moveTo>
                  <a:pt x="1" y="0"/>
                </a:moveTo>
                <a:lnTo>
                  <a:pt x="1" y="4183"/>
                </a:lnTo>
                <a:lnTo>
                  <a:pt x="20158" y="15915"/>
                </a:lnTo>
                <a:lnTo>
                  <a:pt x="23801" y="13788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62"/>
          <p:cNvSpPr/>
          <p:nvPr/>
        </p:nvSpPr>
        <p:spPr>
          <a:xfrm>
            <a:off x="3014350" y="3252916"/>
            <a:ext cx="80582" cy="609327"/>
          </a:xfrm>
          <a:custGeom>
            <a:avLst/>
            <a:gdLst/>
            <a:ahLst/>
            <a:cxnLst/>
            <a:rect l="l" t="t" r="r" b="b"/>
            <a:pathLst>
              <a:path w="3645" h="27562" extrusionOk="0">
                <a:moveTo>
                  <a:pt x="1" y="1"/>
                </a:moveTo>
                <a:lnTo>
                  <a:pt x="1" y="27561"/>
                </a:lnTo>
                <a:lnTo>
                  <a:pt x="3644" y="25448"/>
                </a:lnTo>
                <a:lnTo>
                  <a:pt x="3644" y="212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62"/>
          <p:cNvSpPr/>
          <p:nvPr/>
        </p:nvSpPr>
        <p:spPr>
          <a:xfrm>
            <a:off x="3986446" y="3252916"/>
            <a:ext cx="81864" cy="610919"/>
          </a:xfrm>
          <a:custGeom>
            <a:avLst/>
            <a:gdLst/>
            <a:ahLst/>
            <a:cxnLst/>
            <a:rect l="l" t="t" r="r" b="b"/>
            <a:pathLst>
              <a:path w="3703" h="27634" extrusionOk="0">
                <a:moveTo>
                  <a:pt x="3702" y="1"/>
                </a:moveTo>
                <a:lnTo>
                  <a:pt x="59" y="2128"/>
                </a:lnTo>
                <a:lnTo>
                  <a:pt x="0" y="25564"/>
                </a:lnTo>
                <a:lnTo>
                  <a:pt x="3702" y="27634"/>
                </a:lnTo>
                <a:lnTo>
                  <a:pt x="3702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62"/>
          <p:cNvSpPr/>
          <p:nvPr/>
        </p:nvSpPr>
        <p:spPr>
          <a:xfrm>
            <a:off x="5686543" y="3626793"/>
            <a:ext cx="147970" cy="170765"/>
          </a:xfrm>
          <a:custGeom>
            <a:avLst/>
            <a:gdLst/>
            <a:ahLst/>
            <a:cxnLst/>
            <a:rect l="l" t="t" r="r" b="b"/>
            <a:pathLst>
              <a:path w="32255" h="37224" extrusionOk="0">
                <a:moveTo>
                  <a:pt x="16033" y="1"/>
                </a:moveTo>
                <a:lnTo>
                  <a:pt x="0" y="9285"/>
                </a:lnTo>
                <a:lnTo>
                  <a:pt x="0" y="27925"/>
                </a:lnTo>
                <a:lnTo>
                  <a:pt x="16033" y="37224"/>
                </a:lnTo>
                <a:lnTo>
                  <a:pt x="32254" y="27925"/>
                </a:lnTo>
                <a:lnTo>
                  <a:pt x="32254" y="9285"/>
                </a:lnTo>
                <a:lnTo>
                  <a:pt x="16033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62"/>
          <p:cNvSpPr/>
          <p:nvPr/>
        </p:nvSpPr>
        <p:spPr>
          <a:xfrm>
            <a:off x="5505625" y="3626793"/>
            <a:ext cx="147635" cy="170765"/>
          </a:xfrm>
          <a:custGeom>
            <a:avLst/>
            <a:gdLst/>
            <a:ahLst/>
            <a:cxnLst/>
            <a:rect l="l" t="t" r="r" b="b"/>
            <a:pathLst>
              <a:path w="32182" h="37224" extrusionOk="0">
                <a:moveTo>
                  <a:pt x="16149" y="1"/>
                </a:moveTo>
                <a:lnTo>
                  <a:pt x="1" y="9285"/>
                </a:lnTo>
                <a:lnTo>
                  <a:pt x="1" y="27925"/>
                </a:lnTo>
                <a:lnTo>
                  <a:pt x="16149" y="37224"/>
                </a:lnTo>
                <a:lnTo>
                  <a:pt x="32181" y="27925"/>
                </a:lnTo>
                <a:lnTo>
                  <a:pt x="32181" y="9285"/>
                </a:lnTo>
                <a:lnTo>
                  <a:pt x="16149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62"/>
          <p:cNvSpPr/>
          <p:nvPr/>
        </p:nvSpPr>
        <p:spPr>
          <a:xfrm>
            <a:off x="5867818" y="3626793"/>
            <a:ext cx="147970" cy="170765"/>
          </a:xfrm>
          <a:custGeom>
            <a:avLst/>
            <a:gdLst/>
            <a:ahLst/>
            <a:cxnLst/>
            <a:rect l="l" t="t" r="r" b="b"/>
            <a:pathLst>
              <a:path w="32255" h="37224" extrusionOk="0">
                <a:moveTo>
                  <a:pt x="16033" y="1"/>
                </a:moveTo>
                <a:lnTo>
                  <a:pt x="0" y="9285"/>
                </a:lnTo>
                <a:lnTo>
                  <a:pt x="0" y="27925"/>
                </a:lnTo>
                <a:lnTo>
                  <a:pt x="16033" y="37224"/>
                </a:lnTo>
                <a:lnTo>
                  <a:pt x="32254" y="27925"/>
                </a:lnTo>
                <a:lnTo>
                  <a:pt x="32254" y="9285"/>
                </a:lnTo>
                <a:lnTo>
                  <a:pt x="16033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62"/>
          <p:cNvSpPr/>
          <p:nvPr/>
        </p:nvSpPr>
        <p:spPr>
          <a:xfrm>
            <a:off x="6229243" y="3626793"/>
            <a:ext cx="147970" cy="170765"/>
          </a:xfrm>
          <a:custGeom>
            <a:avLst/>
            <a:gdLst/>
            <a:ahLst/>
            <a:cxnLst/>
            <a:rect l="l" t="t" r="r" b="b"/>
            <a:pathLst>
              <a:path w="32255" h="37224" extrusionOk="0">
                <a:moveTo>
                  <a:pt x="16033" y="1"/>
                </a:moveTo>
                <a:lnTo>
                  <a:pt x="0" y="9285"/>
                </a:lnTo>
                <a:lnTo>
                  <a:pt x="0" y="27925"/>
                </a:lnTo>
                <a:lnTo>
                  <a:pt x="16033" y="37224"/>
                </a:lnTo>
                <a:lnTo>
                  <a:pt x="32254" y="27925"/>
                </a:lnTo>
                <a:lnTo>
                  <a:pt x="32254" y="9285"/>
                </a:lnTo>
                <a:lnTo>
                  <a:pt x="16033" y="1"/>
                </a:ln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62"/>
          <p:cNvSpPr/>
          <p:nvPr/>
        </p:nvSpPr>
        <p:spPr>
          <a:xfrm>
            <a:off x="6048325" y="3626793"/>
            <a:ext cx="147635" cy="170765"/>
          </a:xfrm>
          <a:custGeom>
            <a:avLst/>
            <a:gdLst/>
            <a:ahLst/>
            <a:cxnLst/>
            <a:rect l="l" t="t" r="r" b="b"/>
            <a:pathLst>
              <a:path w="32182" h="37224" extrusionOk="0">
                <a:moveTo>
                  <a:pt x="16149" y="1"/>
                </a:moveTo>
                <a:lnTo>
                  <a:pt x="1" y="9285"/>
                </a:lnTo>
                <a:lnTo>
                  <a:pt x="1" y="27925"/>
                </a:lnTo>
                <a:lnTo>
                  <a:pt x="16149" y="37224"/>
                </a:lnTo>
                <a:lnTo>
                  <a:pt x="32181" y="27925"/>
                </a:lnTo>
                <a:lnTo>
                  <a:pt x="32181" y="9285"/>
                </a:lnTo>
                <a:lnTo>
                  <a:pt x="16149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62"/>
          <p:cNvSpPr/>
          <p:nvPr/>
        </p:nvSpPr>
        <p:spPr>
          <a:xfrm>
            <a:off x="6410518" y="3626793"/>
            <a:ext cx="147970" cy="170765"/>
          </a:xfrm>
          <a:custGeom>
            <a:avLst/>
            <a:gdLst/>
            <a:ahLst/>
            <a:cxnLst/>
            <a:rect l="l" t="t" r="r" b="b"/>
            <a:pathLst>
              <a:path w="32255" h="37224" extrusionOk="0">
                <a:moveTo>
                  <a:pt x="16033" y="1"/>
                </a:moveTo>
                <a:lnTo>
                  <a:pt x="0" y="9285"/>
                </a:lnTo>
                <a:lnTo>
                  <a:pt x="0" y="27925"/>
                </a:lnTo>
                <a:lnTo>
                  <a:pt x="16033" y="37224"/>
                </a:lnTo>
                <a:lnTo>
                  <a:pt x="32254" y="27925"/>
                </a:lnTo>
                <a:lnTo>
                  <a:pt x="32254" y="9285"/>
                </a:lnTo>
                <a:lnTo>
                  <a:pt x="16033" y="1"/>
                </a:ln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62"/>
          <p:cNvSpPr/>
          <p:nvPr/>
        </p:nvSpPr>
        <p:spPr>
          <a:xfrm>
            <a:off x="5686543" y="4108393"/>
            <a:ext cx="147970" cy="170765"/>
          </a:xfrm>
          <a:custGeom>
            <a:avLst/>
            <a:gdLst/>
            <a:ahLst/>
            <a:cxnLst/>
            <a:rect l="l" t="t" r="r" b="b"/>
            <a:pathLst>
              <a:path w="32255" h="37224" extrusionOk="0">
                <a:moveTo>
                  <a:pt x="16033" y="1"/>
                </a:moveTo>
                <a:lnTo>
                  <a:pt x="0" y="9285"/>
                </a:lnTo>
                <a:lnTo>
                  <a:pt x="0" y="27925"/>
                </a:lnTo>
                <a:lnTo>
                  <a:pt x="16033" y="37224"/>
                </a:lnTo>
                <a:lnTo>
                  <a:pt x="32254" y="27925"/>
                </a:lnTo>
                <a:lnTo>
                  <a:pt x="32254" y="9285"/>
                </a:lnTo>
                <a:lnTo>
                  <a:pt x="16033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62"/>
          <p:cNvSpPr/>
          <p:nvPr/>
        </p:nvSpPr>
        <p:spPr>
          <a:xfrm>
            <a:off x="5505625" y="4108393"/>
            <a:ext cx="147635" cy="170765"/>
          </a:xfrm>
          <a:custGeom>
            <a:avLst/>
            <a:gdLst/>
            <a:ahLst/>
            <a:cxnLst/>
            <a:rect l="l" t="t" r="r" b="b"/>
            <a:pathLst>
              <a:path w="32182" h="37224" extrusionOk="0">
                <a:moveTo>
                  <a:pt x="16149" y="1"/>
                </a:moveTo>
                <a:lnTo>
                  <a:pt x="1" y="9285"/>
                </a:lnTo>
                <a:lnTo>
                  <a:pt x="1" y="27925"/>
                </a:lnTo>
                <a:lnTo>
                  <a:pt x="16149" y="37224"/>
                </a:lnTo>
                <a:lnTo>
                  <a:pt x="32181" y="27925"/>
                </a:lnTo>
                <a:lnTo>
                  <a:pt x="32181" y="9285"/>
                </a:lnTo>
                <a:lnTo>
                  <a:pt x="16149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62"/>
          <p:cNvSpPr/>
          <p:nvPr/>
        </p:nvSpPr>
        <p:spPr>
          <a:xfrm>
            <a:off x="5867818" y="4108393"/>
            <a:ext cx="147970" cy="170765"/>
          </a:xfrm>
          <a:custGeom>
            <a:avLst/>
            <a:gdLst/>
            <a:ahLst/>
            <a:cxnLst/>
            <a:rect l="l" t="t" r="r" b="b"/>
            <a:pathLst>
              <a:path w="32255" h="37224" extrusionOk="0">
                <a:moveTo>
                  <a:pt x="16033" y="1"/>
                </a:moveTo>
                <a:lnTo>
                  <a:pt x="0" y="9285"/>
                </a:lnTo>
                <a:lnTo>
                  <a:pt x="0" y="27925"/>
                </a:lnTo>
                <a:lnTo>
                  <a:pt x="16033" y="37224"/>
                </a:lnTo>
                <a:lnTo>
                  <a:pt x="32254" y="27925"/>
                </a:lnTo>
                <a:lnTo>
                  <a:pt x="32254" y="9285"/>
                </a:lnTo>
                <a:lnTo>
                  <a:pt x="16033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62"/>
          <p:cNvSpPr/>
          <p:nvPr/>
        </p:nvSpPr>
        <p:spPr>
          <a:xfrm>
            <a:off x="6229243" y="4108393"/>
            <a:ext cx="147970" cy="170765"/>
          </a:xfrm>
          <a:custGeom>
            <a:avLst/>
            <a:gdLst/>
            <a:ahLst/>
            <a:cxnLst/>
            <a:rect l="l" t="t" r="r" b="b"/>
            <a:pathLst>
              <a:path w="32255" h="37224" extrusionOk="0">
                <a:moveTo>
                  <a:pt x="16033" y="1"/>
                </a:moveTo>
                <a:lnTo>
                  <a:pt x="0" y="9285"/>
                </a:lnTo>
                <a:lnTo>
                  <a:pt x="0" y="27925"/>
                </a:lnTo>
                <a:lnTo>
                  <a:pt x="16033" y="37224"/>
                </a:lnTo>
                <a:lnTo>
                  <a:pt x="32254" y="27925"/>
                </a:lnTo>
                <a:lnTo>
                  <a:pt x="32254" y="9285"/>
                </a:lnTo>
                <a:lnTo>
                  <a:pt x="16033" y="1"/>
                </a:ln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62"/>
          <p:cNvSpPr/>
          <p:nvPr/>
        </p:nvSpPr>
        <p:spPr>
          <a:xfrm>
            <a:off x="6048325" y="4108393"/>
            <a:ext cx="147635" cy="170765"/>
          </a:xfrm>
          <a:custGeom>
            <a:avLst/>
            <a:gdLst/>
            <a:ahLst/>
            <a:cxnLst/>
            <a:rect l="l" t="t" r="r" b="b"/>
            <a:pathLst>
              <a:path w="32182" h="37224" extrusionOk="0">
                <a:moveTo>
                  <a:pt x="16149" y="1"/>
                </a:moveTo>
                <a:lnTo>
                  <a:pt x="1" y="9285"/>
                </a:lnTo>
                <a:lnTo>
                  <a:pt x="1" y="27925"/>
                </a:lnTo>
                <a:lnTo>
                  <a:pt x="16149" y="37224"/>
                </a:lnTo>
                <a:lnTo>
                  <a:pt x="32181" y="27925"/>
                </a:lnTo>
                <a:lnTo>
                  <a:pt x="32181" y="9285"/>
                </a:lnTo>
                <a:lnTo>
                  <a:pt x="16149" y="1"/>
                </a:ln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62"/>
          <p:cNvSpPr/>
          <p:nvPr/>
        </p:nvSpPr>
        <p:spPr>
          <a:xfrm>
            <a:off x="6410518" y="4108393"/>
            <a:ext cx="147970" cy="170765"/>
          </a:xfrm>
          <a:custGeom>
            <a:avLst/>
            <a:gdLst/>
            <a:ahLst/>
            <a:cxnLst/>
            <a:rect l="l" t="t" r="r" b="b"/>
            <a:pathLst>
              <a:path w="32255" h="37224" extrusionOk="0">
                <a:moveTo>
                  <a:pt x="16033" y="1"/>
                </a:moveTo>
                <a:lnTo>
                  <a:pt x="0" y="9285"/>
                </a:lnTo>
                <a:lnTo>
                  <a:pt x="0" y="27925"/>
                </a:lnTo>
                <a:lnTo>
                  <a:pt x="16033" y="37224"/>
                </a:lnTo>
                <a:lnTo>
                  <a:pt x="32254" y="27925"/>
                </a:lnTo>
                <a:lnTo>
                  <a:pt x="32254" y="9285"/>
                </a:lnTo>
                <a:lnTo>
                  <a:pt x="16033" y="1"/>
                </a:ln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62"/>
          <p:cNvSpPr/>
          <p:nvPr/>
        </p:nvSpPr>
        <p:spPr>
          <a:xfrm>
            <a:off x="5686543" y="3176006"/>
            <a:ext cx="147970" cy="170765"/>
          </a:xfrm>
          <a:custGeom>
            <a:avLst/>
            <a:gdLst/>
            <a:ahLst/>
            <a:cxnLst/>
            <a:rect l="l" t="t" r="r" b="b"/>
            <a:pathLst>
              <a:path w="32255" h="37224" extrusionOk="0">
                <a:moveTo>
                  <a:pt x="16033" y="1"/>
                </a:moveTo>
                <a:lnTo>
                  <a:pt x="0" y="9285"/>
                </a:lnTo>
                <a:lnTo>
                  <a:pt x="0" y="27925"/>
                </a:lnTo>
                <a:lnTo>
                  <a:pt x="16033" y="37224"/>
                </a:lnTo>
                <a:lnTo>
                  <a:pt x="32254" y="27925"/>
                </a:lnTo>
                <a:lnTo>
                  <a:pt x="32254" y="9285"/>
                </a:lnTo>
                <a:lnTo>
                  <a:pt x="16033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62"/>
          <p:cNvSpPr/>
          <p:nvPr/>
        </p:nvSpPr>
        <p:spPr>
          <a:xfrm>
            <a:off x="5505625" y="3176006"/>
            <a:ext cx="147635" cy="170765"/>
          </a:xfrm>
          <a:custGeom>
            <a:avLst/>
            <a:gdLst/>
            <a:ahLst/>
            <a:cxnLst/>
            <a:rect l="l" t="t" r="r" b="b"/>
            <a:pathLst>
              <a:path w="32182" h="37224" extrusionOk="0">
                <a:moveTo>
                  <a:pt x="16149" y="1"/>
                </a:moveTo>
                <a:lnTo>
                  <a:pt x="1" y="9285"/>
                </a:lnTo>
                <a:lnTo>
                  <a:pt x="1" y="27925"/>
                </a:lnTo>
                <a:lnTo>
                  <a:pt x="16149" y="37224"/>
                </a:lnTo>
                <a:lnTo>
                  <a:pt x="32181" y="27925"/>
                </a:lnTo>
                <a:lnTo>
                  <a:pt x="32181" y="9285"/>
                </a:lnTo>
                <a:lnTo>
                  <a:pt x="16149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62"/>
          <p:cNvSpPr/>
          <p:nvPr/>
        </p:nvSpPr>
        <p:spPr>
          <a:xfrm>
            <a:off x="5867818" y="3176006"/>
            <a:ext cx="147970" cy="170765"/>
          </a:xfrm>
          <a:custGeom>
            <a:avLst/>
            <a:gdLst/>
            <a:ahLst/>
            <a:cxnLst/>
            <a:rect l="l" t="t" r="r" b="b"/>
            <a:pathLst>
              <a:path w="32255" h="37224" extrusionOk="0">
                <a:moveTo>
                  <a:pt x="16033" y="1"/>
                </a:moveTo>
                <a:lnTo>
                  <a:pt x="0" y="9285"/>
                </a:lnTo>
                <a:lnTo>
                  <a:pt x="0" y="27925"/>
                </a:lnTo>
                <a:lnTo>
                  <a:pt x="16033" y="37224"/>
                </a:lnTo>
                <a:lnTo>
                  <a:pt x="32254" y="27925"/>
                </a:lnTo>
                <a:lnTo>
                  <a:pt x="32254" y="9285"/>
                </a:lnTo>
                <a:lnTo>
                  <a:pt x="16033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62"/>
          <p:cNvSpPr/>
          <p:nvPr/>
        </p:nvSpPr>
        <p:spPr>
          <a:xfrm>
            <a:off x="6229243" y="3176006"/>
            <a:ext cx="147970" cy="170765"/>
          </a:xfrm>
          <a:custGeom>
            <a:avLst/>
            <a:gdLst/>
            <a:ahLst/>
            <a:cxnLst/>
            <a:rect l="l" t="t" r="r" b="b"/>
            <a:pathLst>
              <a:path w="32255" h="37224" extrusionOk="0">
                <a:moveTo>
                  <a:pt x="16033" y="1"/>
                </a:moveTo>
                <a:lnTo>
                  <a:pt x="0" y="9285"/>
                </a:lnTo>
                <a:lnTo>
                  <a:pt x="0" y="27925"/>
                </a:lnTo>
                <a:lnTo>
                  <a:pt x="16033" y="37224"/>
                </a:lnTo>
                <a:lnTo>
                  <a:pt x="32254" y="27925"/>
                </a:lnTo>
                <a:lnTo>
                  <a:pt x="32254" y="9285"/>
                </a:lnTo>
                <a:lnTo>
                  <a:pt x="16033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62"/>
          <p:cNvSpPr/>
          <p:nvPr/>
        </p:nvSpPr>
        <p:spPr>
          <a:xfrm>
            <a:off x="6048325" y="3176006"/>
            <a:ext cx="147635" cy="170765"/>
          </a:xfrm>
          <a:custGeom>
            <a:avLst/>
            <a:gdLst/>
            <a:ahLst/>
            <a:cxnLst/>
            <a:rect l="l" t="t" r="r" b="b"/>
            <a:pathLst>
              <a:path w="32182" h="37224" extrusionOk="0">
                <a:moveTo>
                  <a:pt x="16149" y="1"/>
                </a:moveTo>
                <a:lnTo>
                  <a:pt x="1" y="9285"/>
                </a:lnTo>
                <a:lnTo>
                  <a:pt x="1" y="27925"/>
                </a:lnTo>
                <a:lnTo>
                  <a:pt x="16149" y="37224"/>
                </a:lnTo>
                <a:lnTo>
                  <a:pt x="32181" y="27925"/>
                </a:lnTo>
                <a:lnTo>
                  <a:pt x="32181" y="9285"/>
                </a:lnTo>
                <a:lnTo>
                  <a:pt x="16149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62"/>
          <p:cNvSpPr/>
          <p:nvPr/>
        </p:nvSpPr>
        <p:spPr>
          <a:xfrm>
            <a:off x="6410518" y="3176006"/>
            <a:ext cx="147970" cy="170765"/>
          </a:xfrm>
          <a:custGeom>
            <a:avLst/>
            <a:gdLst/>
            <a:ahLst/>
            <a:cxnLst/>
            <a:rect l="l" t="t" r="r" b="b"/>
            <a:pathLst>
              <a:path w="32255" h="37224" extrusionOk="0">
                <a:moveTo>
                  <a:pt x="16033" y="1"/>
                </a:moveTo>
                <a:lnTo>
                  <a:pt x="0" y="9285"/>
                </a:lnTo>
                <a:lnTo>
                  <a:pt x="0" y="27925"/>
                </a:lnTo>
                <a:lnTo>
                  <a:pt x="16033" y="37224"/>
                </a:lnTo>
                <a:lnTo>
                  <a:pt x="32254" y="27925"/>
                </a:lnTo>
                <a:lnTo>
                  <a:pt x="32254" y="9285"/>
                </a:lnTo>
                <a:lnTo>
                  <a:pt x="16033" y="1"/>
                </a:ln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62"/>
          <p:cNvSpPr txBox="1">
            <a:spLocks noGrp="1"/>
          </p:cNvSpPr>
          <p:nvPr>
            <p:ph type="ctrTitle"/>
          </p:nvPr>
        </p:nvSpPr>
        <p:spPr>
          <a:xfrm flipH="1">
            <a:off x="749150" y="500825"/>
            <a:ext cx="56904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TARGET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63"/>
          <p:cNvSpPr txBox="1">
            <a:spLocks noGrp="1"/>
          </p:cNvSpPr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COMPETITORS</a:t>
            </a:r>
            <a:endParaRPr/>
          </a:p>
        </p:txBody>
      </p:sp>
      <p:grpSp>
        <p:nvGrpSpPr>
          <p:cNvPr id="706" name="Google Shape;706;p63"/>
          <p:cNvGrpSpPr/>
          <p:nvPr/>
        </p:nvGrpSpPr>
        <p:grpSpPr>
          <a:xfrm>
            <a:off x="1487050" y="2623175"/>
            <a:ext cx="6169800" cy="1135505"/>
            <a:chOff x="1487050" y="2875242"/>
            <a:chExt cx="6169800" cy="1481608"/>
          </a:xfrm>
        </p:grpSpPr>
        <p:cxnSp>
          <p:nvCxnSpPr>
            <p:cNvPr id="707" name="Google Shape;707;p63"/>
            <p:cNvCxnSpPr/>
            <p:nvPr/>
          </p:nvCxnSpPr>
          <p:spPr>
            <a:xfrm>
              <a:off x="1487050" y="4356850"/>
              <a:ext cx="61698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8" name="Google Shape;708;p63"/>
            <p:cNvCxnSpPr/>
            <p:nvPr/>
          </p:nvCxnSpPr>
          <p:spPr>
            <a:xfrm>
              <a:off x="4589000" y="2875242"/>
              <a:ext cx="0" cy="1468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9" name="Google Shape;709;p63"/>
            <p:cNvCxnSpPr/>
            <p:nvPr/>
          </p:nvCxnSpPr>
          <p:spPr>
            <a:xfrm>
              <a:off x="2357650" y="3565841"/>
              <a:ext cx="0" cy="7782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0" name="Google Shape;710;p63"/>
            <p:cNvCxnSpPr/>
            <p:nvPr/>
          </p:nvCxnSpPr>
          <p:spPr>
            <a:xfrm>
              <a:off x="6818750" y="4131081"/>
              <a:ext cx="0" cy="2130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11" name="Google Shape;711;p63"/>
          <p:cNvSpPr txBox="1"/>
          <p:nvPr/>
        </p:nvSpPr>
        <p:spPr>
          <a:xfrm>
            <a:off x="6077100" y="3883300"/>
            <a:ext cx="14865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rPr>
              <a:t>MERCURY</a:t>
            </a:r>
            <a:endParaRPr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Mercury is the closest planet to the Sun </a:t>
            </a:r>
            <a:endParaRPr sz="11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712" name="Google Shape;712;p63"/>
          <p:cNvSpPr txBox="1"/>
          <p:nvPr/>
        </p:nvSpPr>
        <p:spPr>
          <a:xfrm>
            <a:off x="3815199" y="3883300"/>
            <a:ext cx="16029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rPr>
              <a:t>MARS</a:t>
            </a:r>
            <a:endParaRPr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Despite being red, Mars is a cold place, not hot</a:t>
            </a:r>
            <a:endParaRPr sz="11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713" name="Google Shape;713;p63"/>
          <p:cNvSpPr txBox="1"/>
          <p:nvPr/>
        </p:nvSpPr>
        <p:spPr>
          <a:xfrm>
            <a:off x="1641625" y="3883300"/>
            <a:ext cx="14319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rPr>
              <a:t>NEPTUNE</a:t>
            </a:r>
            <a:endParaRPr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Neptune is the farthest planet from the Sun</a:t>
            </a:r>
            <a:endParaRPr sz="11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714" name="Google Shape;714;p63"/>
          <p:cNvSpPr/>
          <p:nvPr/>
        </p:nvSpPr>
        <p:spPr>
          <a:xfrm>
            <a:off x="4061988" y="1451900"/>
            <a:ext cx="527794" cy="351863"/>
          </a:xfrm>
          <a:custGeom>
            <a:avLst/>
            <a:gdLst/>
            <a:ahLst/>
            <a:cxnLst/>
            <a:rect l="l" t="t" r="r" b="b"/>
            <a:pathLst>
              <a:path w="23874" h="15916" extrusionOk="0">
                <a:moveTo>
                  <a:pt x="23874" y="0"/>
                </a:moveTo>
                <a:lnTo>
                  <a:pt x="1" y="13788"/>
                </a:lnTo>
                <a:lnTo>
                  <a:pt x="3644" y="15915"/>
                </a:lnTo>
                <a:lnTo>
                  <a:pt x="23874" y="4183"/>
                </a:lnTo>
                <a:lnTo>
                  <a:pt x="23874" y="0"/>
                </a:ln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63"/>
          <p:cNvSpPr/>
          <p:nvPr/>
        </p:nvSpPr>
        <p:spPr>
          <a:xfrm>
            <a:off x="4591056" y="2321839"/>
            <a:ext cx="524898" cy="348967"/>
          </a:xfrm>
          <a:custGeom>
            <a:avLst/>
            <a:gdLst/>
            <a:ahLst/>
            <a:cxnLst/>
            <a:rect l="l" t="t" r="r" b="b"/>
            <a:pathLst>
              <a:path w="23743" h="15785" extrusionOk="0">
                <a:moveTo>
                  <a:pt x="20040" y="0"/>
                </a:moveTo>
                <a:lnTo>
                  <a:pt x="0" y="11602"/>
                </a:lnTo>
                <a:lnTo>
                  <a:pt x="0" y="15785"/>
                </a:lnTo>
                <a:lnTo>
                  <a:pt x="23742" y="2070"/>
                </a:lnTo>
                <a:lnTo>
                  <a:pt x="2004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63"/>
          <p:cNvSpPr/>
          <p:nvPr/>
        </p:nvSpPr>
        <p:spPr>
          <a:xfrm>
            <a:off x="4061988" y="2319252"/>
            <a:ext cx="529099" cy="351553"/>
          </a:xfrm>
          <a:custGeom>
            <a:avLst/>
            <a:gdLst/>
            <a:ahLst/>
            <a:cxnLst/>
            <a:rect l="l" t="t" r="r" b="b"/>
            <a:pathLst>
              <a:path w="23933" h="15902" extrusionOk="0">
                <a:moveTo>
                  <a:pt x="3644" y="1"/>
                </a:moveTo>
                <a:lnTo>
                  <a:pt x="1" y="2114"/>
                </a:lnTo>
                <a:lnTo>
                  <a:pt x="23932" y="15902"/>
                </a:lnTo>
                <a:lnTo>
                  <a:pt x="23932" y="11719"/>
                </a:lnTo>
                <a:lnTo>
                  <a:pt x="364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63"/>
          <p:cNvSpPr/>
          <p:nvPr/>
        </p:nvSpPr>
        <p:spPr>
          <a:xfrm>
            <a:off x="4589752" y="1451900"/>
            <a:ext cx="526203" cy="351863"/>
          </a:xfrm>
          <a:custGeom>
            <a:avLst/>
            <a:gdLst/>
            <a:ahLst/>
            <a:cxnLst/>
            <a:rect l="l" t="t" r="r" b="b"/>
            <a:pathLst>
              <a:path w="23802" h="15916" extrusionOk="0">
                <a:moveTo>
                  <a:pt x="1" y="0"/>
                </a:moveTo>
                <a:lnTo>
                  <a:pt x="1" y="4183"/>
                </a:lnTo>
                <a:lnTo>
                  <a:pt x="20158" y="15915"/>
                </a:lnTo>
                <a:lnTo>
                  <a:pt x="23801" y="13788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63"/>
          <p:cNvSpPr/>
          <p:nvPr/>
        </p:nvSpPr>
        <p:spPr>
          <a:xfrm>
            <a:off x="4061988" y="1756691"/>
            <a:ext cx="80582" cy="609327"/>
          </a:xfrm>
          <a:custGeom>
            <a:avLst/>
            <a:gdLst/>
            <a:ahLst/>
            <a:cxnLst/>
            <a:rect l="l" t="t" r="r" b="b"/>
            <a:pathLst>
              <a:path w="3645" h="27562" extrusionOk="0">
                <a:moveTo>
                  <a:pt x="1" y="1"/>
                </a:moveTo>
                <a:lnTo>
                  <a:pt x="1" y="27561"/>
                </a:lnTo>
                <a:lnTo>
                  <a:pt x="3644" y="25448"/>
                </a:lnTo>
                <a:lnTo>
                  <a:pt x="3644" y="212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63"/>
          <p:cNvSpPr/>
          <p:nvPr/>
        </p:nvSpPr>
        <p:spPr>
          <a:xfrm>
            <a:off x="5034083" y="1756691"/>
            <a:ext cx="81864" cy="610919"/>
          </a:xfrm>
          <a:custGeom>
            <a:avLst/>
            <a:gdLst/>
            <a:ahLst/>
            <a:cxnLst/>
            <a:rect l="l" t="t" r="r" b="b"/>
            <a:pathLst>
              <a:path w="3703" h="27634" extrusionOk="0">
                <a:moveTo>
                  <a:pt x="3702" y="1"/>
                </a:moveTo>
                <a:lnTo>
                  <a:pt x="59" y="2128"/>
                </a:lnTo>
                <a:lnTo>
                  <a:pt x="0" y="25564"/>
                </a:lnTo>
                <a:lnTo>
                  <a:pt x="3702" y="27634"/>
                </a:lnTo>
                <a:lnTo>
                  <a:pt x="3702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63"/>
          <p:cNvSpPr/>
          <p:nvPr/>
        </p:nvSpPr>
        <p:spPr>
          <a:xfrm>
            <a:off x="1830588" y="2001550"/>
            <a:ext cx="527794" cy="351863"/>
          </a:xfrm>
          <a:custGeom>
            <a:avLst/>
            <a:gdLst/>
            <a:ahLst/>
            <a:cxnLst/>
            <a:rect l="l" t="t" r="r" b="b"/>
            <a:pathLst>
              <a:path w="23874" h="15916" extrusionOk="0">
                <a:moveTo>
                  <a:pt x="23874" y="0"/>
                </a:moveTo>
                <a:lnTo>
                  <a:pt x="1" y="13788"/>
                </a:lnTo>
                <a:lnTo>
                  <a:pt x="3644" y="15915"/>
                </a:lnTo>
                <a:lnTo>
                  <a:pt x="23874" y="4183"/>
                </a:lnTo>
                <a:lnTo>
                  <a:pt x="23874" y="0"/>
                </a:ln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63"/>
          <p:cNvSpPr/>
          <p:nvPr/>
        </p:nvSpPr>
        <p:spPr>
          <a:xfrm>
            <a:off x="2359656" y="2871489"/>
            <a:ext cx="524898" cy="348967"/>
          </a:xfrm>
          <a:custGeom>
            <a:avLst/>
            <a:gdLst/>
            <a:ahLst/>
            <a:cxnLst/>
            <a:rect l="l" t="t" r="r" b="b"/>
            <a:pathLst>
              <a:path w="23743" h="15785" extrusionOk="0">
                <a:moveTo>
                  <a:pt x="20040" y="0"/>
                </a:moveTo>
                <a:lnTo>
                  <a:pt x="0" y="11602"/>
                </a:lnTo>
                <a:lnTo>
                  <a:pt x="0" y="15785"/>
                </a:lnTo>
                <a:lnTo>
                  <a:pt x="23742" y="2070"/>
                </a:lnTo>
                <a:lnTo>
                  <a:pt x="2004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63"/>
          <p:cNvSpPr/>
          <p:nvPr/>
        </p:nvSpPr>
        <p:spPr>
          <a:xfrm>
            <a:off x="1830588" y="2868902"/>
            <a:ext cx="529099" cy="351553"/>
          </a:xfrm>
          <a:custGeom>
            <a:avLst/>
            <a:gdLst/>
            <a:ahLst/>
            <a:cxnLst/>
            <a:rect l="l" t="t" r="r" b="b"/>
            <a:pathLst>
              <a:path w="23933" h="15902" extrusionOk="0">
                <a:moveTo>
                  <a:pt x="3644" y="1"/>
                </a:moveTo>
                <a:lnTo>
                  <a:pt x="1" y="2114"/>
                </a:lnTo>
                <a:lnTo>
                  <a:pt x="23932" y="15902"/>
                </a:lnTo>
                <a:lnTo>
                  <a:pt x="23932" y="11719"/>
                </a:lnTo>
                <a:lnTo>
                  <a:pt x="364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63"/>
          <p:cNvSpPr/>
          <p:nvPr/>
        </p:nvSpPr>
        <p:spPr>
          <a:xfrm>
            <a:off x="2358352" y="2001550"/>
            <a:ext cx="526203" cy="351863"/>
          </a:xfrm>
          <a:custGeom>
            <a:avLst/>
            <a:gdLst/>
            <a:ahLst/>
            <a:cxnLst/>
            <a:rect l="l" t="t" r="r" b="b"/>
            <a:pathLst>
              <a:path w="23802" h="15916" extrusionOk="0">
                <a:moveTo>
                  <a:pt x="1" y="0"/>
                </a:moveTo>
                <a:lnTo>
                  <a:pt x="1" y="4183"/>
                </a:lnTo>
                <a:lnTo>
                  <a:pt x="20158" y="15915"/>
                </a:lnTo>
                <a:lnTo>
                  <a:pt x="23801" y="13788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63"/>
          <p:cNvSpPr/>
          <p:nvPr/>
        </p:nvSpPr>
        <p:spPr>
          <a:xfrm>
            <a:off x="1830588" y="2306341"/>
            <a:ext cx="80582" cy="609327"/>
          </a:xfrm>
          <a:custGeom>
            <a:avLst/>
            <a:gdLst/>
            <a:ahLst/>
            <a:cxnLst/>
            <a:rect l="l" t="t" r="r" b="b"/>
            <a:pathLst>
              <a:path w="3645" h="27562" extrusionOk="0">
                <a:moveTo>
                  <a:pt x="1" y="1"/>
                </a:moveTo>
                <a:lnTo>
                  <a:pt x="1" y="27561"/>
                </a:lnTo>
                <a:lnTo>
                  <a:pt x="3644" y="25448"/>
                </a:lnTo>
                <a:lnTo>
                  <a:pt x="3644" y="2128"/>
                </a:lnTo>
                <a:lnTo>
                  <a:pt x="1" y="1"/>
                </a:ln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63"/>
          <p:cNvSpPr/>
          <p:nvPr/>
        </p:nvSpPr>
        <p:spPr>
          <a:xfrm>
            <a:off x="2802683" y="2306341"/>
            <a:ext cx="81864" cy="610919"/>
          </a:xfrm>
          <a:custGeom>
            <a:avLst/>
            <a:gdLst/>
            <a:ahLst/>
            <a:cxnLst/>
            <a:rect l="l" t="t" r="r" b="b"/>
            <a:pathLst>
              <a:path w="3703" h="27634" extrusionOk="0">
                <a:moveTo>
                  <a:pt x="3702" y="1"/>
                </a:moveTo>
                <a:lnTo>
                  <a:pt x="59" y="2128"/>
                </a:lnTo>
                <a:lnTo>
                  <a:pt x="0" y="25564"/>
                </a:lnTo>
                <a:lnTo>
                  <a:pt x="3702" y="27634"/>
                </a:lnTo>
                <a:lnTo>
                  <a:pt x="3702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63"/>
          <p:cNvSpPr/>
          <p:nvPr/>
        </p:nvSpPr>
        <p:spPr>
          <a:xfrm>
            <a:off x="6293363" y="2401900"/>
            <a:ext cx="527794" cy="351863"/>
          </a:xfrm>
          <a:custGeom>
            <a:avLst/>
            <a:gdLst/>
            <a:ahLst/>
            <a:cxnLst/>
            <a:rect l="l" t="t" r="r" b="b"/>
            <a:pathLst>
              <a:path w="23874" h="15916" extrusionOk="0">
                <a:moveTo>
                  <a:pt x="23874" y="0"/>
                </a:moveTo>
                <a:lnTo>
                  <a:pt x="1" y="13788"/>
                </a:lnTo>
                <a:lnTo>
                  <a:pt x="3644" y="15915"/>
                </a:lnTo>
                <a:lnTo>
                  <a:pt x="23874" y="4183"/>
                </a:lnTo>
                <a:lnTo>
                  <a:pt x="23874" y="0"/>
                </a:ln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63"/>
          <p:cNvSpPr/>
          <p:nvPr/>
        </p:nvSpPr>
        <p:spPr>
          <a:xfrm>
            <a:off x="6822431" y="3271839"/>
            <a:ext cx="524898" cy="348967"/>
          </a:xfrm>
          <a:custGeom>
            <a:avLst/>
            <a:gdLst/>
            <a:ahLst/>
            <a:cxnLst/>
            <a:rect l="l" t="t" r="r" b="b"/>
            <a:pathLst>
              <a:path w="23743" h="15785" extrusionOk="0">
                <a:moveTo>
                  <a:pt x="20040" y="0"/>
                </a:moveTo>
                <a:lnTo>
                  <a:pt x="0" y="11602"/>
                </a:lnTo>
                <a:lnTo>
                  <a:pt x="0" y="15785"/>
                </a:lnTo>
                <a:lnTo>
                  <a:pt x="23742" y="2070"/>
                </a:lnTo>
                <a:lnTo>
                  <a:pt x="2004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63"/>
          <p:cNvSpPr/>
          <p:nvPr/>
        </p:nvSpPr>
        <p:spPr>
          <a:xfrm>
            <a:off x="6293363" y="3269252"/>
            <a:ext cx="529099" cy="351553"/>
          </a:xfrm>
          <a:custGeom>
            <a:avLst/>
            <a:gdLst/>
            <a:ahLst/>
            <a:cxnLst/>
            <a:rect l="l" t="t" r="r" b="b"/>
            <a:pathLst>
              <a:path w="23933" h="15902" extrusionOk="0">
                <a:moveTo>
                  <a:pt x="3644" y="1"/>
                </a:moveTo>
                <a:lnTo>
                  <a:pt x="1" y="2114"/>
                </a:lnTo>
                <a:lnTo>
                  <a:pt x="23932" y="15902"/>
                </a:lnTo>
                <a:lnTo>
                  <a:pt x="23932" y="11719"/>
                </a:lnTo>
                <a:lnTo>
                  <a:pt x="3644" y="1"/>
                </a:ln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63"/>
          <p:cNvSpPr/>
          <p:nvPr/>
        </p:nvSpPr>
        <p:spPr>
          <a:xfrm>
            <a:off x="6821127" y="2401900"/>
            <a:ext cx="526203" cy="351863"/>
          </a:xfrm>
          <a:custGeom>
            <a:avLst/>
            <a:gdLst/>
            <a:ahLst/>
            <a:cxnLst/>
            <a:rect l="l" t="t" r="r" b="b"/>
            <a:pathLst>
              <a:path w="23802" h="15916" extrusionOk="0">
                <a:moveTo>
                  <a:pt x="1" y="0"/>
                </a:moveTo>
                <a:lnTo>
                  <a:pt x="1" y="4183"/>
                </a:lnTo>
                <a:lnTo>
                  <a:pt x="20158" y="15915"/>
                </a:lnTo>
                <a:lnTo>
                  <a:pt x="23801" y="13788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63"/>
          <p:cNvSpPr/>
          <p:nvPr/>
        </p:nvSpPr>
        <p:spPr>
          <a:xfrm>
            <a:off x="6293363" y="2706691"/>
            <a:ext cx="80582" cy="609327"/>
          </a:xfrm>
          <a:custGeom>
            <a:avLst/>
            <a:gdLst/>
            <a:ahLst/>
            <a:cxnLst/>
            <a:rect l="l" t="t" r="r" b="b"/>
            <a:pathLst>
              <a:path w="3645" h="27562" extrusionOk="0">
                <a:moveTo>
                  <a:pt x="1" y="1"/>
                </a:moveTo>
                <a:lnTo>
                  <a:pt x="1" y="27561"/>
                </a:lnTo>
                <a:lnTo>
                  <a:pt x="3644" y="25448"/>
                </a:lnTo>
                <a:lnTo>
                  <a:pt x="3644" y="2128"/>
                </a:lnTo>
                <a:lnTo>
                  <a:pt x="1" y="1"/>
                </a:ln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63"/>
          <p:cNvSpPr/>
          <p:nvPr/>
        </p:nvSpPr>
        <p:spPr>
          <a:xfrm>
            <a:off x="7265458" y="2706691"/>
            <a:ext cx="81864" cy="610919"/>
          </a:xfrm>
          <a:custGeom>
            <a:avLst/>
            <a:gdLst/>
            <a:ahLst/>
            <a:cxnLst/>
            <a:rect l="l" t="t" r="r" b="b"/>
            <a:pathLst>
              <a:path w="3703" h="27634" extrusionOk="0">
                <a:moveTo>
                  <a:pt x="3702" y="1"/>
                </a:moveTo>
                <a:lnTo>
                  <a:pt x="59" y="2128"/>
                </a:lnTo>
                <a:lnTo>
                  <a:pt x="0" y="25564"/>
                </a:lnTo>
                <a:lnTo>
                  <a:pt x="3702" y="27634"/>
                </a:lnTo>
                <a:lnTo>
                  <a:pt x="3702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2" name="Google Shape;732;p63"/>
          <p:cNvGrpSpPr/>
          <p:nvPr/>
        </p:nvGrpSpPr>
        <p:grpSpPr>
          <a:xfrm>
            <a:off x="6653340" y="2877879"/>
            <a:ext cx="332705" cy="333590"/>
            <a:chOff x="-44528075" y="1982825"/>
            <a:chExt cx="300900" cy="301700"/>
          </a:xfrm>
        </p:grpSpPr>
        <p:sp>
          <p:nvSpPr>
            <p:cNvPr id="733" name="Google Shape;733;p63"/>
            <p:cNvSpPr/>
            <p:nvPr/>
          </p:nvSpPr>
          <p:spPr>
            <a:xfrm>
              <a:off x="-44528075" y="1982825"/>
              <a:ext cx="300900" cy="301700"/>
            </a:xfrm>
            <a:custGeom>
              <a:avLst/>
              <a:gdLst/>
              <a:ahLst/>
              <a:cxnLst/>
              <a:rect l="l" t="t" r="r" b="b"/>
              <a:pathLst>
                <a:path w="12036" h="12068" extrusionOk="0">
                  <a:moveTo>
                    <a:pt x="9547" y="2175"/>
                  </a:moveTo>
                  <a:cubicBezTo>
                    <a:pt x="9736" y="2175"/>
                    <a:pt x="9893" y="2332"/>
                    <a:pt x="9893" y="2521"/>
                  </a:cubicBezTo>
                  <a:lnTo>
                    <a:pt x="9893" y="9547"/>
                  </a:lnTo>
                  <a:cubicBezTo>
                    <a:pt x="9893" y="9736"/>
                    <a:pt x="9736" y="9893"/>
                    <a:pt x="9547" y="9893"/>
                  </a:cubicBezTo>
                  <a:lnTo>
                    <a:pt x="2552" y="9893"/>
                  </a:lnTo>
                  <a:cubicBezTo>
                    <a:pt x="2332" y="9893"/>
                    <a:pt x="2206" y="9736"/>
                    <a:pt x="2206" y="9547"/>
                  </a:cubicBezTo>
                  <a:lnTo>
                    <a:pt x="2206" y="2521"/>
                  </a:lnTo>
                  <a:cubicBezTo>
                    <a:pt x="2206" y="2332"/>
                    <a:pt x="2332" y="2175"/>
                    <a:pt x="2552" y="21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9"/>
                  </a:lnTo>
                  <a:lnTo>
                    <a:pt x="2458" y="1419"/>
                  </a:lnTo>
                  <a:cubicBezTo>
                    <a:pt x="1891" y="1419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2"/>
                    <a:pt x="1" y="4601"/>
                  </a:cubicBezTo>
                  <a:cubicBezTo>
                    <a:pt x="1" y="4821"/>
                    <a:pt x="158" y="4979"/>
                    <a:pt x="347" y="4979"/>
                  </a:cubicBezTo>
                  <a:lnTo>
                    <a:pt x="1418" y="4979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90"/>
                  </a:lnTo>
                  <a:lnTo>
                    <a:pt x="347" y="7090"/>
                  </a:lnTo>
                  <a:cubicBezTo>
                    <a:pt x="158" y="7090"/>
                    <a:pt x="1" y="7247"/>
                    <a:pt x="1" y="7436"/>
                  </a:cubicBezTo>
                  <a:cubicBezTo>
                    <a:pt x="1" y="7657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50"/>
                    <a:pt x="2458" y="10650"/>
                  </a:cubicBezTo>
                  <a:lnTo>
                    <a:pt x="2836" y="10650"/>
                  </a:lnTo>
                  <a:lnTo>
                    <a:pt x="2836" y="11689"/>
                  </a:lnTo>
                  <a:cubicBezTo>
                    <a:pt x="2836" y="11910"/>
                    <a:pt x="2994" y="12067"/>
                    <a:pt x="3183" y="12067"/>
                  </a:cubicBezTo>
                  <a:cubicBezTo>
                    <a:pt x="3372" y="12067"/>
                    <a:pt x="3529" y="11910"/>
                    <a:pt x="3529" y="11689"/>
                  </a:cubicBezTo>
                  <a:lnTo>
                    <a:pt x="3529" y="10555"/>
                  </a:lnTo>
                  <a:lnTo>
                    <a:pt x="4254" y="10555"/>
                  </a:lnTo>
                  <a:lnTo>
                    <a:pt x="4254" y="11626"/>
                  </a:lnTo>
                  <a:cubicBezTo>
                    <a:pt x="4254" y="11815"/>
                    <a:pt x="4411" y="11973"/>
                    <a:pt x="4600" y="11973"/>
                  </a:cubicBezTo>
                  <a:cubicBezTo>
                    <a:pt x="4789" y="11973"/>
                    <a:pt x="4947" y="11815"/>
                    <a:pt x="4947" y="11626"/>
                  </a:cubicBezTo>
                  <a:lnTo>
                    <a:pt x="4947" y="10555"/>
                  </a:lnTo>
                  <a:lnTo>
                    <a:pt x="5671" y="10555"/>
                  </a:lnTo>
                  <a:lnTo>
                    <a:pt x="5671" y="11626"/>
                  </a:lnTo>
                  <a:cubicBezTo>
                    <a:pt x="5671" y="11815"/>
                    <a:pt x="5829" y="11973"/>
                    <a:pt x="6018" y="11973"/>
                  </a:cubicBezTo>
                  <a:cubicBezTo>
                    <a:pt x="6207" y="11973"/>
                    <a:pt x="6365" y="11815"/>
                    <a:pt x="6365" y="11626"/>
                  </a:cubicBezTo>
                  <a:lnTo>
                    <a:pt x="6365" y="10555"/>
                  </a:lnTo>
                  <a:lnTo>
                    <a:pt x="7089" y="10555"/>
                  </a:lnTo>
                  <a:lnTo>
                    <a:pt x="7089" y="11626"/>
                  </a:lnTo>
                  <a:cubicBezTo>
                    <a:pt x="7089" y="11815"/>
                    <a:pt x="7247" y="11973"/>
                    <a:pt x="7436" y="11973"/>
                  </a:cubicBezTo>
                  <a:cubicBezTo>
                    <a:pt x="7625" y="11973"/>
                    <a:pt x="7782" y="11815"/>
                    <a:pt x="7782" y="11626"/>
                  </a:cubicBezTo>
                  <a:lnTo>
                    <a:pt x="7782" y="10555"/>
                  </a:lnTo>
                  <a:lnTo>
                    <a:pt x="8507" y="10555"/>
                  </a:lnTo>
                  <a:lnTo>
                    <a:pt x="8507" y="11626"/>
                  </a:lnTo>
                  <a:cubicBezTo>
                    <a:pt x="8507" y="11815"/>
                    <a:pt x="8664" y="11973"/>
                    <a:pt x="8853" y="11973"/>
                  </a:cubicBezTo>
                  <a:cubicBezTo>
                    <a:pt x="9042" y="11973"/>
                    <a:pt x="9200" y="11815"/>
                    <a:pt x="9200" y="11626"/>
                  </a:cubicBezTo>
                  <a:lnTo>
                    <a:pt x="9200" y="10555"/>
                  </a:lnTo>
                  <a:lnTo>
                    <a:pt x="9547" y="10555"/>
                  </a:lnTo>
                  <a:cubicBezTo>
                    <a:pt x="10145" y="10555"/>
                    <a:pt x="10618" y="10082"/>
                    <a:pt x="10618" y="9484"/>
                  </a:cubicBezTo>
                  <a:lnTo>
                    <a:pt x="10618" y="9137"/>
                  </a:lnTo>
                  <a:lnTo>
                    <a:pt x="11689" y="9137"/>
                  </a:lnTo>
                  <a:cubicBezTo>
                    <a:pt x="11878" y="9137"/>
                    <a:pt x="12035" y="8980"/>
                    <a:pt x="12035" y="8791"/>
                  </a:cubicBezTo>
                  <a:cubicBezTo>
                    <a:pt x="12035" y="8602"/>
                    <a:pt x="11878" y="8444"/>
                    <a:pt x="11689" y="8444"/>
                  </a:cubicBezTo>
                  <a:lnTo>
                    <a:pt x="10618" y="8444"/>
                  </a:lnTo>
                  <a:lnTo>
                    <a:pt x="10618" y="7720"/>
                  </a:lnTo>
                  <a:lnTo>
                    <a:pt x="11689" y="7720"/>
                  </a:lnTo>
                  <a:cubicBezTo>
                    <a:pt x="11878" y="7720"/>
                    <a:pt x="12035" y="7562"/>
                    <a:pt x="12035" y="7373"/>
                  </a:cubicBezTo>
                  <a:cubicBezTo>
                    <a:pt x="12035" y="7153"/>
                    <a:pt x="11878" y="6995"/>
                    <a:pt x="11689" y="6995"/>
                  </a:cubicBezTo>
                  <a:lnTo>
                    <a:pt x="10618" y="6995"/>
                  </a:lnTo>
                  <a:lnTo>
                    <a:pt x="10618" y="6302"/>
                  </a:lnTo>
                  <a:lnTo>
                    <a:pt x="11689" y="6302"/>
                  </a:lnTo>
                  <a:cubicBezTo>
                    <a:pt x="11878" y="6302"/>
                    <a:pt x="12035" y="6144"/>
                    <a:pt x="12035" y="5955"/>
                  </a:cubicBezTo>
                  <a:cubicBezTo>
                    <a:pt x="12035" y="5735"/>
                    <a:pt x="11878" y="5577"/>
                    <a:pt x="11689" y="5577"/>
                  </a:cubicBezTo>
                  <a:lnTo>
                    <a:pt x="10618" y="5577"/>
                  </a:lnTo>
                  <a:lnTo>
                    <a:pt x="10618" y="4884"/>
                  </a:lnTo>
                  <a:lnTo>
                    <a:pt x="11689" y="4884"/>
                  </a:lnTo>
                  <a:lnTo>
                    <a:pt x="11689" y="4979"/>
                  </a:lnTo>
                  <a:cubicBezTo>
                    <a:pt x="11878" y="4979"/>
                    <a:pt x="12035" y="4821"/>
                    <a:pt x="12035" y="4601"/>
                  </a:cubicBezTo>
                  <a:cubicBezTo>
                    <a:pt x="12035" y="4412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5" y="3372"/>
                    <a:pt x="12035" y="3183"/>
                  </a:cubicBezTo>
                  <a:cubicBezTo>
                    <a:pt x="12035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9"/>
                    <a:pt x="9547" y="1419"/>
                  </a:cubicBezTo>
                  <a:lnTo>
                    <a:pt x="9200" y="1419"/>
                  </a:lnTo>
                  <a:lnTo>
                    <a:pt x="9200" y="347"/>
                  </a:lnTo>
                  <a:cubicBezTo>
                    <a:pt x="9200" y="158"/>
                    <a:pt x="9042" y="1"/>
                    <a:pt x="8853" y="1"/>
                  </a:cubicBezTo>
                  <a:cubicBezTo>
                    <a:pt x="8664" y="1"/>
                    <a:pt x="8507" y="158"/>
                    <a:pt x="8507" y="347"/>
                  </a:cubicBezTo>
                  <a:lnTo>
                    <a:pt x="8507" y="1419"/>
                  </a:lnTo>
                  <a:lnTo>
                    <a:pt x="7782" y="1419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9"/>
                  </a:lnTo>
                  <a:lnTo>
                    <a:pt x="6365" y="1419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1" y="158"/>
                    <a:pt x="5671" y="347"/>
                  </a:cubicBezTo>
                  <a:lnTo>
                    <a:pt x="5671" y="1419"/>
                  </a:lnTo>
                  <a:lnTo>
                    <a:pt x="4947" y="1419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9"/>
                  </a:lnTo>
                  <a:lnTo>
                    <a:pt x="3529" y="1419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63"/>
            <p:cNvSpPr/>
            <p:nvPr/>
          </p:nvSpPr>
          <p:spPr>
            <a:xfrm>
              <a:off x="-44455600" y="205372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cubicBezTo>
                    <a:pt x="536" y="725"/>
                    <a:pt x="693" y="567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63"/>
            <p:cNvSpPr/>
            <p:nvPr/>
          </p:nvSpPr>
          <p:spPr>
            <a:xfrm>
              <a:off x="-44455600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63"/>
            <p:cNvSpPr/>
            <p:nvPr/>
          </p:nvSpPr>
          <p:spPr>
            <a:xfrm>
              <a:off x="-443146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63"/>
            <p:cNvSpPr/>
            <p:nvPr/>
          </p:nvSpPr>
          <p:spPr>
            <a:xfrm>
              <a:off x="-44314625" y="205372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725"/>
                    <a:pt x="347" y="725"/>
                  </a:cubicBezTo>
                  <a:cubicBezTo>
                    <a:pt x="536" y="725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63"/>
            <p:cNvSpPr/>
            <p:nvPr/>
          </p:nvSpPr>
          <p:spPr>
            <a:xfrm>
              <a:off x="-44447725" y="2062375"/>
              <a:ext cx="143350" cy="140225"/>
            </a:xfrm>
            <a:custGeom>
              <a:avLst/>
              <a:gdLst/>
              <a:ahLst/>
              <a:cxnLst/>
              <a:rect l="l" t="t" r="r" b="b"/>
              <a:pathLst>
                <a:path w="5734" h="5609" extrusionOk="0">
                  <a:moveTo>
                    <a:pt x="3182" y="757"/>
                  </a:moveTo>
                  <a:lnTo>
                    <a:pt x="3182" y="883"/>
                  </a:lnTo>
                  <a:cubicBezTo>
                    <a:pt x="3182" y="1041"/>
                    <a:pt x="3277" y="1167"/>
                    <a:pt x="3434" y="1198"/>
                  </a:cubicBezTo>
                  <a:cubicBezTo>
                    <a:pt x="3623" y="1261"/>
                    <a:pt x="3812" y="1387"/>
                    <a:pt x="3970" y="1513"/>
                  </a:cubicBezTo>
                  <a:cubicBezTo>
                    <a:pt x="4049" y="1553"/>
                    <a:pt x="4142" y="1593"/>
                    <a:pt x="4231" y="1593"/>
                  </a:cubicBezTo>
                  <a:cubicBezTo>
                    <a:pt x="4282" y="1593"/>
                    <a:pt x="4333" y="1579"/>
                    <a:pt x="4379" y="1545"/>
                  </a:cubicBezTo>
                  <a:lnTo>
                    <a:pt x="4505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00" y="2206"/>
                    <a:pt x="4537" y="2364"/>
                    <a:pt x="4568" y="2490"/>
                  </a:cubicBezTo>
                  <a:cubicBezTo>
                    <a:pt x="4600" y="2710"/>
                    <a:pt x="4600" y="2899"/>
                    <a:pt x="4568" y="3120"/>
                  </a:cubicBezTo>
                  <a:cubicBezTo>
                    <a:pt x="4537" y="3277"/>
                    <a:pt x="4600" y="3403"/>
                    <a:pt x="4726" y="3466"/>
                  </a:cubicBezTo>
                  <a:lnTo>
                    <a:pt x="4852" y="3561"/>
                  </a:lnTo>
                  <a:lnTo>
                    <a:pt x="4505" y="4128"/>
                  </a:lnTo>
                  <a:lnTo>
                    <a:pt x="4379" y="4065"/>
                  </a:lnTo>
                  <a:cubicBezTo>
                    <a:pt x="4323" y="4037"/>
                    <a:pt x="4260" y="4021"/>
                    <a:pt x="4196" y="4021"/>
                  </a:cubicBezTo>
                  <a:cubicBezTo>
                    <a:pt x="4118" y="4021"/>
                    <a:pt x="4039" y="4044"/>
                    <a:pt x="3970" y="4097"/>
                  </a:cubicBezTo>
                  <a:cubicBezTo>
                    <a:pt x="3812" y="4254"/>
                    <a:pt x="3623" y="4349"/>
                    <a:pt x="3434" y="4412"/>
                  </a:cubicBezTo>
                  <a:cubicBezTo>
                    <a:pt x="3277" y="4475"/>
                    <a:pt x="3182" y="4632"/>
                    <a:pt x="3182" y="4727"/>
                  </a:cubicBezTo>
                  <a:lnTo>
                    <a:pt x="3182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394" y="4475"/>
                    <a:pt x="2237" y="4412"/>
                  </a:cubicBezTo>
                  <a:cubicBezTo>
                    <a:pt x="2048" y="4349"/>
                    <a:pt x="1859" y="4223"/>
                    <a:pt x="1701" y="4097"/>
                  </a:cubicBezTo>
                  <a:cubicBezTo>
                    <a:pt x="1622" y="4057"/>
                    <a:pt x="1529" y="4017"/>
                    <a:pt x="1440" y="4017"/>
                  </a:cubicBezTo>
                  <a:cubicBezTo>
                    <a:pt x="1389" y="4017"/>
                    <a:pt x="1338" y="4030"/>
                    <a:pt x="1292" y="4065"/>
                  </a:cubicBezTo>
                  <a:lnTo>
                    <a:pt x="1166" y="4128"/>
                  </a:lnTo>
                  <a:lnTo>
                    <a:pt x="819" y="3561"/>
                  </a:lnTo>
                  <a:lnTo>
                    <a:pt x="945" y="3466"/>
                  </a:lnTo>
                  <a:cubicBezTo>
                    <a:pt x="1071" y="3403"/>
                    <a:pt x="1134" y="3246"/>
                    <a:pt x="1103" y="3120"/>
                  </a:cubicBezTo>
                  <a:cubicBezTo>
                    <a:pt x="1071" y="2899"/>
                    <a:pt x="1071" y="2710"/>
                    <a:pt x="1103" y="2490"/>
                  </a:cubicBezTo>
                  <a:cubicBezTo>
                    <a:pt x="1134" y="2332"/>
                    <a:pt x="1071" y="2206"/>
                    <a:pt x="945" y="2143"/>
                  </a:cubicBezTo>
                  <a:lnTo>
                    <a:pt x="819" y="2049"/>
                  </a:lnTo>
                  <a:lnTo>
                    <a:pt x="1166" y="1482"/>
                  </a:lnTo>
                  <a:lnTo>
                    <a:pt x="1292" y="1545"/>
                  </a:lnTo>
                  <a:cubicBezTo>
                    <a:pt x="1350" y="1589"/>
                    <a:pt x="1416" y="1612"/>
                    <a:pt x="1481" y="1612"/>
                  </a:cubicBezTo>
                  <a:cubicBezTo>
                    <a:pt x="1557" y="1612"/>
                    <a:pt x="1634" y="1581"/>
                    <a:pt x="1701" y="1513"/>
                  </a:cubicBezTo>
                  <a:cubicBezTo>
                    <a:pt x="1859" y="1356"/>
                    <a:pt x="2048" y="1261"/>
                    <a:pt x="2237" y="1198"/>
                  </a:cubicBezTo>
                  <a:cubicBezTo>
                    <a:pt x="2394" y="1167"/>
                    <a:pt x="2489" y="1009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53" y="1"/>
                    <a:pt x="1796" y="158"/>
                    <a:pt x="1796" y="347"/>
                  </a:cubicBezTo>
                  <a:lnTo>
                    <a:pt x="1796" y="599"/>
                  </a:lnTo>
                  <a:cubicBezTo>
                    <a:pt x="1701" y="631"/>
                    <a:pt x="1575" y="726"/>
                    <a:pt x="1481" y="789"/>
                  </a:cubicBezTo>
                  <a:lnTo>
                    <a:pt x="1292" y="663"/>
                  </a:lnTo>
                  <a:cubicBezTo>
                    <a:pt x="1242" y="643"/>
                    <a:pt x="1186" y="632"/>
                    <a:pt x="1129" y="632"/>
                  </a:cubicBezTo>
                  <a:cubicBezTo>
                    <a:pt x="1007" y="632"/>
                    <a:pt x="884" y="681"/>
                    <a:pt x="819" y="789"/>
                  </a:cubicBezTo>
                  <a:lnTo>
                    <a:pt x="126" y="2017"/>
                  </a:lnTo>
                  <a:cubicBezTo>
                    <a:pt x="32" y="2175"/>
                    <a:pt x="63" y="2395"/>
                    <a:pt x="221" y="2490"/>
                  </a:cubicBezTo>
                  <a:lnTo>
                    <a:pt x="441" y="2616"/>
                  </a:lnTo>
                  <a:lnTo>
                    <a:pt x="441" y="2994"/>
                  </a:lnTo>
                  <a:lnTo>
                    <a:pt x="221" y="3120"/>
                  </a:lnTo>
                  <a:cubicBezTo>
                    <a:pt x="95" y="3183"/>
                    <a:pt x="0" y="3435"/>
                    <a:pt x="126" y="3592"/>
                  </a:cubicBezTo>
                  <a:lnTo>
                    <a:pt x="819" y="4821"/>
                  </a:lnTo>
                  <a:cubicBezTo>
                    <a:pt x="879" y="4921"/>
                    <a:pt x="989" y="4983"/>
                    <a:pt x="1102" y="4983"/>
                  </a:cubicBezTo>
                  <a:cubicBezTo>
                    <a:pt x="1168" y="4983"/>
                    <a:pt x="1234" y="4962"/>
                    <a:pt x="1292" y="4916"/>
                  </a:cubicBezTo>
                  <a:lnTo>
                    <a:pt x="1481" y="4821"/>
                  </a:lnTo>
                  <a:cubicBezTo>
                    <a:pt x="1607" y="4884"/>
                    <a:pt x="1733" y="4979"/>
                    <a:pt x="1796" y="5010"/>
                  </a:cubicBezTo>
                  <a:lnTo>
                    <a:pt x="1796" y="5231"/>
                  </a:lnTo>
                  <a:cubicBezTo>
                    <a:pt x="1796" y="5451"/>
                    <a:pt x="1953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8" y="5451"/>
                    <a:pt x="3938" y="5231"/>
                  </a:cubicBezTo>
                  <a:lnTo>
                    <a:pt x="3938" y="5010"/>
                  </a:lnTo>
                  <a:cubicBezTo>
                    <a:pt x="4064" y="4979"/>
                    <a:pt x="4159" y="4884"/>
                    <a:pt x="4253" y="4821"/>
                  </a:cubicBezTo>
                  <a:lnTo>
                    <a:pt x="4442" y="4916"/>
                  </a:lnTo>
                  <a:cubicBezTo>
                    <a:pt x="4501" y="4951"/>
                    <a:pt x="4574" y="4969"/>
                    <a:pt x="4644" y="4969"/>
                  </a:cubicBezTo>
                  <a:cubicBezTo>
                    <a:pt x="4762" y="4969"/>
                    <a:pt x="4875" y="4920"/>
                    <a:pt x="4915" y="4821"/>
                  </a:cubicBezTo>
                  <a:lnTo>
                    <a:pt x="5639" y="3592"/>
                  </a:lnTo>
                  <a:cubicBezTo>
                    <a:pt x="5702" y="3435"/>
                    <a:pt x="5671" y="3246"/>
                    <a:pt x="5513" y="3120"/>
                  </a:cubicBezTo>
                  <a:lnTo>
                    <a:pt x="5324" y="2994"/>
                  </a:lnTo>
                  <a:lnTo>
                    <a:pt x="5324" y="2616"/>
                  </a:lnTo>
                  <a:lnTo>
                    <a:pt x="5513" y="2490"/>
                  </a:lnTo>
                  <a:cubicBezTo>
                    <a:pt x="5671" y="2395"/>
                    <a:pt x="5734" y="2175"/>
                    <a:pt x="5639" y="2017"/>
                  </a:cubicBezTo>
                  <a:lnTo>
                    <a:pt x="4915" y="789"/>
                  </a:lnTo>
                  <a:cubicBezTo>
                    <a:pt x="4872" y="681"/>
                    <a:pt x="4742" y="618"/>
                    <a:pt x="4614" y="618"/>
                  </a:cubicBezTo>
                  <a:cubicBezTo>
                    <a:pt x="4553" y="618"/>
                    <a:pt x="4493" y="632"/>
                    <a:pt x="4442" y="663"/>
                  </a:cubicBezTo>
                  <a:lnTo>
                    <a:pt x="4253" y="789"/>
                  </a:lnTo>
                  <a:cubicBezTo>
                    <a:pt x="4127" y="726"/>
                    <a:pt x="4001" y="631"/>
                    <a:pt x="3938" y="599"/>
                  </a:cubicBezTo>
                  <a:lnTo>
                    <a:pt x="3938" y="347"/>
                  </a:lnTo>
                  <a:cubicBezTo>
                    <a:pt x="3938" y="158"/>
                    <a:pt x="3781" y="1"/>
                    <a:pt x="35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63"/>
            <p:cNvSpPr/>
            <p:nvPr/>
          </p:nvSpPr>
          <p:spPr>
            <a:xfrm>
              <a:off x="-44403625" y="2107275"/>
              <a:ext cx="53575" cy="52800"/>
            </a:xfrm>
            <a:custGeom>
              <a:avLst/>
              <a:gdLst/>
              <a:ahLst/>
              <a:cxnLst/>
              <a:rect l="l" t="t" r="r" b="b"/>
              <a:pathLst>
                <a:path w="2143" h="2112" extrusionOk="0">
                  <a:moveTo>
                    <a:pt x="1072" y="662"/>
                  </a:moveTo>
                  <a:cubicBezTo>
                    <a:pt x="1261" y="662"/>
                    <a:pt x="1418" y="820"/>
                    <a:pt x="1418" y="1009"/>
                  </a:cubicBezTo>
                  <a:cubicBezTo>
                    <a:pt x="1418" y="1198"/>
                    <a:pt x="1261" y="1355"/>
                    <a:pt x="1072" y="1355"/>
                  </a:cubicBezTo>
                  <a:cubicBezTo>
                    <a:pt x="882" y="1355"/>
                    <a:pt x="725" y="1198"/>
                    <a:pt x="725" y="1009"/>
                  </a:cubicBezTo>
                  <a:cubicBezTo>
                    <a:pt x="725" y="820"/>
                    <a:pt x="882" y="662"/>
                    <a:pt x="1072" y="662"/>
                  </a:cubicBezTo>
                  <a:close/>
                  <a:moveTo>
                    <a:pt x="1072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2"/>
                    <a:pt x="1072" y="2112"/>
                  </a:cubicBezTo>
                  <a:cubicBezTo>
                    <a:pt x="1670" y="2112"/>
                    <a:pt x="2143" y="1639"/>
                    <a:pt x="2143" y="1040"/>
                  </a:cubicBezTo>
                  <a:cubicBezTo>
                    <a:pt x="2143" y="473"/>
                    <a:pt x="1670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0" name="Google Shape;740;p63"/>
          <p:cNvSpPr/>
          <p:nvPr/>
        </p:nvSpPr>
        <p:spPr>
          <a:xfrm>
            <a:off x="4442444" y="1896910"/>
            <a:ext cx="291767" cy="331821"/>
          </a:xfrm>
          <a:custGeom>
            <a:avLst/>
            <a:gdLst/>
            <a:ahLst/>
            <a:cxnLst/>
            <a:rect l="l" t="t" r="r" b="b"/>
            <a:pathLst>
              <a:path w="10555" h="12004" extrusionOk="0">
                <a:moveTo>
                  <a:pt x="5262" y="709"/>
                </a:moveTo>
                <a:lnTo>
                  <a:pt x="9420" y="2788"/>
                </a:lnTo>
                <a:lnTo>
                  <a:pt x="8066" y="3450"/>
                </a:lnTo>
                <a:lnTo>
                  <a:pt x="5451" y="2127"/>
                </a:lnTo>
                <a:cubicBezTo>
                  <a:pt x="5403" y="2111"/>
                  <a:pt x="5348" y="2103"/>
                  <a:pt x="5293" y="2103"/>
                </a:cubicBezTo>
                <a:cubicBezTo>
                  <a:pt x="5238" y="2103"/>
                  <a:pt x="5183" y="2111"/>
                  <a:pt x="5136" y="2127"/>
                </a:cubicBezTo>
                <a:lnTo>
                  <a:pt x="2489" y="3450"/>
                </a:lnTo>
                <a:lnTo>
                  <a:pt x="1197" y="2788"/>
                </a:lnTo>
                <a:lnTo>
                  <a:pt x="5262" y="709"/>
                </a:lnTo>
                <a:close/>
                <a:moveTo>
                  <a:pt x="4915" y="3040"/>
                </a:moveTo>
                <a:lnTo>
                  <a:pt x="4915" y="6222"/>
                </a:lnTo>
                <a:lnTo>
                  <a:pt x="2804" y="7294"/>
                </a:lnTo>
                <a:lnTo>
                  <a:pt x="2804" y="4080"/>
                </a:lnTo>
                <a:lnTo>
                  <a:pt x="4915" y="3040"/>
                </a:lnTo>
                <a:close/>
                <a:moveTo>
                  <a:pt x="5640" y="3040"/>
                </a:moveTo>
                <a:lnTo>
                  <a:pt x="7750" y="4080"/>
                </a:lnTo>
                <a:lnTo>
                  <a:pt x="7750" y="7294"/>
                </a:lnTo>
                <a:lnTo>
                  <a:pt x="5640" y="6222"/>
                </a:lnTo>
                <a:lnTo>
                  <a:pt x="5640" y="3040"/>
                </a:lnTo>
                <a:close/>
                <a:moveTo>
                  <a:pt x="5262" y="6758"/>
                </a:moveTo>
                <a:lnTo>
                  <a:pt x="7278" y="7798"/>
                </a:lnTo>
                <a:lnTo>
                  <a:pt x="5262" y="8806"/>
                </a:lnTo>
                <a:lnTo>
                  <a:pt x="3277" y="7798"/>
                </a:lnTo>
                <a:lnTo>
                  <a:pt x="5262" y="6758"/>
                </a:lnTo>
                <a:close/>
                <a:moveTo>
                  <a:pt x="725" y="3372"/>
                </a:moveTo>
                <a:lnTo>
                  <a:pt x="2111" y="4080"/>
                </a:lnTo>
                <a:lnTo>
                  <a:pt x="2111" y="7829"/>
                </a:lnTo>
                <a:cubicBezTo>
                  <a:pt x="2111" y="7955"/>
                  <a:pt x="2206" y="8081"/>
                  <a:pt x="2332" y="8113"/>
                </a:cubicBezTo>
                <a:lnTo>
                  <a:pt x="4915" y="9404"/>
                </a:lnTo>
                <a:lnTo>
                  <a:pt x="4915" y="10980"/>
                </a:lnTo>
                <a:lnTo>
                  <a:pt x="725" y="8869"/>
                </a:lnTo>
                <a:lnTo>
                  <a:pt x="725" y="3372"/>
                </a:lnTo>
                <a:close/>
                <a:moveTo>
                  <a:pt x="9861" y="3387"/>
                </a:moveTo>
                <a:lnTo>
                  <a:pt x="9861" y="8932"/>
                </a:lnTo>
                <a:lnTo>
                  <a:pt x="5640" y="11011"/>
                </a:lnTo>
                <a:lnTo>
                  <a:pt x="5640" y="9436"/>
                </a:lnTo>
                <a:lnTo>
                  <a:pt x="8223" y="8144"/>
                </a:lnTo>
                <a:cubicBezTo>
                  <a:pt x="8349" y="8113"/>
                  <a:pt x="8412" y="7987"/>
                  <a:pt x="8412" y="7829"/>
                </a:cubicBezTo>
                <a:lnTo>
                  <a:pt x="8412" y="4080"/>
                </a:lnTo>
                <a:lnTo>
                  <a:pt x="9861" y="3387"/>
                </a:lnTo>
                <a:close/>
                <a:moveTo>
                  <a:pt x="5262" y="0"/>
                </a:moveTo>
                <a:cubicBezTo>
                  <a:pt x="5206" y="0"/>
                  <a:pt x="5151" y="16"/>
                  <a:pt x="5104" y="47"/>
                </a:cubicBezTo>
                <a:lnTo>
                  <a:pt x="284" y="2473"/>
                </a:lnTo>
                <a:cubicBezTo>
                  <a:pt x="63" y="2536"/>
                  <a:pt x="0" y="2662"/>
                  <a:pt x="0" y="2820"/>
                </a:cubicBezTo>
                <a:lnTo>
                  <a:pt x="0" y="9152"/>
                </a:lnTo>
                <a:cubicBezTo>
                  <a:pt x="0" y="9278"/>
                  <a:pt x="63" y="9404"/>
                  <a:pt x="189" y="9499"/>
                </a:cubicBezTo>
                <a:lnTo>
                  <a:pt x="5104" y="11956"/>
                </a:lnTo>
                <a:cubicBezTo>
                  <a:pt x="5151" y="11988"/>
                  <a:pt x="5206" y="12003"/>
                  <a:pt x="5262" y="12003"/>
                </a:cubicBezTo>
                <a:cubicBezTo>
                  <a:pt x="5317" y="12003"/>
                  <a:pt x="5372" y="11988"/>
                  <a:pt x="5419" y="11956"/>
                </a:cubicBezTo>
                <a:lnTo>
                  <a:pt x="10365" y="9499"/>
                </a:lnTo>
                <a:cubicBezTo>
                  <a:pt x="10460" y="9404"/>
                  <a:pt x="10554" y="9278"/>
                  <a:pt x="10554" y="9152"/>
                </a:cubicBezTo>
                <a:lnTo>
                  <a:pt x="10554" y="2788"/>
                </a:lnTo>
                <a:cubicBezTo>
                  <a:pt x="10554" y="2662"/>
                  <a:pt x="10460" y="2568"/>
                  <a:pt x="10365" y="2505"/>
                </a:cubicBezTo>
                <a:lnTo>
                  <a:pt x="5419" y="47"/>
                </a:lnTo>
                <a:cubicBezTo>
                  <a:pt x="5372" y="16"/>
                  <a:pt x="5317" y="0"/>
                  <a:pt x="526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63"/>
          <p:cNvSpPr/>
          <p:nvPr/>
        </p:nvSpPr>
        <p:spPr>
          <a:xfrm>
            <a:off x="2190147" y="2455264"/>
            <a:ext cx="333562" cy="311807"/>
          </a:xfrm>
          <a:custGeom>
            <a:avLst/>
            <a:gdLst/>
            <a:ahLst/>
            <a:cxnLst/>
            <a:rect l="l" t="t" r="r" b="b"/>
            <a:pathLst>
              <a:path w="12067" h="11280" extrusionOk="0">
                <a:moveTo>
                  <a:pt x="5986" y="757"/>
                </a:moveTo>
                <a:cubicBezTo>
                  <a:pt x="7656" y="757"/>
                  <a:pt x="9011" y="2049"/>
                  <a:pt x="9137" y="3718"/>
                </a:cubicBezTo>
                <a:cubicBezTo>
                  <a:pt x="8822" y="3624"/>
                  <a:pt x="8475" y="3561"/>
                  <a:pt x="8066" y="3561"/>
                </a:cubicBezTo>
                <a:cubicBezTo>
                  <a:pt x="7278" y="3561"/>
                  <a:pt x="6585" y="3781"/>
                  <a:pt x="5955" y="4191"/>
                </a:cubicBezTo>
                <a:cubicBezTo>
                  <a:pt x="5356" y="3781"/>
                  <a:pt x="4632" y="3561"/>
                  <a:pt x="3844" y="3561"/>
                </a:cubicBezTo>
                <a:cubicBezTo>
                  <a:pt x="3466" y="3561"/>
                  <a:pt x="3119" y="3592"/>
                  <a:pt x="2773" y="3718"/>
                </a:cubicBezTo>
                <a:cubicBezTo>
                  <a:pt x="2930" y="2049"/>
                  <a:pt x="4285" y="757"/>
                  <a:pt x="5986" y="757"/>
                </a:cubicBezTo>
                <a:close/>
                <a:moveTo>
                  <a:pt x="3875" y="4254"/>
                </a:moveTo>
                <a:cubicBezTo>
                  <a:pt x="4411" y="4254"/>
                  <a:pt x="4915" y="4411"/>
                  <a:pt x="5388" y="4663"/>
                </a:cubicBezTo>
                <a:cubicBezTo>
                  <a:pt x="4852" y="5168"/>
                  <a:pt x="4505" y="5829"/>
                  <a:pt x="4285" y="6585"/>
                </a:cubicBezTo>
                <a:cubicBezTo>
                  <a:pt x="3560" y="6113"/>
                  <a:pt x="2993" y="5325"/>
                  <a:pt x="2836" y="4411"/>
                </a:cubicBezTo>
                <a:cubicBezTo>
                  <a:pt x="3151" y="4317"/>
                  <a:pt x="3497" y="4254"/>
                  <a:pt x="3875" y="4254"/>
                </a:cubicBezTo>
                <a:close/>
                <a:moveTo>
                  <a:pt x="8129" y="4254"/>
                </a:moveTo>
                <a:cubicBezTo>
                  <a:pt x="8475" y="4254"/>
                  <a:pt x="8822" y="4317"/>
                  <a:pt x="9137" y="4411"/>
                </a:cubicBezTo>
                <a:cubicBezTo>
                  <a:pt x="8979" y="5325"/>
                  <a:pt x="8444" y="6113"/>
                  <a:pt x="7687" y="6585"/>
                </a:cubicBezTo>
                <a:cubicBezTo>
                  <a:pt x="7498" y="5829"/>
                  <a:pt x="7089" y="5168"/>
                  <a:pt x="6585" y="4663"/>
                </a:cubicBezTo>
                <a:cubicBezTo>
                  <a:pt x="7026" y="4411"/>
                  <a:pt x="7561" y="4254"/>
                  <a:pt x="8129" y="4254"/>
                </a:cubicBezTo>
                <a:close/>
                <a:moveTo>
                  <a:pt x="5986" y="5042"/>
                </a:moveTo>
                <a:cubicBezTo>
                  <a:pt x="6490" y="5514"/>
                  <a:pt x="6900" y="6144"/>
                  <a:pt x="7026" y="6900"/>
                </a:cubicBezTo>
                <a:cubicBezTo>
                  <a:pt x="6648" y="7026"/>
                  <a:pt x="6364" y="7058"/>
                  <a:pt x="5986" y="7058"/>
                </a:cubicBezTo>
                <a:cubicBezTo>
                  <a:pt x="5640" y="7058"/>
                  <a:pt x="5293" y="7026"/>
                  <a:pt x="4978" y="6900"/>
                </a:cubicBezTo>
                <a:cubicBezTo>
                  <a:pt x="5073" y="6176"/>
                  <a:pt x="5451" y="5514"/>
                  <a:pt x="5986" y="5042"/>
                </a:cubicBezTo>
                <a:close/>
                <a:moveTo>
                  <a:pt x="4915" y="7625"/>
                </a:moveTo>
                <a:lnTo>
                  <a:pt x="4915" y="7625"/>
                </a:lnTo>
                <a:cubicBezTo>
                  <a:pt x="5230" y="7688"/>
                  <a:pt x="5608" y="7782"/>
                  <a:pt x="5986" y="7782"/>
                </a:cubicBezTo>
                <a:cubicBezTo>
                  <a:pt x="6333" y="7782"/>
                  <a:pt x="6711" y="7719"/>
                  <a:pt x="7057" y="7625"/>
                </a:cubicBezTo>
                <a:lnTo>
                  <a:pt x="7057" y="7625"/>
                </a:lnTo>
                <a:cubicBezTo>
                  <a:pt x="6963" y="8476"/>
                  <a:pt x="6585" y="9232"/>
                  <a:pt x="5986" y="9767"/>
                </a:cubicBezTo>
                <a:cubicBezTo>
                  <a:pt x="5388" y="9232"/>
                  <a:pt x="5010" y="8476"/>
                  <a:pt x="4915" y="7625"/>
                </a:cubicBezTo>
                <a:close/>
                <a:moveTo>
                  <a:pt x="2206" y="4726"/>
                </a:moveTo>
                <a:cubicBezTo>
                  <a:pt x="2458" y="5892"/>
                  <a:pt x="3245" y="6837"/>
                  <a:pt x="4222" y="7373"/>
                </a:cubicBezTo>
                <a:lnTo>
                  <a:pt x="4222" y="7467"/>
                </a:lnTo>
                <a:cubicBezTo>
                  <a:pt x="4222" y="8570"/>
                  <a:pt x="4663" y="9515"/>
                  <a:pt x="5388" y="10208"/>
                </a:cubicBezTo>
                <a:cubicBezTo>
                  <a:pt x="4915" y="10460"/>
                  <a:pt x="4411" y="10555"/>
                  <a:pt x="3875" y="10555"/>
                </a:cubicBezTo>
                <a:cubicBezTo>
                  <a:pt x="2080" y="10555"/>
                  <a:pt x="662" y="9137"/>
                  <a:pt x="662" y="7404"/>
                </a:cubicBezTo>
                <a:cubicBezTo>
                  <a:pt x="662" y="6270"/>
                  <a:pt x="1260" y="5294"/>
                  <a:pt x="2206" y="4726"/>
                </a:cubicBezTo>
                <a:close/>
                <a:moveTo>
                  <a:pt x="9735" y="4695"/>
                </a:moveTo>
                <a:cubicBezTo>
                  <a:pt x="10649" y="5262"/>
                  <a:pt x="11279" y="6239"/>
                  <a:pt x="11279" y="7373"/>
                </a:cubicBezTo>
                <a:cubicBezTo>
                  <a:pt x="11279" y="9137"/>
                  <a:pt x="9861" y="10555"/>
                  <a:pt x="8066" y="10555"/>
                </a:cubicBezTo>
                <a:cubicBezTo>
                  <a:pt x="7530" y="10555"/>
                  <a:pt x="7026" y="10397"/>
                  <a:pt x="6553" y="10177"/>
                </a:cubicBezTo>
                <a:cubicBezTo>
                  <a:pt x="7246" y="9452"/>
                  <a:pt x="7719" y="8476"/>
                  <a:pt x="7719" y="7404"/>
                </a:cubicBezTo>
                <a:lnTo>
                  <a:pt x="7719" y="7341"/>
                </a:lnTo>
                <a:cubicBezTo>
                  <a:pt x="8759" y="6837"/>
                  <a:pt x="9515" y="5892"/>
                  <a:pt x="9735" y="4695"/>
                </a:cubicBezTo>
                <a:close/>
                <a:moveTo>
                  <a:pt x="5986" y="1"/>
                </a:moveTo>
                <a:cubicBezTo>
                  <a:pt x="3875" y="1"/>
                  <a:pt x="2143" y="1734"/>
                  <a:pt x="2143" y="3876"/>
                </a:cubicBezTo>
                <a:lnTo>
                  <a:pt x="2143" y="3939"/>
                </a:lnTo>
                <a:cubicBezTo>
                  <a:pt x="882" y="4569"/>
                  <a:pt x="0" y="5892"/>
                  <a:pt x="0" y="7404"/>
                </a:cubicBezTo>
                <a:cubicBezTo>
                  <a:pt x="0" y="9547"/>
                  <a:pt x="1733" y="11279"/>
                  <a:pt x="3907" y="11279"/>
                </a:cubicBezTo>
                <a:cubicBezTo>
                  <a:pt x="4695" y="11279"/>
                  <a:pt x="5388" y="11027"/>
                  <a:pt x="6018" y="10649"/>
                </a:cubicBezTo>
                <a:cubicBezTo>
                  <a:pt x="6616" y="11027"/>
                  <a:pt x="7372" y="11279"/>
                  <a:pt x="8160" y="11279"/>
                </a:cubicBezTo>
                <a:cubicBezTo>
                  <a:pt x="10271" y="11279"/>
                  <a:pt x="12067" y="9547"/>
                  <a:pt x="12067" y="7404"/>
                </a:cubicBezTo>
                <a:cubicBezTo>
                  <a:pt x="11972" y="5924"/>
                  <a:pt x="11122" y="4632"/>
                  <a:pt x="9861" y="3939"/>
                </a:cubicBezTo>
                <a:lnTo>
                  <a:pt x="9861" y="3876"/>
                </a:lnTo>
                <a:cubicBezTo>
                  <a:pt x="9861" y="1734"/>
                  <a:pt x="8129" y="1"/>
                  <a:pt x="598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6"/>
          <p:cNvSpPr txBox="1">
            <a:spLocks noGrp="1"/>
          </p:cNvSpPr>
          <p:nvPr>
            <p:ph type="ctrTitle" idx="8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TABLE OF CONTENTS</a:t>
            </a:r>
            <a:endParaRPr/>
          </a:p>
        </p:txBody>
      </p:sp>
      <p:sp>
        <p:nvSpPr>
          <p:cNvPr id="311" name="Google Shape;311;p46"/>
          <p:cNvSpPr txBox="1">
            <a:spLocks noGrp="1"/>
          </p:cNvSpPr>
          <p:nvPr>
            <p:ph type="ctrTitle"/>
          </p:nvPr>
        </p:nvSpPr>
        <p:spPr>
          <a:xfrm>
            <a:off x="1690457" y="204001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DESAIN ROBOT</a:t>
            </a:r>
            <a:endParaRPr dirty="0"/>
          </a:p>
        </p:txBody>
      </p:sp>
      <p:sp>
        <p:nvSpPr>
          <p:cNvPr id="313" name="Google Shape;313;p46"/>
          <p:cNvSpPr txBox="1">
            <a:spLocks noGrp="1"/>
          </p:cNvSpPr>
          <p:nvPr>
            <p:ph type="title" idx="9"/>
          </p:nvPr>
        </p:nvSpPr>
        <p:spPr>
          <a:xfrm>
            <a:off x="2128157" y="16194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sp>
        <p:nvSpPr>
          <p:cNvPr id="314" name="Google Shape;314;p46"/>
          <p:cNvSpPr txBox="1">
            <a:spLocks noGrp="1"/>
          </p:cNvSpPr>
          <p:nvPr>
            <p:ph type="ctrTitle" idx="2"/>
          </p:nvPr>
        </p:nvSpPr>
        <p:spPr>
          <a:xfrm>
            <a:off x="1690457" y="358713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SISTEM SENSOR</a:t>
            </a:r>
            <a:endParaRPr dirty="0"/>
          </a:p>
        </p:txBody>
      </p:sp>
      <p:sp>
        <p:nvSpPr>
          <p:cNvPr id="316" name="Google Shape;316;p46"/>
          <p:cNvSpPr txBox="1">
            <a:spLocks noGrp="1"/>
          </p:cNvSpPr>
          <p:nvPr>
            <p:ph type="title" idx="13"/>
          </p:nvPr>
        </p:nvSpPr>
        <p:spPr>
          <a:xfrm>
            <a:off x="2128157" y="316656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  <p:sp>
        <p:nvSpPr>
          <p:cNvPr id="317" name="Google Shape;317;p46"/>
          <p:cNvSpPr txBox="1">
            <a:spLocks noGrp="1"/>
          </p:cNvSpPr>
          <p:nvPr>
            <p:ph type="ctrTitle" idx="4"/>
          </p:nvPr>
        </p:nvSpPr>
        <p:spPr>
          <a:xfrm>
            <a:off x="4824357" y="204001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SISTEM KENDALI</a:t>
            </a:r>
            <a:endParaRPr dirty="0"/>
          </a:p>
        </p:txBody>
      </p:sp>
      <p:sp>
        <p:nvSpPr>
          <p:cNvPr id="319" name="Google Shape;319;p46"/>
          <p:cNvSpPr txBox="1">
            <a:spLocks noGrp="1"/>
          </p:cNvSpPr>
          <p:nvPr>
            <p:ph type="title" idx="14"/>
          </p:nvPr>
        </p:nvSpPr>
        <p:spPr>
          <a:xfrm>
            <a:off x="5262057" y="16194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  <p:sp>
        <p:nvSpPr>
          <p:cNvPr id="320" name="Google Shape;320;p46"/>
          <p:cNvSpPr txBox="1">
            <a:spLocks noGrp="1"/>
          </p:cNvSpPr>
          <p:nvPr>
            <p:ph type="ctrTitle" idx="6"/>
          </p:nvPr>
        </p:nvSpPr>
        <p:spPr>
          <a:xfrm>
            <a:off x="4824357" y="358713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DESAIN ARENA</a:t>
            </a:r>
            <a:endParaRPr dirty="0"/>
          </a:p>
        </p:txBody>
      </p:sp>
      <p:sp>
        <p:nvSpPr>
          <p:cNvPr id="322" name="Google Shape;322;p46"/>
          <p:cNvSpPr txBox="1">
            <a:spLocks noGrp="1"/>
          </p:cNvSpPr>
          <p:nvPr>
            <p:ph type="title" idx="15"/>
          </p:nvPr>
        </p:nvSpPr>
        <p:spPr>
          <a:xfrm>
            <a:off x="5262057" y="316656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64"/>
          <p:cNvSpPr txBox="1">
            <a:spLocks noGrp="1"/>
          </p:cNvSpPr>
          <p:nvPr>
            <p:ph type="ctrTitle"/>
          </p:nvPr>
        </p:nvSpPr>
        <p:spPr>
          <a:xfrm>
            <a:off x="749100" y="500825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BUSINESS MODEL</a:t>
            </a:r>
            <a:endParaRPr/>
          </a:p>
        </p:txBody>
      </p:sp>
      <p:sp>
        <p:nvSpPr>
          <p:cNvPr id="747" name="Google Shape;747;p64"/>
          <p:cNvSpPr txBox="1">
            <a:spLocks noGrp="1"/>
          </p:cNvSpPr>
          <p:nvPr>
            <p:ph type="subTitle" idx="4294967295"/>
          </p:nvPr>
        </p:nvSpPr>
        <p:spPr>
          <a:xfrm>
            <a:off x="8990125" y="2307150"/>
            <a:ext cx="1381200" cy="10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/>
              <a:t>Mercury is the closest planet to the Sun</a:t>
            </a:r>
            <a:endParaRPr sz="1200"/>
          </a:p>
        </p:txBody>
      </p:sp>
      <p:grpSp>
        <p:nvGrpSpPr>
          <p:cNvPr id="748" name="Google Shape;748;p64"/>
          <p:cNvGrpSpPr/>
          <p:nvPr/>
        </p:nvGrpSpPr>
        <p:grpSpPr>
          <a:xfrm>
            <a:off x="2457787" y="2317237"/>
            <a:ext cx="4228423" cy="979620"/>
            <a:chOff x="2457787" y="2317237"/>
            <a:chExt cx="4228423" cy="979620"/>
          </a:xfrm>
        </p:grpSpPr>
        <p:sp>
          <p:nvSpPr>
            <p:cNvPr id="749" name="Google Shape;749;p64"/>
            <p:cNvSpPr/>
            <p:nvPr/>
          </p:nvSpPr>
          <p:spPr>
            <a:xfrm>
              <a:off x="2457787" y="2317237"/>
              <a:ext cx="2069813" cy="979620"/>
            </a:xfrm>
            <a:custGeom>
              <a:avLst/>
              <a:gdLst/>
              <a:ahLst/>
              <a:cxnLst/>
              <a:rect l="l" t="t" r="r" b="b"/>
              <a:pathLst>
                <a:path w="34368" h="16266" extrusionOk="0">
                  <a:moveTo>
                    <a:pt x="4679" y="0"/>
                  </a:moveTo>
                  <a:lnTo>
                    <a:pt x="0" y="8133"/>
                  </a:lnTo>
                  <a:lnTo>
                    <a:pt x="4679" y="16265"/>
                  </a:lnTo>
                  <a:lnTo>
                    <a:pt x="14094" y="16265"/>
                  </a:lnTo>
                  <a:lnTo>
                    <a:pt x="17913" y="9590"/>
                  </a:lnTo>
                  <a:lnTo>
                    <a:pt x="22591" y="1458"/>
                  </a:lnTo>
                  <a:lnTo>
                    <a:pt x="30301" y="1458"/>
                  </a:lnTo>
                  <a:lnTo>
                    <a:pt x="33522" y="7098"/>
                  </a:lnTo>
                  <a:lnTo>
                    <a:pt x="34367" y="5640"/>
                  </a:lnTo>
                  <a:lnTo>
                    <a:pt x="33522" y="4183"/>
                  </a:lnTo>
                  <a:lnTo>
                    <a:pt x="31146" y="0"/>
                  </a:lnTo>
                  <a:lnTo>
                    <a:pt x="21746" y="0"/>
                  </a:lnTo>
                  <a:lnTo>
                    <a:pt x="17067" y="8133"/>
                  </a:lnTo>
                  <a:lnTo>
                    <a:pt x="13234" y="14808"/>
                  </a:lnTo>
                  <a:lnTo>
                    <a:pt x="5524" y="14808"/>
                  </a:lnTo>
                  <a:lnTo>
                    <a:pt x="1706" y="8133"/>
                  </a:lnTo>
                  <a:lnTo>
                    <a:pt x="5524" y="1458"/>
                  </a:lnTo>
                  <a:lnTo>
                    <a:pt x="13234" y="1458"/>
                  </a:lnTo>
                  <a:lnTo>
                    <a:pt x="16455" y="7098"/>
                  </a:lnTo>
                  <a:lnTo>
                    <a:pt x="17301" y="5640"/>
                  </a:lnTo>
                  <a:lnTo>
                    <a:pt x="16455" y="4183"/>
                  </a:lnTo>
                  <a:lnTo>
                    <a:pt x="14094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1176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64"/>
            <p:cNvSpPr/>
            <p:nvPr/>
          </p:nvSpPr>
          <p:spPr>
            <a:xfrm>
              <a:off x="4615554" y="2317237"/>
              <a:ext cx="2070656" cy="979620"/>
            </a:xfrm>
            <a:custGeom>
              <a:avLst/>
              <a:gdLst/>
              <a:ahLst/>
              <a:cxnLst/>
              <a:rect l="l" t="t" r="r" b="b"/>
              <a:pathLst>
                <a:path w="34382" h="16266" extrusionOk="0">
                  <a:moveTo>
                    <a:pt x="20288" y="0"/>
                  </a:moveTo>
                  <a:lnTo>
                    <a:pt x="16470" y="6675"/>
                  </a:lnTo>
                  <a:lnTo>
                    <a:pt x="11791" y="14808"/>
                  </a:lnTo>
                  <a:lnTo>
                    <a:pt x="4081" y="14808"/>
                  </a:lnTo>
                  <a:lnTo>
                    <a:pt x="860" y="9167"/>
                  </a:lnTo>
                  <a:lnTo>
                    <a:pt x="0" y="10625"/>
                  </a:lnTo>
                  <a:lnTo>
                    <a:pt x="860" y="12082"/>
                  </a:lnTo>
                  <a:lnTo>
                    <a:pt x="3221" y="16265"/>
                  </a:lnTo>
                  <a:lnTo>
                    <a:pt x="12637" y="16265"/>
                  </a:lnTo>
                  <a:lnTo>
                    <a:pt x="17315" y="8133"/>
                  </a:lnTo>
                  <a:lnTo>
                    <a:pt x="21134" y="1458"/>
                  </a:lnTo>
                  <a:lnTo>
                    <a:pt x="28858" y="1458"/>
                  </a:lnTo>
                  <a:lnTo>
                    <a:pt x="32677" y="8133"/>
                  </a:lnTo>
                  <a:lnTo>
                    <a:pt x="28858" y="14808"/>
                  </a:lnTo>
                  <a:lnTo>
                    <a:pt x="21134" y="14808"/>
                  </a:lnTo>
                  <a:lnTo>
                    <a:pt x="17927" y="9167"/>
                  </a:lnTo>
                  <a:lnTo>
                    <a:pt x="17067" y="10625"/>
                  </a:lnTo>
                  <a:lnTo>
                    <a:pt x="17927" y="12082"/>
                  </a:lnTo>
                  <a:lnTo>
                    <a:pt x="20288" y="16265"/>
                  </a:lnTo>
                  <a:lnTo>
                    <a:pt x="29703" y="16265"/>
                  </a:lnTo>
                  <a:lnTo>
                    <a:pt x="34382" y="8133"/>
                  </a:lnTo>
                  <a:lnTo>
                    <a:pt x="29703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1176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64"/>
            <p:cNvSpPr/>
            <p:nvPr/>
          </p:nvSpPr>
          <p:spPr>
            <a:xfrm>
              <a:off x="3580437" y="2317237"/>
              <a:ext cx="1978512" cy="979620"/>
            </a:xfrm>
            <a:custGeom>
              <a:avLst/>
              <a:gdLst/>
              <a:ahLst/>
              <a:cxnLst/>
              <a:rect l="l" t="t" r="r" b="b"/>
              <a:pathLst>
                <a:path w="32852" h="16266" extrusionOk="0">
                  <a:moveTo>
                    <a:pt x="20347" y="0"/>
                  </a:moveTo>
                  <a:lnTo>
                    <a:pt x="16455" y="6675"/>
                  </a:lnTo>
                  <a:lnTo>
                    <a:pt x="11850" y="14808"/>
                  </a:lnTo>
                  <a:lnTo>
                    <a:pt x="4125" y="14808"/>
                  </a:lnTo>
                  <a:lnTo>
                    <a:pt x="846" y="9167"/>
                  </a:lnTo>
                  <a:lnTo>
                    <a:pt x="0" y="10625"/>
                  </a:lnTo>
                  <a:lnTo>
                    <a:pt x="846" y="12082"/>
                  </a:lnTo>
                  <a:lnTo>
                    <a:pt x="3280" y="16265"/>
                  </a:lnTo>
                  <a:lnTo>
                    <a:pt x="12695" y="16265"/>
                  </a:lnTo>
                  <a:lnTo>
                    <a:pt x="17315" y="8133"/>
                  </a:lnTo>
                  <a:lnTo>
                    <a:pt x="21134" y="1458"/>
                  </a:lnTo>
                  <a:lnTo>
                    <a:pt x="28902" y="1458"/>
                  </a:lnTo>
                  <a:lnTo>
                    <a:pt x="32065" y="6981"/>
                  </a:lnTo>
                  <a:lnTo>
                    <a:pt x="32852" y="5524"/>
                  </a:lnTo>
                  <a:lnTo>
                    <a:pt x="29703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1176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52" name="Google Shape;752;p64"/>
          <p:cNvCxnSpPr/>
          <p:nvPr/>
        </p:nvCxnSpPr>
        <p:spPr>
          <a:xfrm>
            <a:off x="3017888" y="3232503"/>
            <a:ext cx="0" cy="44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753" name="Google Shape;753;p64"/>
          <p:cNvCxnSpPr/>
          <p:nvPr/>
        </p:nvCxnSpPr>
        <p:spPr>
          <a:xfrm>
            <a:off x="5089316" y="3232503"/>
            <a:ext cx="0" cy="44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754" name="Google Shape;754;p64"/>
          <p:cNvCxnSpPr/>
          <p:nvPr/>
        </p:nvCxnSpPr>
        <p:spPr>
          <a:xfrm rot="10800000">
            <a:off x="6125031" y="1918672"/>
            <a:ext cx="0" cy="44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755" name="Google Shape;755;p64"/>
          <p:cNvCxnSpPr/>
          <p:nvPr/>
        </p:nvCxnSpPr>
        <p:spPr>
          <a:xfrm rot="10800000">
            <a:off x="4053602" y="1918672"/>
            <a:ext cx="0" cy="44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756" name="Google Shape;756;p64"/>
          <p:cNvSpPr txBox="1">
            <a:spLocks noGrp="1"/>
          </p:cNvSpPr>
          <p:nvPr>
            <p:ph type="ctrTitle" idx="4294967295"/>
          </p:nvPr>
        </p:nvSpPr>
        <p:spPr>
          <a:xfrm>
            <a:off x="2456875" y="3698175"/>
            <a:ext cx="1124400" cy="4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</a:rPr>
              <a:t>MARKETING</a:t>
            </a:r>
            <a:endParaRPr sz="1600"/>
          </a:p>
        </p:txBody>
      </p:sp>
      <p:sp>
        <p:nvSpPr>
          <p:cNvPr id="757" name="Google Shape;757;p64"/>
          <p:cNvSpPr txBox="1">
            <a:spLocks noGrp="1"/>
          </p:cNvSpPr>
          <p:nvPr>
            <p:ph type="ctrTitle" idx="4294967295"/>
          </p:nvPr>
        </p:nvSpPr>
        <p:spPr>
          <a:xfrm>
            <a:off x="3491400" y="1540125"/>
            <a:ext cx="1124400" cy="4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</a:rPr>
              <a:t>TRAINING</a:t>
            </a:r>
            <a:endParaRPr sz="1600"/>
          </a:p>
        </p:txBody>
      </p:sp>
      <p:sp>
        <p:nvSpPr>
          <p:cNvPr id="758" name="Google Shape;758;p64"/>
          <p:cNvSpPr txBox="1">
            <a:spLocks noGrp="1"/>
          </p:cNvSpPr>
          <p:nvPr>
            <p:ph type="ctrTitle" idx="4294967295"/>
          </p:nvPr>
        </p:nvSpPr>
        <p:spPr>
          <a:xfrm>
            <a:off x="4530699" y="3698175"/>
            <a:ext cx="1124400" cy="4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</a:rPr>
              <a:t>ASSESSMENT</a:t>
            </a:r>
            <a:endParaRPr sz="1600"/>
          </a:p>
        </p:txBody>
      </p:sp>
      <p:sp>
        <p:nvSpPr>
          <p:cNvPr id="759" name="Google Shape;759;p64"/>
          <p:cNvSpPr txBox="1">
            <a:spLocks noGrp="1"/>
          </p:cNvSpPr>
          <p:nvPr>
            <p:ph type="ctrTitle" idx="4294967295"/>
          </p:nvPr>
        </p:nvSpPr>
        <p:spPr>
          <a:xfrm>
            <a:off x="5565224" y="1540125"/>
            <a:ext cx="1124400" cy="4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</a:rPr>
              <a:t>TECHNOLOGY</a:t>
            </a:r>
            <a:endParaRPr sz="1600"/>
          </a:p>
        </p:txBody>
      </p:sp>
      <p:grpSp>
        <p:nvGrpSpPr>
          <p:cNvPr id="760" name="Google Shape;760;p64"/>
          <p:cNvGrpSpPr/>
          <p:nvPr/>
        </p:nvGrpSpPr>
        <p:grpSpPr>
          <a:xfrm>
            <a:off x="2814091" y="2606098"/>
            <a:ext cx="3511204" cy="401926"/>
            <a:chOff x="2814091" y="2606098"/>
            <a:chExt cx="3511204" cy="401926"/>
          </a:xfrm>
        </p:grpSpPr>
        <p:grpSp>
          <p:nvGrpSpPr>
            <p:cNvPr id="761" name="Google Shape;761;p64"/>
            <p:cNvGrpSpPr/>
            <p:nvPr/>
          </p:nvGrpSpPr>
          <p:grpSpPr>
            <a:xfrm>
              <a:off x="2814091" y="2606098"/>
              <a:ext cx="400860" cy="401926"/>
              <a:chOff x="-1700225" y="2768875"/>
              <a:chExt cx="291450" cy="292225"/>
            </a:xfrm>
          </p:grpSpPr>
          <p:sp>
            <p:nvSpPr>
              <p:cNvPr id="762" name="Google Shape;762;p64"/>
              <p:cNvSpPr/>
              <p:nvPr/>
            </p:nvSpPr>
            <p:spPr>
              <a:xfrm>
                <a:off x="-1700225" y="2768875"/>
                <a:ext cx="291450" cy="29222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1689" extrusionOk="0">
                    <a:moveTo>
                      <a:pt x="10617" y="662"/>
                    </a:moveTo>
                    <a:cubicBezTo>
                      <a:pt x="10806" y="662"/>
                      <a:pt x="10964" y="820"/>
                      <a:pt x="10964" y="1009"/>
                    </a:cubicBezTo>
                    <a:lnTo>
                      <a:pt x="10964" y="2710"/>
                    </a:lnTo>
                    <a:lnTo>
                      <a:pt x="662" y="2710"/>
                    </a:lnTo>
                    <a:lnTo>
                      <a:pt x="662" y="1009"/>
                    </a:lnTo>
                    <a:cubicBezTo>
                      <a:pt x="662" y="820"/>
                      <a:pt x="819" y="662"/>
                      <a:pt x="1008" y="662"/>
                    </a:cubicBezTo>
                    <a:close/>
                    <a:moveTo>
                      <a:pt x="10933" y="3372"/>
                    </a:moveTo>
                    <a:lnTo>
                      <a:pt x="10933" y="9232"/>
                    </a:lnTo>
                    <a:cubicBezTo>
                      <a:pt x="10964" y="9484"/>
                      <a:pt x="10806" y="9610"/>
                      <a:pt x="10617" y="9610"/>
                    </a:cubicBezTo>
                    <a:lnTo>
                      <a:pt x="8916" y="9610"/>
                    </a:lnTo>
                    <a:lnTo>
                      <a:pt x="8570" y="9232"/>
                    </a:lnTo>
                    <a:cubicBezTo>
                      <a:pt x="8601" y="9169"/>
                      <a:pt x="8664" y="9043"/>
                      <a:pt x="8696" y="8917"/>
                    </a:cubicBezTo>
                    <a:lnTo>
                      <a:pt x="9200" y="8917"/>
                    </a:lnTo>
                    <a:cubicBezTo>
                      <a:pt x="9389" y="8917"/>
                      <a:pt x="9546" y="8759"/>
                      <a:pt x="9546" y="8570"/>
                    </a:cubicBezTo>
                    <a:lnTo>
                      <a:pt x="9546" y="7184"/>
                    </a:lnTo>
                    <a:cubicBezTo>
                      <a:pt x="9546" y="6995"/>
                      <a:pt x="9389" y="6837"/>
                      <a:pt x="9200" y="6837"/>
                    </a:cubicBezTo>
                    <a:lnTo>
                      <a:pt x="8696" y="6837"/>
                    </a:lnTo>
                    <a:cubicBezTo>
                      <a:pt x="8664" y="6711"/>
                      <a:pt x="8601" y="6648"/>
                      <a:pt x="8570" y="6522"/>
                    </a:cubicBezTo>
                    <a:lnTo>
                      <a:pt x="8916" y="6176"/>
                    </a:lnTo>
                    <a:cubicBezTo>
                      <a:pt x="9042" y="6050"/>
                      <a:pt x="9042" y="5798"/>
                      <a:pt x="8916" y="5703"/>
                    </a:cubicBezTo>
                    <a:lnTo>
                      <a:pt x="7940" y="4695"/>
                    </a:lnTo>
                    <a:cubicBezTo>
                      <a:pt x="7877" y="4648"/>
                      <a:pt x="7790" y="4624"/>
                      <a:pt x="7703" y="4624"/>
                    </a:cubicBezTo>
                    <a:cubicBezTo>
                      <a:pt x="7617" y="4624"/>
                      <a:pt x="7530" y="4648"/>
                      <a:pt x="7467" y="4695"/>
                    </a:cubicBezTo>
                    <a:lnTo>
                      <a:pt x="7120" y="5073"/>
                    </a:lnTo>
                    <a:cubicBezTo>
                      <a:pt x="7026" y="5041"/>
                      <a:pt x="6931" y="4978"/>
                      <a:pt x="6805" y="4947"/>
                    </a:cubicBezTo>
                    <a:lnTo>
                      <a:pt x="6805" y="4443"/>
                    </a:lnTo>
                    <a:cubicBezTo>
                      <a:pt x="6805" y="4222"/>
                      <a:pt x="6648" y="4065"/>
                      <a:pt x="6459" y="4065"/>
                    </a:cubicBezTo>
                    <a:lnTo>
                      <a:pt x="5073" y="4065"/>
                    </a:lnTo>
                    <a:cubicBezTo>
                      <a:pt x="4884" y="4065"/>
                      <a:pt x="4726" y="4222"/>
                      <a:pt x="4726" y="4443"/>
                    </a:cubicBezTo>
                    <a:lnTo>
                      <a:pt x="4726" y="4947"/>
                    </a:lnTo>
                    <a:cubicBezTo>
                      <a:pt x="4600" y="4978"/>
                      <a:pt x="4506" y="5010"/>
                      <a:pt x="4411" y="5073"/>
                    </a:cubicBezTo>
                    <a:lnTo>
                      <a:pt x="4033" y="4695"/>
                    </a:lnTo>
                    <a:cubicBezTo>
                      <a:pt x="3986" y="4648"/>
                      <a:pt x="3899" y="4624"/>
                      <a:pt x="3808" y="4624"/>
                    </a:cubicBezTo>
                    <a:cubicBezTo>
                      <a:pt x="3718" y="4624"/>
                      <a:pt x="3623" y="4648"/>
                      <a:pt x="3560" y="4695"/>
                    </a:cubicBezTo>
                    <a:lnTo>
                      <a:pt x="2584" y="5703"/>
                    </a:lnTo>
                    <a:cubicBezTo>
                      <a:pt x="2458" y="5829"/>
                      <a:pt x="2458" y="6050"/>
                      <a:pt x="2584" y="6176"/>
                    </a:cubicBezTo>
                    <a:lnTo>
                      <a:pt x="2930" y="6522"/>
                    </a:lnTo>
                    <a:cubicBezTo>
                      <a:pt x="2899" y="6585"/>
                      <a:pt x="2867" y="6711"/>
                      <a:pt x="2836" y="6837"/>
                    </a:cubicBezTo>
                    <a:lnTo>
                      <a:pt x="2300" y="6837"/>
                    </a:lnTo>
                    <a:cubicBezTo>
                      <a:pt x="2111" y="6837"/>
                      <a:pt x="1954" y="6995"/>
                      <a:pt x="1954" y="7184"/>
                    </a:cubicBezTo>
                    <a:lnTo>
                      <a:pt x="1954" y="8570"/>
                    </a:lnTo>
                    <a:cubicBezTo>
                      <a:pt x="1954" y="8759"/>
                      <a:pt x="2111" y="8917"/>
                      <a:pt x="2300" y="8917"/>
                    </a:cubicBezTo>
                    <a:lnTo>
                      <a:pt x="2836" y="8917"/>
                    </a:lnTo>
                    <a:cubicBezTo>
                      <a:pt x="2867" y="9043"/>
                      <a:pt x="2899" y="9137"/>
                      <a:pt x="2930" y="9232"/>
                    </a:cubicBezTo>
                    <a:lnTo>
                      <a:pt x="2584" y="9610"/>
                    </a:lnTo>
                    <a:lnTo>
                      <a:pt x="977" y="9610"/>
                    </a:lnTo>
                    <a:cubicBezTo>
                      <a:pt x="788" y="9610"/>
                      <a:pt x="630" y="9452"/>
                      <a:pt x="630" y="9232"/>
                    </a:cubicBezTo>
                    <a:lnTo>
                      <a:pt x="630" y="3372"/>
                    </a:lnTo>
                    <a:close/>
                    <a:moveTo>
                      <a:pt x="6112" y="4726"/>
                    </a:moveTo>
                    <a:lnTo>
                      <a:pt x="6112" y="5136"/>
                    </a:lnTo>
                    <a:cubicBezTo>
                      <a:pt x="6112" y="5294"/>
                      <a:pt x="6207" y="5420"/>
                      <a:pt x="6364" y="5451"/>
                    </a:cubicBezTo>
                    <a:cubicBezTo>
                      <a:pt x="6553" y="5514"/>
                      <a:pt x="6805" y="5609"/>
                      <a:pt x="6994" y="5735"/>
                    </a:cubicBezTo>
                    <a:cubicBezTo>
                      <a:pt x="7041" y="5769"/>
                      <a:pt x="7096" y="5783"/>
                      <a:pt x="7153" y="5783"/>
                    </a:cubicBezTo>
                    <a:cubicBezTo>
                      <a:pt x="7251" y="5783"/>
                      <a:pt x="7356" y="5743"/>
                      <a:pt x="7435" y="5703"/>
                    </a:cubicBezTo>
                    <a:lnTo>
                      <a:pt x="7751" y="5388"/>
                    </a:lnTo>
                    <a:lnTo>
                      <a:pt x="8223" y="5861"/>
                    </a:lnTo>
                    <a:lnTo>
                      <a:pt x="7908" y="6176"/>
                    </a:lnTo>
                    <a:cubicBezTo>
                      <a:pt x="7782" y="6302"/>
                      <a:pt x="7782" y="6459"/>
                      <a:pt x="7877" y="6617"/>
                    </a:cubicBezTo>
                    <a:cubicBezTo>
                      <a:pt x="7971" y="6806"/>
                      <a:pt x="8066" y="6995"/>
                      <a:pt x="8129" y="7247"/>
                    </a:cubicBezTo>
                    <a:cubicBezTo>
                      <a:pt x="8192" y="7404"/>
                      <a:pt x="8286" y="7499"/>
                      <a:pt x="8444" y="7499"/>
                    </a:cubicBezTo>
                    <a:lnTo>
                      <a:pt x="8885" y="7499"/>
                    </a:lnTo>
                    <a:lnTo>
                      <a:pt x="8885" y="8192"/>
                    </a:lnTo>
                    <a:lnTo>
                      <a:pt x="8444" y="8192"/>
                    </a:lnTo>
                    <a:cubicBezTo>
                      <a:pt x="8286" y="8192"/>
                      <a:pt x="8192" y="8286"/>
                      <a:pt x="8129" y="8444"/>
                    </a:cubicBezTo>
                    <a:cubicBezTo>
                      <a:pt x="8097" y="8665"/>
                      <a:pt x="7971" y="8885"/>
                      <a:pt x="7877" y="9074"/>
                    </a:cubicBezTo>
                    <a:cubicBezTo>
                      <a:pt x="7782" y="9200"/>
                      <a:pt x="7814" y="9389"/>
                      <a:pt x="7908" y="9515"/>
                    </a:cubicBezTo>
                    <a:lnTo>
                      <a:pt x="8223" y="9830"/>
                    </a:lnTo>
                    <a:lnTo>
                      <a:pt x="7751" y="10303"/>
                    </a:lnTo>
                    <a:lnTo>
                      <a:pt x="7435" y="9988"/>
                    </a:lnTo>
                    <a:cubicBezTo>
                      <a:pt x="7368" y="9920"/>
                      <a:pt x="7291" y="9889"/>
                      <a:pt x="7211" y="9889"/>
                    </a:cubicBezTo>
                    <a:cubicBezTo>
                      <a:pt x="7141" y="9889"/>
                      <a:pt x="7068" y="9912"/>
                      <a:pt x="6994" y="9956"/>
                    </a:cubicBezTo>
                    <a:cubicBezTo>
                      <a:pt x="6805" y="10082"/>
                      <a:pt x="6616" y="10145"/>
                      <a:pt x="6364" y="10208"/>
                    </a:cubicBezTo>
                    <a:cubicBezTo>
                      <a:pt x="6207" y="10271"/>
                      <a:pt x="6112" y="10366"/>
                      <a:pt x="6112" y="10555"/>
                    </a:cubicBezTo>
                    <a:lnTo>
                      <a:pt x="6112" y="10964"/>
                    </a:lnTo>
                    <a:lnTo>
                      <a:pt x="5419" y="10964"/>
                    </a:lnTo>
                    <a:lnTo>
                      <a:pt x="5419" y="10555"/>
                    </a:lnTo>
                    <a:cubicBezTo>
                      <a:pt x="5419" y="10366"/>
                      <a:pt x="5325" y="10271"/>
                      <a:pt x="5167" y="10208"/>
                    </a:cubicBezTo>
                    <a:cubicBezTo>
                      <a:pt x="4947" y="10177"/>
                      <a:pt x="4726" y="10051"/>
                      <a:pt x="4537" y="9956"/>
                    </a:cubicBezTo>
                    <a:cubicBezTo>
                      <a:pt x="4491" y="9921"/>
                      <a:pt x="4436" y="9908"/>
                      <a:pt x="4379" y="9908"/>
                    </a:cubicBezTo>
                    <a:cubicBezTo>
                      <a:pt x="4281" y="9908"/>
                      <a:pt x="4176" y="9948"/>
                      <a:pt x="4096" y="9988"/>
                    </a:cubicBezTo>
                    <a:lnTo>
                      <a:pt x="3781" y="10303"/>
                    </a:lnTo>
                    <a:lnTo>
                      <a:pt x="3308" y="9830"/>
                    </a:lnTo>
                    <a:lnTo>
                      <a:pt x="3623" y="9515"/>
                    </a:lnTo>
                    <a:cubicBezTo>
                      <a:pt x="3749" y="9389"/>
                      <a:pt x="3749" y="9232"/>
                      <a:pt x="3655" y="9074"/>
                    </a:cubicBezTo>
                    <a:cubicBezTo>
                      <a:pt x="3529" y="8885"/>
                      <a:pt x="3466" y="8696"/>
                      <a:pt x="3371" y="8444"/>
                    </a:cubicBezTo>
                    <a:cubicBezTo>
                      <a:pt x="3340" y="8286"/>
                      <a:pt x="3214" y="8192"/>
                      <a:pt x="3056" y="8192"/>
                    </a:cubicBezTo>
                    <a:lnTo>
                      <a:pt x="2647" y="8192"/>
                    </a:lnTo>
                    <a:lnTo>
                      <a:pt x="2647" y="7499"/>
                    </a:lnTo>
                    <a:lnTo>
                      <a:pt x="3056" y="7499"/>
                    </a:lnTo>
                    <a:cubicBezTo>
                      <a:pt x="3214" y="7499"/>
                      <a:pt x="3340" y="7404"/>
                      <a:pt x="3371" y="7247"/>
                    </a:cubicBezTo>
                    <a:cubicBezTo>
                      <a:pt x="3434" y="7026"/>
                      <a:pt x="3529" y="6806"/>
                      <a:pt x="3655" y="6617"/>
                    </a:cubicBezTo>
                    <a:cubicBezTo>
                      <a:pt x="3749" y="6491"/>
                      <a:pt x="3686" y="6302"/>
                      <a:pt x="3623" y="6176"/>
                    </a:cubicBezTo>
                    <a:lnTo>
                      <a:pt x="3308" y="5861"/>
                    </a:lnTo>
                    <a:lnTo>
                      <a:pt x="3781" y="5388"/>
                    </a:lnTo>
                    <a:lnTo>
                      <a:pt x="4096" y="5703"/>
                    </a:lnTo>
                    <a:cubicBezTo>
                      <a:pt x="4163" y="5771"/>
                      <a:pt x="4240" y="5802"/>
                      <a:pt x="4321" y="5802"/>
                    </a:cubicBezTo>
                    <a:cubicBezTo>
                      <a:pt x="4391" y="5802"/>
                      <a:pt x="4464" y="5778"/>
                      <a:pt x="4537" y="5735"/>
                    </a:cubicBezTo>
                    <a:cubicBezTo>
                      <a:pt x="4726" y="5609"/>
                      <a:pt x="4915" y="5546"/>
                      <a:pt x="5167" y="5451"/>
                    </a:cubicBezTo>
                    <a:cubicBezTo>
                      <a:pt x="5325" y="5420"/>
                      <a:pt x="5419" y="5294"/>
                      <a:pt x="5419" y="5136"/>
                    </a:cubicBezTo>
                    <a:lnTo>
                      <a:pt x="5419" y="4726"/>
                    </a:lnTo>
                    <a:close/>
                    <a:moveTo>
                      <a:pt x="1008" y="1"/>
                    </a:moveTo>
                    <a:cubicBezTo>
                      <a:pt x="473" y="1"/>
                      <a:pt x="0" y="473"/>
                      <a:pt x="0" y="1009"/>
                    </a:cubicBezTo>
                    <a:lnTo>
                      <a:pt x="0" y="9295"/>
                    </a:lnTo>
                    <a:cubicBezTo>
                      <a:pt x="0" y="9830"/>
                      <a:pt x="473" y="10303"/>
                      <a:pt x="1008" y="10303"/>
                    </a:cubicBezTo>
                    <a:lnTo>
                      <a:pt x="2867" y="10303"/>
                    </a:lnTo>
                    <a:lnTo>
                      <a:pt x="3623" y="11059"/>
                    </a:lnTo>
                    <a:cubicBezTo>
                      <a:pt x="3671" y="11122"/>
                      <a:pt x="3757" y="11153"/>
                      <a:pt x="3848" y="11153"/>
                    </a:cubicBezTo>
                    <a:cubicBezTo>
                      <a:pt x="3938" y="11153"/>
                      <a:pt x="4033" y="11122"/>
                      <a:pt x="4096" y="11059"/>
                    </a:cubicBezTo>
                    <a:lnTo>
                      <a:pt x="4442" y="10712"/>
                    </a:lnTo>
                    <a:cubicBezTo>
                      <a:pt x="4506" y="10744"/>
                      <a:pt x="4632" y="10775"/>
                      <a:pt x="4758" y="10807"/>
                    </a:cubicBezTo>
                    <a:lnTo>
                      <a:pt x="4758" y="11342"/>
                    </a:lnTo>
                    <a:cubicBezTo>
                      <a:pt x="4758" y="11531"/>
                      <a:pt x="4915" y="11689"/>
                      <a:pt x="5104" y="11689"/>
                    </a:cubicBezTo>
                    <a:lnTo>
                      <a:pt x="6490" y="11689"/>
                    </a:lnTo>
                    <a:cubicBezTo>
                      <a:pt x="6679" y="11689"/>
                      <a:pt x="6837" y="11531"/>
                      <a:pt x="6837" y="11342"/>
                    </a:cubicBezTo>
                    <a:lnTo>
                      <a:pt x="6837" y="10807"/>
                    </a:lnTo>
                    <a:cubicBezTo>
                      <a:pt x="6963" y="10775"/>
                      <a:pt x="7026" y="10744"/>
                      <a:pt x="7152" y="10712"/>
                    </a:cubicBezTo>
                    <a:lnTo>
                      <a:pt x="7498" y="11059"/>
                    </a:lnTo>
                    <a:cubicBezTo>
                      <a:pt x="7561" y="11122"/>
                      <a:pt x="7656" y="11153"/>
                      <a:pt x="7747" y="11153"/>
                    </a:cubicBezTo>
                    <a:cubicBezTo>
                      <a:pt x="7837" y="11153"/>
                      <a:pt x="7924" y="11122"/>
                      <a:pt x="7971" y="11059"/>
                    </a:cubicBezTo>
                    <a:lnTo>
                      <a:pt x="8727" y="10303"/>
                    </a:lnTo>
                    <a:lnTo>
                      <a:pt x="10617" y="10303"/>
                    </a:lnTo>
                    <a:cubicBezTo>
                      <a:pt x="11185" y="10303"/>
                      <a:pt x="11657" y="9830"/>
                      <a:pt x="11657" y="9295"/>
                    </a:cubicBezTo>
                    <a:lnTo>
                      <a:pt x="11657" y="1009"/>
                    </a:lnTo>
                    <a:cubicBezTo>
                      <a:pt x="11657" y="473"/>
                      <a:pt x="11216" y="1"/>
                      <a:pt x="106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64"/>
              <p:cNvSpPr/>
              <p:nvPr/>
            </p:nvSpPr>
            <p:spPr>
              <a:xfrm>
                <a:off x="-1667150" y="2801950"/>
                <a:ext cx="181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726"/>
                      <a:pt x="347" y="726"/>
                    </a:cubicBezTo>
                    <a:cubicBezTo>
                      <a:pt x="568" y="726"/>
                      <a:pt x="725" y="536"/>
                      <a:pt x="725" y="347"/>
                    </a:cubicBezTo>
                    <a:cubicBezTo>
                      <a:pt x="725" y="158"/>
                      <a:pt x="568" y="1"/>
                      <a:pt x="3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64"/>
              <p:cNvSpPr/>
              <p:nvPr/>
            </p:nvSpPr>
            <p:spPr>
              <a:xfrm>
                <a:off x="-1632500" y="2801950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6" y="726"/>
                      <a:pt x="694" y="568"/>
                      <a:pt x="694" y="347"/>
                    </a:cubicBezTo>
                    <a:cubicBezTo>
                      <a:pt x="694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64"/>
              <p:cNvSpPr/>
              <p:nvPr/>
            </p:nvSpPr>
            <p:spPr>
              <a:xfrm>
                <a:off x="-1597850" y="2801950"/>
                <a:ext cx="173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5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7" y="726"/>
                      <a:pt x="694" y="568"/>
                      <a:pt x="694" y="347"/>
                    </a:cubicBezTo>
                    <a:cubicBezTo>
                      <a:pt x="694" y="158"/>
                      <a:pt x="537" y="1"/>
                      <a:pt x="3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64"/>
              <p:cNvSpPr/>
              <p:nvPr/>
            </p:nvSpPr>
            <p:spPr>
              <a:xfrm>
                <a:off x="-1564750" y="2801950"/>
                <a:ext cx="1205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32" y="568"/>
                      <a:pt x="189" y="726"/>
                      <a:pt x="347" y="726"/>
                    </a:cubicBezTo>
                    <a:lnTo>
                      <a:pt x="4442" y="726"/>
                    </a:lnTo>
                    <a:cubicBezTo>
                      <a:pt x="4663" y="726"/>
                      <a:pt x="4820" y="568"/>
                      <a:pt x="4820" y="347"/>
                    </a:cubicBezTo>
                    <a:cubicBezTo>
                      <a:pt x="4820" y="158"/>
                      <a:pt x="4663" y="1"/>
                      <a:pt x="44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64"/>
              <p:cNvSpPr/>
              <p:nvPr/>
            </p:nvSpPr>
            <p:spPr>
              <a:xfrm>
                <a:off x="-1597850" y="2924050"/>
                <a:ext cx="85100" cy="85075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3403" extrusionOk="0">
                    <a:moveTo>
                      <a:pt x="1671" y="662"/>
                    </a:moveTo>
                    <a:cubicBezTo>
                      <a:pt x="2238" y="662"/>
                      <a:pt x="2710" y="1134"/>
                      <a:pt x="2710" y="1701"/>
                    </a:cubicBezTo>
                    <a:cubicBezTo>
                      <a:pt x="2710" y="2237"/>
                      <a:pt x="2269" y="2710"/>
                      <a:pt x="1671" y="2710"/>
                    </a:cubicBezTo>
                    <a:cubicBezTo>
                      <a:pt x="1135" y="2710"/>
                      <a:pt x="663" y="2237"/>
                      <a:pt x="663" y="1701"/>
                    </a:cubicBezTo>
                    <a:cubicBezTo>
                      <a:pt x="663" y="1134"/>
                      <a:pt x="1135" y="662"/>
                      <a:pt x="1671" y="662"/>
                    </a:cubicBezTo>
                    <a:close/>
                    <a:moveTo>
                      <a:pt x="1671" y="0"/>
                    </a:moveTo>
                    <a:cubicBezTo>
                      <a:pt x="726" y="0"/>
                      <a:pt x="1" y="756"/>
                      <a:pt x="1" y="1701"/>
                    </a:cubicBezTo>
                    <a:cubicBezTo>
                      <a:pt x="1" y="2647"/>
                      <a:pt x="726" y="3403"/>
                      <a:pt x="1671" y="3403"/>
                    </a:cubicBezTo>
                    <a:cubicBezTo>
                      <a:pt x="2616" y="3403"/>
                      <a:pt x="3372" y="2647"/>
                      <a:pt x="3372" y="1701"/>
                    </a:cubicBezTo>
                    <a:cubicBezTo>
                      <a:pt x="3403" y="756"/>
                      <a:pt x="2616" y="0"/>
                      <a:pt x="16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8" name="Google Shape;768;p64"/>
            <p:cNvGrpSpPr/>
            <p:nvPr/>
          </p:nvGrpSpPr>
          <p:grpSpPr>
            <a:xfrm>
              <a:off x="5924435" y="2606144"/>
              <a:ext cx="400860" cy="401789"/>
              <a:chOff x="-3137650" y="2408950"/>
              <a:chExt cx="291450" cy="292125"/>
            </a:xfrm>
          </p:grpSpPr>
          <p:sp>
            <p:nvSpPr>
              <p:cNvPr id="769" name="Google Shape;769;p64"/>
              <p:cNvSpPr/>
              <p:nvPr/>
            </p:nvSpPr>
            <p:spPr>
              <a:xfrm>
                <a:off x="-3137650" y="2408950"/>
                <a:ext cx="291450" cy="29212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1685" extrusionOk="0">
                    <a:moveTo>
                      <a:pt x="10618" y="662"/>
                    </a:moveTo>
                    <a:cubicBezTo>
                      <a:pt x="10807" y="662"/>
                      <a:pt x="10964" y="851"/>
                      <a:pt x="10964" y="1040"/>
                    </a:cubicBezTo>
                    <a:lnTo>
                      <a:pt x="10964" y="2741"/>
                    </a:lnTo>
                    <a:lnTo>
                      <a:pt x="662" y="2741"/>
                    </a:lnTo>
                    <a:lnTo>
                      <a:pt x="662" y="1040"/>
                    </a:lnTo>
                    <a:cubicBezTo>
                      <a:pt x="662" y="851"/>
                      <a:pt x="820" y="662"/>
                      <a:pt x="1009" y="662"/>
                    </a:cubicBezTo>
                    <a:close/>
                    <a:moveTo>
                      <a:pt x="10964" y="3403"/>
                    </a:moveTo>
                    <a:lnTo>
                      <a:pt x="10964" y="8601"/>
                    </a:lnTo>
                    <a:cubicBezTo>
                      <a:pt x="10964" y="8790"/>
                      <a:pt x="10838" y="8947"/>
                      <a:pt x="10618" y="8947"/>
                    </a:cubicBezTo>
                    <a:lnTo>
                      <a:pt x="10145" y="8947"/>
                    </a:lnTo>
                    <a:cubicBezTo>
                      <a:pt x="10208" y="8727"/>
                      <a:pt x="10240" y="8443"/>
                      <a:pt x="10240" y="8160"/>
                    </a:cubicBezTo>
                    <a:lnTo>
                      <a:pt x="10240" y="5860"/>
                    </a:lnTo>
                    <a:cubicBezTo>
                      <a:pt x="10240" y="5673"/>
                      <a:pt x="10058" y="5531"/>
                      <a:pt x="9868" y="5531"/>
                    </a:cubicBezTo>
                    <a:cubicBezTo>
                      <a:pt x="9835" y="5531"/>
                      <a:pt x="9801" y="5535"/>
                      <a:pt x="9767" y="5545"/>
                    </a:cubicBezTo>
                    <a:cubicBezTo>
                      <a:pt x="9545" y="5641"/>
                      <a:pt x="9341" y="5691"/>
                      <a:pt x="9142" y="5691"/>
                    </a:cubicBezTo>
                    <a:cubicBezTo>
                      <a:pt x="8693" y="5691"/>
                      <a:pt x="8275" y="5439"/>
                      <a:pt x="7751" y="4915"/>
                    </a:cubicBezTo>
                    <a:cubicBezTo>
                      <a:pt x="7688" y="4868"/>
                      <a:pt x="7601" y="4844"/>
                      <a:pt x="7515" y="4844"/>
                    </a:cubicBezTo>
                    <a:cubicBezTo>
                      <a:pt x="7428" y="4844"/>
                      <a:pt x="7341" y="4868"/>
                      <a:pt x="7278" y="4915"/>
                    </a:cubicBezTo>
                    <a:cubicBezTo>
                      <a:pt x="6753" y="5440"/>
                      <a:pt x="6334" y="5677"/>
                      <a:pt x="5884" y="5677"/>
                    </a:cubicBezTo>
                    <a:cubicBezTo>
                      <a:pt x="5686" y="5677"/>
                      <a:pt x="5483" y="5631"/>
                      <a:pt x="5262" y="5545"/>
                    </a:cubicBezTo>
                    <a:cubicBezTo>
                      <a:pt x="5229" y="5535"/>
                      <a:pt x="5195" y="5531"/>
                      <a:pt x="5161" y="5531"/>
                    </a:cubicBezTo>
                    <a:cubicBezTo>
                      <a:pt x="4971" y="5531"/>
                      <a:pt x="4789" y="5673"/>
                      <a:pt x="4789" y="5860"/>
                    </a:cubicBezTo>
                    <a:lnTo>
                      <a:pt x="4789" y="8160"/>
                    </a:lnTo>
                    <a:cubicBezTo>
                      <a:pt x="4789" y="8443"/>
                      <a:pt x="4821" y="8664"/>
                      <a:pt x="4884" y="8947"/>
                    </a:cubicBezTo>
                    <a:lnTo>
                      <a:pt x="1009" y="8947"/>
                    </a:lnTo>
                    <a:cubicBezTo>
                      <a:pt x="820" y="8947"/>
                      <a:pt x="662" y="8790"/>
                      <a:pt x="662" y="8601"/>
                    </a:cubicBezTo>
                    <a:lnTo>
                      <a:pt x="662" y="3403"/>
                    </a:lnTo>
                    <a:close/>
                    <a:moveTo>
                      <a:pt x="7152" y="5923"/>
                    </a:moveTo>
                    <a:lnTo>
                      <a:pt x="7152" y="10838"/>
                    </a:lnTo>
                    <a:cubicBezTo>
                      <a:pt x="6144" y="10365"/>
                      <a:pt x="5451" y="9357"/>
                      <a:pt x="5451" y="8160"/>
                    </a:cubicBezTo>
                    <a:lnTo>
                      <a:pt x="5451" y="6301"/>
                    </a:lnTo>
                    <a:cubicBezTo>
                      <a:pt x="5604" y="6330"/>
                      <a:pt x="5750" y="6344"/>
                      <a:pt x="5891" y="6344"/>
                    </a:cubicBezTo>
                    <a:cubicBezTo>
                      <a:pt x="6359" y="6344"/>
                      <a:pt x="6765" y="6189"/>
                      <a:pt x="7152" y="5923"/>
                    </a:cubicBezTo>
                    <a:close/>
                    <a:moveTo>
                      <a:pt x="7877" y="5923"/>
                    </a:moveTo>
                    <a:cubicBezTo>
                      <a:pt x="8242" y="6166"/>
                      <a:pt x="8644" y="6353"/>
                      <a:pt x="9128" y="6353"/>
                    </a:cubicBezTo>
                    <a:cubicBezTo>
                      <a:pt x="9271" y="6353"/>
                      <a:pt x="9420" y="6337"/>
                      <a:pt x="9578" y="6301"/>
                    </a:cubicBezTo>
                    <a:lnTo>
                      <a:pt x="9578" y="8160"/>
                    </a:lnTo>
                    <a:cubicBezTo>
                      <a:pt x="9547" y="9357"/>
                      <a:pt x="8885" y="10365"/>
                      <a:pt x="7877" y="10838"/>
                    </a:cubicBezTo>
                    <a:lnTo>
                      <a:pt x="7877" y="5923"/>
                    </a:lnTo>
                    <a:close/>
                    <a:moveTo>
                      <a:pt x="1009" y="0"/>
                    </a:moveTo>
                    <a:cubicBezTo>
                      <a:pt x="473" y="0"/>
                      <a:pt x="1" y="473"/>
                      <a:pt x="1" y="1040"/>
                    </a:cubicBezTo>
                    <a:lnTo>
                      <a:pt x="1" y="8601"/>
                    </a:lnTo>
                    <a:cubicBezTo>
                      <a:pt x="1" y="9136"/>
                      <a:pt x="473" y="9609"/>
                      <a:pt x="1009" y="9609"/>
                    </a:cubicBezTo>
                    <a:lnTo>
                      <a:pt x="5073" y="9609"/>
                    </a:lnTo>
                    <a:cubicBezTo>
                      <a:pt x="5199" y="9893"/>
                      <a:pt x="5357" y="10145"/>
                      <a:pt x="5514" y="10365"/>
                    </a:cubicBezTo>
                    <a:cubicBezTo>
                      <a:pt x="5987" y="10995"/>
                      <a:pt x="6617" y="11436"/>
                      <a:pt x="7404" y="11657"/>
                    </a:cubicBezTo>
                    <a:cubicBezTo>
                      <a:pt x="7446" y="11657"/>
                      <a:pt x="7488" y="11685"/>
                      <a:pt x="7530" y="11685"/>
                    </a:cubicBezTo>
                    <a:cubicBezTo>
                      <a:pt x="7551" y="11685"/>
                      <a:pt x="7572" y="11678"/>
                      <a:pt x="7593" y="11657"/>
                    </a:cubicBezTo>
                    <a:cubicBezTo>
                      <a:pt x="8350" y="11436"/>
                      <a:pt x="9011" y="10995"/>
                      <a:pt x="9484" y="10365"/>
                    </a:cubicBezTo>
                    <a:cubicBezTo>
                      <a:pt x="9641" y="10145"/>
                      <a:pt x="9799" y="9893"/>
                      <a:pt x="9925" y="9609"/>
                    </a:cubicBezTo>
                    <a:lnTo>
                      <a:pt x="10618" y="9609"/>
                    </a:lnTo>
                    <a:cubicBezTo>
                      <a:pt x="11185" y="9609"/>
                      <a:pt x="11658" y="9136"/>
                      <a:pt x="11658" y="8601"/>
                    </a:cubicBezTo>
                    <a:lnTo>
                      <a:pt x="11658" y="1040"/>
                    </a:lnTo>
                    <a:cubicBezTo>
                      <a:pt x="11658" y="473"/>
                      <a:pt x="11217" y="0"/>
                      <a:pt x="106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64"/>
              <p:cNvSpPr/>
              <p:nvPr/>
            </p:nvSpPr>
            <p:spPr>
              <a:xfrm>
                <a:off x="-3104575" y="2442800"/>
                <a:ext cx="181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694" extrusionOk="0">
                    <a:moveTo>
                      <a:pt x="348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694"/>
                      <a:pt x="348" y="694"/>
                    </a:cubicBezTo>
                    <a:cubicBezTo>
                      <a:pt x="568" y="694"/>
                      <a:pt x="726" y="536"/>
                      <a:pt x="726" y="347"/>
                    </a:cubicBezTo>
                    <a:cubicBezTo>
                      <a:pt x="726" y="158"/>
                      <a:pt x="568" y="1"/>
                      <a:pt x="3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64"/>
              <p:cNvSpPr/>
              <p:nvPr/>
            </p:nvSpPr>
            <p:spPr>
              <a:xfrm>
                <a:off x="-3069900" y="2442800"/>
                <a:ext cx="173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94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36"/>
                      <a:pt x="158" y="694"/>
                      <a:pt x="347" y="694"/>
                    </a:cubicBezTo>
                    <a:cubicBezTo>
                      <a:pt x="536" y="694"/>
                      <a:pt x="693" y="536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64"/>
              <p:cNvSpPr/>
              <p:nvPr/>
            </p:nvSpPr>
            <p:spPr>
              <a:xfrm>
                <a:off x="-3035250" y="2442800"/>
                <a:ext cx="173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94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36"/>
                      <a:pt x="158" y="694"/>
                      <a:pt x="347" y="694"/>
                    </a:cubicBezTo>
                    <a:cubicBezTo>
                      <a:pt x="536" y="694"/>
                      <a:pt x="693" y="536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64"/>
              <p:cNvSpPr/>
              <p:nvPr/>
            </p:nvSpPr>
            <p:spPr>
              <a:xfrm>
                <a:off x="-3002175" y="2442800"/>
                <a:ext cx="120525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694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32" y="536"/>
                      <a:pt x="190" y="694"/>
                      <a:pt x="347" y="694"/>
                    </a:cubicBezTo>
                    <a:lnTo>
                      <a:pt x="4443" y="694"/>
                    </a:lnTo>
                    <a:cubicBezTo>
                      <a:pt x="4663" y="694"/>
                      <a:pt x="4821" y="536"/>
                      <a:pt x="4821" y="347"/>
                    </a:cubicBezTo>
                    <a:cubicBezTo>
                      <a:pt x="4821" y="158"/>
                      <a:pt x="4663" y="1"/>
                      <a:pt x="44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74" name="Google Shape;774;p64"/>
            <p:cNvSpPr/>
            <p:nvPr/>
          </p:nvSpPr>
          <p:spPr>
            <a:xfrm>
              <a:off x="4921858" y="2638589"/>
              <a:ext cx="334919" cy="336896"/>
            </a:xfrm>
            <a:custGeom>
              <a:avLst/>
              <a:gdLst/>
              <a:ahLst/>
              <a:cxnLst/>
              <a:rect l="l" t="t" r="r" b="b"/>
              <a:pathLst>
                <a:path w="11689" h="11758" extrusionOk="0">
                  <a:moveTo>
                    <a:pt x="8538" y="2747"/>
                  </a:moveTo>
                  <a:cubicBezTo>
                    <a:pt x="8727" y="2747"/>
                    <a:pt x="8853" y="2905"/>
                    <a:pt x="8853" y="3094"/>
                  </a:cubicBezTo>
                  <a:cubicBezTo>
                    <a:pt x="8885" y="3251"/>
                    <a:pt x="8727" y="3409"/>
                    <a:pt x="8538" y="3409"/>
                  </a:cubicBezTo>
                  <a:cubicBezTo>
                    <a:pt x="8444" y="3409"/>
                    <a:pt x="8381" y="3377"/>
                    <a:pt x="8286" y="3346"/>
                  </a:cubicBezTo>
                  <a:lnTo>
                    <a:pt x="8538" y="2747"/>
                  </a:lnTo>
                  <a:close/>
                  <a:moveTo>
                    <a:pt x="3277" y="1581"/>
                  </a:moveTo>
                  <a:cubicBezTo>
                    <a:pt x="3844" y="1581"/>
                    <a:pt x="4316" y="2023"/>
                    <a:pt x="4316" y="2590"/>
                  </a:cubicBezTo>
                  <a:cubicBezTo>
                    <a:pt x="4316" y="3157"/>
                    <a:pt x="3844" y="3598"/>
                    <a:pt x="3277" y="3598"/>
                  </a:cubicBezTo>
                  <a:cubicBezTo>
                    <a:pt x="2741" y="3598"/>
                    <a:pt x="2269" y="3157"/>
                    <a:pt x="2269" y="2590"/>
                  </a:cubicBezTo>
                  <a:cubicBezTo>
                    <a:pt x="2269" y="1991"/>
                    <a:pt x="2741" y="1581"/>
                    <a:pt x="3277" y="1581"/>
                  </a:cubicBezTo>
                  <a:close/>
                  <a:moveTo>
                    <a:pt x="9231" y="5457"/>
                  </a:moveTo>
                  <a:cubicBezTo>
                    <a:pt x="9672" y="5457"/>
                    <a:pt x="10050" y="5740"/>
                    <a:pt x="10208" y="6150"/>
                  </a:cubicBezTo>
                  <a:lnTo>
                    <a:pt x="8286" y="6150"/>
                  </a:lnTo>
                  <a:cubicBezTo>
                    <a:pt x="8412" y="5772"/>
                    <a:pt x="8759" y="5457"/>
                    <a:pt x="9231" y="5457"/>
                  </a:cubicBezTo>
                  <a:close/>
                  <a:moveTo>
                    <a:pt x="10932" y="6843"/>
                  </a:moveTo>
                  <a:lnTo>
                    <a:pt x="10932" y="7504"/>
                  </a:lnTo>
                  <a:lnTo>
                    <a:pt x="5262" y="7504"/>
                  </a:lnTo>
                  <a:lnTo>
                    <a:pt x="5262" y="6843"/>
                  </a:lnTo>
                  <a:close/>
                  <a:moveTo>
                    <a:pt x="3403" y="4291"/>
                  </a:moveTo>
                  <a:cubicBezTo>
                    <a:pt x="4064" y="4322"/>
                    <a:pt x="4631" y="4921"/>
                    <a:pt x="4631" y="5583"/>
                  </a:cubicBezTo>
                  <a:lnTo>
                    <a:pt x="4631" y="7725"/>
                  </a:lnTo>
                  <a:cubicBezTo>
                    <a:pt x="4348" y="7567"/>
                    <a:pt x="4033" y="7441"/>
                    <a:pt x="3686" y="7441"/>
                  </a:cubicBezTo>
                  <a:lnTo>
                    <a:pt x="3340" y="7441"/>
                  </a:lnTo>
                  <a:lnTo>
                    <a:pt x="3340" y="6402"/>
                  </a:lnTo>
                  <a:cubicBezTo>
                    <a:pt x="3340" y="6213"/>
                    <a:pt x="3182" y="6055"/>
                    <a:pt x="2962" y="6055"/>
                  </a:cubicBezTo>
                  <a:cubicBezTo>
                    <a:pt x="2773" y="6055"/>
                    <a:pt x="2615" y="6213"/>
                    <a:pt x="2615" y="6402"/>
                  </a:cubicBezTo>
                  <a:lnTo>
                    <a:pt x="2615" y="7788"/>
                  </a:lnTo>
                  <a:cubicBezTo>
                    <a:pt x="2615" y="7977"/>
                    <a:pt x="2773" y="8134"/>
                    <a:pt x="2962" y="8134"/>
                  </a:cubicBezTo>
                  <a:lnTo>
                    <a:pt x="3655" y="8134"/>
                  </a:lnTo>
                  <a:cubicBezTo>
                    <a:pt x="4064" y="8134"/>
                    <a:pt x="4474" y="8418"/>
                    <a:pt x="4600" y="8828"/>
                  </a:cubicBezTo>
                  <a:lnTo>
                    <a:pt x="1985" y="8828"/>
                  </a:lnTo>
                  <a:lnTo>
                    <a:pt x="1985" y="5583"/>
                  </a:lnTo>
                  <a:lnTo>
                    <a:pt x="2080" y="5583"/>
                  </a:lnTo>
                  <a:cubicBezTo>
                    <a:pt x="2080" y="5236"/>
                    <a:pt x="2237" y="4858"/>
                    <a:pt x="2458" y="4637"/>
                  </a:cubicBezTo>
                  <a:cubicBezTo>
                    <a:pt x="2741" y="4385"/>
                    <a:pt x="3056" y="4291"/>
                    <a:pt x="3403" y="4291"/>
                  </a:cubicBezTo>
                  <a:close/>
                  <a:moveTo>
                    <a:pt x="1040" y="4795"/>
                  </a:moveTo>
                  <a:cubicBezTo>
                    <a:pt x="1229" y="4795"/>
                    <a:pt x="1418" y="4952"/>
                    <a:pt x="1418" y="5141"/>
                  </a:cubicBezTo>
                  <a:lnTo>
                    <a:pt x="1418" y="9174"/>
                  </a:lnTo>
                  <a:lnTo>
                    <a:pt x="1418" y="9300"/>
                  </a:lnTo>
                  <a:cubicBezTo>
                    <a:pt x="1449" y="9458"/>
                    <a:pt x="1575" y="9521"/>
                    <a:pt x="1733" y="9521"/>
                  </a:cubicBezTo>
                  <a:lnTo>
                    <a:pt x="5860" y="9521"/>
                  </a:lnTo>
                  <a:cubicBezTo>
                    <a:pt x="6049" y="9521"/>
                    <a:pt x="6175" y="9678"/>
                    <a:pt x="6175" y="9836"/>
                  </a:cubicBezTo>
                  <a:lnTo>
                    <a:pt x="6175" y="10938"/>
                  </a:lnTo>
                  <a:lnTo>
                    <a:pt x="693" y="10938"/>
                  </a:lnTo>
                  <a:lnTo>
                    <a:pt x="693" y="5141"/>
                  </a:lnTo>
                  <a:cubicBezTo>
                    <a:pt x="693" y="4952"/>
                    <a:pt x="851" y="4795"/>
                    <a:pt x="1040" y="4795"/>
                  </a:cubicBezTo>
                  <a:close/>
                  <a:moveTo>
                    <a:pt x="7656" y="8197"/>
                  </a:moveTo>
                  <a:cubicBezTo>
                    <a:pt x="7971" y="8260"/>
                    <a:pt x="8254" y="8576"/>
                    <a:pt x="8254" y="8922"/>
                  </a:cubicBezTo>
                  <a:lnTo>
                    <a:pt x="8254" y="10938"/>
                  </a:lnTo>
                  <a:lnTo>
                    <a:pt x="6868" y="10938"/>
                  </a:lnTo>
                  <a:lnTo>
                    <a:pt x="6868" y="9836"/>
                  </a:lnTo>
                  <a:cubicBezTo>
                    <a:pt x="6868" y="9269"/>
                    <a:pt x="6396" y="8796"/>
                    <a:pt x="5860" y="8796"/>
                  </a:cubicBezTo>
                  <a:lnTo>
                    <a:pt x="5388" y="8796"/>
                  </a:lnTo>
                  <a:cubicBezTo>
                    <a:pt x="5356" y="8576"/>
                    <a:pt x="5230" y="8386"/>
                    <a:pt x="5104" y="8197"/>
                  </a:cubicBezTo>
                  <a:close/>
                  <a:moveTo>
                    <a:pt x="9185" y="1"/>
                  </a:moveTo>
                  <a:cubicBezTo>
                    <a:pt x="9049" y="1"/>
                    <a:pt x="8908" y="88"/>
                    <a:pt x="8885" y="227"/>
                  </a:cubicBezTo>
                  <a:lnTo>
                    <a:pt x="6837" y="5078"/>
                  </a:lnTo>
                  <a:cubicBezTo>
                    <a:pt x="6774" y="5236"/>
                    <a:pt x="6837" y="5457"/>
                    <a:pt x="7026" y="5520"/>
                  </a:cubicBezTo>
                  <a:cubicBezTo>
                    <a:pt x="7089" y="5520"/>
                    <a:pt x="7120" y="5551"/>
                    <a:pt x="7152" y="5551"/>
                  </a:cubicBezTo>
                  <a:cubicBezTo>
                    <a:pt x="7278" y="5551"/>
                    <a:pt x="7435" y="5457"/>
                    <a:pt x="7467" y="5362"/>
                  </a:cubicBezTo>
                  <a:lnTo>
                    <a:pt x="8034" y="4039"/>
                  </a:lnTo>
                  <a:cubicBezTo>
                    <a:pt x="8191" y="4133"/>
                    <a:pt x="8349" y="4165"/>
                    <a:pt x="8538" y="4165"/>
                  </a:cubicBezTo>
                  <a:cubicBezTo>
                    <a:pt x="8664" y="4165"/>
                    <a:pt x="8759" y="4133"/>
                    <a:pt x="8885" y="4133"/>
                  </a:cubicBezTo>
                  <a:lnTo>
                    <a:pt x="8885" y="4921"/>
                  </a:lnTo>
                  <a:cubicBezTo>
                    <a:pt x="8223" y="5047"/>
                    <a:pt x="7719" y="5583"/>
                    <a:pt x="7561" y="6244"/>
                  </a:cubicBezTo>
                  <a:lnTo>
                    <a:pt x="5293" y="6244"/>
                  </a:lnTo>
                  <a:lnTo>
                    <a:pt x="5293" y="5709"/>
                  </a:lnTo>
                  <a:cubicBezTo>
                    <a:pt x="5293" y="4984"/>
                    <a:pt x="4915" y="4354"/>
                    <a:pt x="4348" y="4007"/>
                  </a:cubicBezTo>
                  <a:cubicBezTo>
                    <a:pt x="4757" y="3692"/>
                    <a:pt x="4978" y="3220"/>
                    <a:pt x="4978" y="2653"/>
                  </a:cubicBezTo>
                  <a:cubicBezTo>
                    <a:pt x="4978" y="1707"/>
                    <a:pt x="4253" y="983"/>
                    <a:pt x="3308" y="983"/>
                  </a:cubicBezTo>
                  <a:cubicBezTo>
                    <a:pt x="2363" y="983"/>
                    <a:pt x="1607" y="1707"/>
                    <a:pt x="1607" y="2653"/>
                  </a:cubicBezTo>
                  <a:cubicBezTo>
                    <a:pt x="1607" y="3220"/>
                    <a:pt x="1890" y="3724"/>
                    <a:pt x="2269" y="4039"/>
                  </a:cubicBezTo>
                  <a:cubicBezTo>
                    <a:pt x="2143" y="4133"/>
                    <a:pt x="2080" y="4196"/>
                    <a:pt x="1985" y="4291"/>
                  </a:cubicBezTo>
                  <a:cubicBezTo>
                    <a:pt x="1922" y="4354"/>
                    <a:pt x="1827" y="4448"/>
                    <a:pt x="1764" y="4543"/>
                  </a:cubicBezTo>
                  <a:cubicBezTo>
                    <a:pt x="1575" y="4354"/>
                    <a:pt x="1323" y="4228"/>
                    <a:pt x="1008" y="4228"/>
                  </a:cubicBezTo>
                  <a:cubicBezTo>
                    <a:pt x="473" y="4228"/>
                    <a:pt x="0" y="4700"/>
                    <a:pt x="0" y="5268"/>
                  </a:cubicBezTo>
                  <a:lnTo>
                    <a:pt x="0" y="11411"/>
                  </a:lnTo>
                  <a:cubicBezTo>
                    <a:pt x="0" y="11600"/>
                    <a:pt x="158" y="11758"/>
                    <a:pt x="347" y="11758"/>
                  </a:cubicBezTo>
                  <a:lnTo>
                    <a:pt x="8570" y="11758"/>
                  </a:lnTo>
                  <a:cubicBezTo>
                    <a:pt x="8759" y="11758"/>
                    <a:pt x="8916" y="11600"/>
                    <a:pt x="8916" y="11411"/>
                  </a:cubicBezTo>
                  <a:lnTo>
                    <a:pt x="8916" y="9048"/>
                  </a:lnTo>
                  <a:cubicBezTo>
                    <a:pt x="8916" y="8765"/>
                    <a:pt x="8853" y="8544"/>
                    <a:pt x="8727" y="8292"/>
                  </a:cubicBezTo>
                  <a:lnTo>
                    <a:pt x="11342" y="8292"/>
                  </a:lnTo>
                  <a:cubicBezTo>
                    <a:pt x="11531" y="8292"/>
                    <a:pt x="11689" y="8134"/>
                    <a:pt x="11689" y="7945"/>
                  </a:cubicBezTo>
                  <a:lnTo>
                    <a:pt x="11689" y="6559"/>
                  </a:lnTo>
                  <a:cubicBezTo>
                    <a:pt x="11689" y="6339"/>
                    <a:pt x="11531" y="6181"/>
                    <a:pt x="11310" y="6181"/>
                  </a:cubicBezTo>
                  <a:lnTo>
                    <a:pt x="10901" y="6181"/>
                  </a:lnTo>
                  <a:cubicBezTo>
                    <a:pt x="10775" y="5520"/>
                    <a:pt x="10239" y="4984"/>
                    <a:pt x="9546" y="4826"/>
                  </a:cubicBezTo>
                  <a:lnTo>
                    <a:pt x="9546" y="3094"/>
                  </a:lnTo>
                  <a:cubicBezTo>
                    <a:pt x="9546" y="2621"/>
                    <a:pt x="9231" y="2243"/>
                    <a:pt x="8790" y="2117"/>
                  </a:cubicBezTo>
                  <a:lnTo>
                    <a:pt x="9515" y="447"/>
                  </a:lnTo>
                  <a:cubicBezTo>
                    <a:pt x="9578" y="290"/>
                    <a:pt x="9515" y="69"/>
                    <a:pt x="9326" y="38"/>
                  </a:cubicBezTo>
                  <a:cubicBezTo>
                    <a:pt x="9283" y="12"/>
                    <a:pt x="9234" y="1"/>
                    <a:pt x="91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5" name="Google Shape;775;p64"/>
            <p:cNvGrpSpPr/>
            <p:nvPr/>
          </p:nvGrpSpPr>
          <p:grpSpPr>
            <a:xfrm>
              <a:off x="3882351" y="2632325"/>
              <a:ext cx="342486" cy="349421"/>
              <a:chOff x="-65129950" y="2646800"/>
              <a:chExt cx="311125" cy="317425"/>
            </a:xfrm>
          </p:grpSpPr>
          <p:sp>
            <p:nvSpPr>
              <p:cNvPr id="776" name="Google Shape;776;p64"/>
              <p:cNvSpPr/>
              <p:nvPr/>
            </p:nvSpPr>
            <p:spPr>
              <a:xfrm>
                <a:off x="-65129950" y="2646800"/>
                <a:ext cx="311125" cy="317425"/>
              </a:xfrm>
              <a:custGeom>
                <a:avLst/>
                <a:gdLst/>
                <a:ahLst/>
                <a:cxnLst/>
                <a:rect l="l" t="t" r="r" b="b"/>
                <a:pathLst>
                  <a:path w="12445" h="12697" extrusionOk="0">
                    <a:moveTo>
                      <a:pt x="6648" y="851"/>
                    </a:moveTo>
                    <a:lnTo>
                      <a:pt x="6648" y="1954"/>
                    </a:lnTo>
                    <a:lnTo>
                      <a:pt x="5860" y="1954"/>
                    </a:lnTo>
                    <a:lnTo>
                      <a:pt x="5860" y="851"/>
                    </a:lnTo>
                    <a:close/>
                    <a:moveTo>
                      <a:pt x="1261" y="1954"/>
                    </a:moveTo>
                    <a:cubicBezTo>
                      <a:pt x="1355" y="1954"/>
                      <a:pt x="1450" y="1985"/>
                      <a:pt x="1544" y="2080"/>
                    </a:cubicBezTo>
                    <a:cubicBezTo>
                      <a:pt x="1733" y="2237"/>
                      <a:pt x="1733" y="2521"/>
                      <a:pt x="1576" y="2678"/>
                    </a:cubicBezTo>
                    <a:cubicBezTo>
                      <a:pt x="1497" y="2757"/>
                      <a:pt x="1387" y="2797"/>
                      <a:pt x="1276" y="2797"/>
                    </a:cubicBezTo>
                    <a:cubicBezTo>
                      <a:pt x="1166" y="2797"/>
                      <a:pt x="1056" y="2757"/>
                      <a:pt x="977" y="2678"/>
                    </a:cubicBezTo>
                    <a:cubicBezTo>
                      <a:pt x="819" y="2521"/>
                      <a:pt x="819" y="2237"/>
                      <a:pt x="977" y="2080"/>
                    </a:cubicBezTo>
                    <a:cubicBezTo>
                      <a:pt x="1072" y="1985"/>
                      <a:pt x="1198" y="1954"/>
                      <a:pt x="1261" y="1954"/>
                    </a:cubicBezTo>
                    <a:close/>
                    <a:moveTo>
                      <a:pt x="11216" y="1954"/>
                    </a:moveTo>
                    <a:cubicBezTo>
                      <a:pt x="11468" y="1954"/>
                      <a:pt x="11626" y="2143"/>
                      <a:pt x="11626" y="2395"/>
                    </a:cubicBezTo>
                    <a:cubicBezTo>
                      <a:pt x="11626" y="2615"/>
                      <a:pt x="11437" y="2836"/>
                      <a:pt x="11216" y="2836"/>
                    </a:cubicBezTo>
                    <a:cubicBezTo>
                      <a:pt x="11027" y="2836"/>
                      <a:pt x="10807" y="2615"/>
                      <a:pt x="10807" y="2395"/>
                    </a:cubicBezTo>
                    <a:cubicBezTo>
                      <a:pt x="10807" y="2143"/>
                      <a:pt x="10996" y="1954"/>
                      <a:pt x="11216" y="1954"/>
                    </a:cubicBezTo>
                    <a:close/>
                    <a:moveTo>
                      <a:pt x="6270" y="2773"/>
                    </a:moveTo>
                    <a:cubicBezTo>
                      <a:pt x="8759" y="2773"/>
                      <a:pt x="10807" y="4821"/>
                      <a:pt x="10807" y="7341"/>
                    </a:cubicBezTo>
                    <a:cubicBezTo>
                      <a:pt x="10807" y="9861"/>
                      <a:pt x="8759" y="11909"/>
                      <a:pt x="6270" y="11909"/>
                    </a:cubicBezTo>
                    <a:cubicBezTo>
                      <a:pt x="3781" y="11909"/>
                      <a:pt x="1733" y="9861"/>
                      <a:pt x="1733" y="7341"/>
                    </a:cubicBezTo>
                    <a:cubicBezTo>
                      <a:pt x="1733" y="4821"/>
                      <a:pt x="3781" y="2773"/>
                      <a:pt x="6270" y="2773"/>
                    </a:cubicBezTo>
                    <a:close/>
                    <a:moveTo>
                      <a:pt x="4663" y="0"/>
                    </a:moveTo>
                    <a:cubicBezTo>
                      <a:pt x="4411" y="0"/>
                      <a:pt x="4254" y="189"/>
                      <a:pt x="4254" y="410"/>
                    </a:cubicBezTo>
                    <a:cubicBezTo>
                      <a:pt x="4254" y="662"/>
                      <a:pt x="4474" y="851"/>
                      <a:pt x="4663" y="851"/>
                    </a:cubicBezTo>
                    <a:lnTo>
                      <a:pt x="5104" y="851"/>
                    </a:lnTo>
                    <a:lnTo>
                      <a:pt x="5104" y="2111"/>
                    </a:lnTo>
                    <a:cubicBezTo>
                      <a:pt x="4254" y="2300"/>
                      <a:pt x="3466" y="2710"/>
                      <a:pt x="2836" y="3245"/>
                    </a:cubicBezTo>
                    <a:lnTo>
                      <a:pt x="2489" y="2899"/>
                    </a:lnTo>
                    <a:cubicBezTo>
                      <a:pt x="2741" y="2426"/>
                      <a:pt x="2647" y="1891"/>
                      <a:pt x="2269" y="1481"/>
                    </a:cubicBezTo>
                    <a:cubicBezTo>
                      <a:pt x="2032" y="1245"/>
                      <a:pt x="1717" y="1127"/>
                      <a:pt x="1394" y="1127"/>
                    </a:cubicBezTo>
                    <a:cubicBezTo>
                      <a:pt x="1072" y="1127"/>
                      <a:pt x="741" y="1245"/>
                      <a:pt x="473" y="1481"/>
                    </a:cubicBezTo>
                    <a:cubicBezTo>
                      <a:pt x="0" y="1954"/>
                      <a:pt x="0" y="2741"/>
                      <a:pt x="473" y="3245"/>
                    </a:cubicBezTo>
                    <a:cubicBezTo>
                      <a:pt x="725" y="3498"/>
                      <a:pt x="1040" y="3624"/>
                      <a:pt x="1355" y="3624"/>
                    </a:cubicBezTo>
                    <a:cubicBezTo>
                      <a:pt x="1544" y="3624"/>
                      <a:pt x="1702" y="3561"/>
                      <a:pt x="1891" y="3498"/>
                    </a:cubicBezTo>
                    <a:lnTo>
                      <a:pt x="2269" y="3844"/>
                    </a:lnTo>
                    <a:cubicBezTo>
                      <a:pt x="1481" y="4789"/>
                      <a:pt x="946" y="6018"/>
                      <a:pt x="946" y="7341"/>
                    </a:cubicBezTo>
                    <a:cubicBezTo>
                      <a:pt x="946" y="10303"/>
                      <a:pt x="3371" y="12697"/>
                      <a:pt x="6301" y="12697"/>
                    </a:cubicBezTo>
                    <a:cubicBezTo>
                      <a:pt x="9263" y="12697"/>
                      <a:pt x="11657" y="10303"/>
                      <a:pt x="11657" y="7341"/>
                    </a:cubicBezTo>
                    <a:cubicBezTo>
                      <a:pt x="11657" y="6018"/>
                      <a:pt x="11185" y="4789"/>
                      <a:pt x="10365" y="3844"/>
                    </a:cubicBezTo>
                    <a:lnTo>
                      <a:pt x="10712" y="3498"/>
                    </a:lnTo>
                    <a:cubicBezTo>
                      <a:pt x="10838" y="3561"/>
                      <a:pt x="11027" y="3624"/>
                      <a:pt x="11216" y="3624"/>
                    </a:cubicBezTo>
                    <a:cubicBezTo>
                      <a:pt x="11909" y="3624"/>
                      <a:pt x="12445" y="3056"/>
                      <a:pt x="12445" y="2363"/>
                    </a:cubicBezTo>
                    <a:cubicBezTo>
                      <a:pt x="12445" y="1670"/>
                      <a:pt x="11909" y="1135"/>
                      <a:pt x="11216" y="1135"/>
                    </a:cubicBezTo>
                    <a:cubicBezTo>
                      <a:pt x="10555" y="1135"/>
                      <a:pt x="10019" y="1670"/>
                      <a:pt x="10019" y="2363"/>
                    </a:cubicBezTo>
                    <a:cubicBezTo>
                      <a:pt x="10019" y="2552"/>
                      <a:pt x="10050" y="2710"/>
                      <a:pt x="10113" y="2899"/>
                    </a:cubicBezTo>
                    <a:lnTo>
                      <a:pt x="9767" y="3245"/>
                    </a:lnTo>
                    <a:cubicBezTo>
                      <a:pt x="9137" y="2710"/>
                      <a:pt x="8349" y="2300"/>
                      <a:pt x="7530" y="2111"/>
                    </a:cubicBezTo>
                    <a:lnTo>
                      <a:pt x="7530" y="851"/>
                    </a:lnTo>
                    <a:lnTo>
                      <a:pt x="7971" y="851"/>
                    </a:lnTo>
                    <a:cubicBezTo>
                      <a:pt x="8192" y="851"/>
                      <a:pt x="8349" y="662"/>
                      <a:pt x="8349" y="410"/>
                    </a:cubicBezTo>
                    <a:cubicBezTo>
                      <a:pt x="8349" y="189"/>
                      <a:pt x="8160" y="0"/>
                      <a:pt x="79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64"/>
              <p:cNvSpPr/>
              <p:nvPr/>
            </p:nvSpPr>
            <p:spPr>
              <a:xfrm>
                <a:off x="-65066950" y="2738175"/>
                <a:ext cx="187475" cy="185100"/>
              </a:xfrm>
              <a:custGeom>
                <a:avLst/>
                <a:gdLst/>
                <a:ahLst/>
                <a:cxnLst/>
                <a:rect l="l" t="t" r="r" b="b"/>
                <a:pathLst>
                  <a:path w="7499" h="7404" extrusionOk="0">
                    <a:moveTo>
                      <a:pt x="3309" y="819"/>
                    </a:moveTo>
                    <a:lnTo>
                      <a:pt x="3309" y="3686"/>
                    </a:lnTo>
                    <a:cubicBezTo>
                      <a:pt x="3309" y="3938"/>
                      <a:pt x="3498" y="4127"/>
                      <a:pt x="3718" y="4127"/>
                    </a:cubicBezTo>
                    <a:lnTo>
                      <a:pt x="6612" y="4127"/>
                    </a:lnTo>
                    <a:cubicBezTo>
                      <a:pt x="6410" y="5529"/>
                      <a:pt x="5188" y="6585"/>
                      <a:pt x="3750" y="6585"/>
                    </a:cubicBezTo>
                    <a:cubicBezTo>
                      <a:pt x="2143" y="6585"/>
                      <a:pt x="820" y="5261"/>
                      <a:pt x="820" y="3686"/>
                    </a:cubicBezTo>
                    <a:cubicBezTo>
                      <a:pt x="820" y="2237"/>
                      <a:pt x="1891" y="1008"/>
                      <a:pt x="3309" y="819"/>
                    </a:cubicBezTo>
                    <a:close/>
                    <a:moveTo>
                      <a:pt x="3750" y="0"/>
                    </a:moveTo>
                    <a:cubicBezTo>
                      <a:pt x="1702" y="0"/>
                      <a:pt x="1" y="1638"/>
                      <a:pt x="1" y="3686"/>
                    </a:cubicBezTo>
                    <a:cubicBezTo>
                      <a:pt x="1" y="5734"/>
                      <a:pt x="1671" y="7404"/>
                      <a:pt x="3750" y="7404"/>
                    </a:cubicBezTo>
                    <a:cubicBezTo>
                      <a:pt x="5798" y="7404"/>
                      <a:pt x="7499" y="5734"/>
                      <a:pt x="7499" y="3686"/>
                    </a:cubicBezTo>
                    <a:cubicBezTo>
                      <a:pt x="7499" y="3466"/>
                      <a:pt x="7278" y="3277"/>
                      <a:pt x="7058" y="3277"/>
                    </a:cubicBezTo>
                    <a:lnTo>
                      <a:pt x="4128" y="3277"/>
                    </a:lnTo>
                    <a:lnTo>
                      <a:pt x="4128" y="378"/>
                    </a:lnTo>
                    <a:cubicBezTo>
                      <a:pt x="4128" y="158"/>
                      <a:pt x="3939" y="0"/>
                      <a:pt x="37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65"/>
          <p:cNvSpPr txBox="1">
            <a:spLocks noGrp="1"/>
          </p:cNvSpPr>
          <p:nvPr>
            <p:ph type="ctrTitle"/>
          </p:nvPr>
        </p:nvSpPr>
        <p:spPr>
          <a:xfrm flipH="1">
            <a:off x="6860300" y="507400"/>
            <a:ext cx="15345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TIMING</a:t>
            </a:r>
            <a:endParaRPr/>
          </a:p>
        </p:txBody>
      </p:sp>
      <p:sp>
        <p:nvSpPr>
          <p:cNvPr id="783" name="Google Shape;783;p65"/>
          <p:cNvSpPr txBox="1">
            <a:spLocks noGrp="1"/>
          </p:cNvSpPr>
          <p:nvPr>
            <p:ph type="ctrTitle" idx="4294967295"/>
          </p:nvPr>
        </p:nvSpPr>
        <p:spPr>
          <a:xfrm>
            <a:off x="4676675" y="851875"/>
            <a:ext cx="771000" cy="2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lt1"/>
                </a:solidFill>
              </a:rPr>
              <a:t>DAY 1</a:t>
            </a:r>
            <a:endParaRPr sz="1400"/>
          </a:p>
        </p:txBody>
      </p:sp>
      <p:sp>
        <p:nvSpPr>
          <p:cNvPr id="784" name="Google Shape;784;p65"/>
          <p:cNvSpPr txBox="1">
            <a:spLocks noGrp="1"/>
          </p:cNvSpPr>
          <p:nvPr>
            <p:ph type="subTitle" idx="4294967295"/>
          </p:nvPr>
        </p:nvSpPr>
        <p:spPr>
          <a:xfrm>
            <a:off x="4103688" y="1054150"/>
            <a:ext cx="1916700" cy="4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/>
              <a:t>Jupiter is a gas giant and the biggest planet in our Solar System</a:t>
            </a:r>
            <a:endParaRPr sz="1000"/>
          </a:p>
        </p:txBody>
      </p:sp>
      <p:sp>
        <p:nvSpPr>
          <p:cNvPr id="785" name="Google Shape;785;p65"/>
          <p:cNvSpPr txBox="1">
            <a:spLocks noGrp="1"/>
          </p:cNvSpPr>
          <p:nvPr>
            <p:ph type="ctrTitle" idx="4294967295"/>
          </p:nvPr>
        </p:nvSpPr>
        <p:spPr>
          <a:xfrm>
            <a:off x="5299525" y="1964488"/>
            <a:ext cx="771000" cy="2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lt1"/>
                </a:solidFill>
              </a:rPr>
              <a:t>DAY 2</a:t>
            </a:r>
            <a:endParaRPr sz="1400"/>
          </a:p>
        </p:txBody>
      </p:sp>
      <p:sp>
        <p:nvSpPr>
          <p:cNvPr id="786" name="Google Shape;786;p65"/>
          <p:cNvSpPr txBox="1">
            <a:spLocks noGrp="1"/>
          </p:cNvSpPr>
          <p:nvPr>
            <p:ph type="subTitle" idx="4294967295"/>
          </p:nvPr>
        </p:nvSpPr>
        <p:spPr>
          <a:xfrm>
            <a:off x="4924838" y="2166775"/>
            <a:ext cx="11457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/>
              <a:t>Venus has a beautiful name, but it’s terribly hot</a:t>
            </a:r>
            <a:endParaRPr sz="1000"/>
          </a:p>
          <a:p>
            <a:pPr marL="0" lvl="0" indent="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000"/>
          </a:p>
        </p:txBody>
      </p:sp>
      <p:sp>
        <p:nvSpPr>
          <p:cNvPr id="787" name="Google Shape;787;p65"/>
          <p:cNvSpPr txBox="1">
            <a:spLocks noGrp="1"/>
          </p:cNvSpPr>
          <p:nvPr>
            <p:ph type="ctrTitle" idx="4294967295"/>
          </p:nvPr>
        </p:nvSpPr>
        <p:spPr>
          <a:xfrm>
            <a:off x="3169250" y="1925525"/>
            <a:ext cx="771000" cy="2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lt1"/>
                </a:solidFill>
              </a:rPr>
              <a:t>DAY 3</a:t>
            </a:r>
            <a:endParaRPr sz="1400"/>
          </a:p>
        </p:txBody>
      </p:sp>
      <p:sp>
        <p:nvSpPr>
          <p:cNvPr id="788" name="Google Shape;788;p65"/>
          <p:cNvSpPr txBox="1">
            <a:spLocks noGrp="1"/>
          </p:cNvSpPr>
          <p:nvPr>
            <p:ph type="subTitle" idx="4294967295"/>
          </p:nvPr>
        </p:nvSpPr>
        <p:spPr>
          <a:xfrm>
            <a:off x="2907450" y="2127800"/>
            <a:ext cx="12945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/>
              <a:t>Despite being red, Mars is a cold place, not hot</a:t>
            </a:r>
            <a:endParaRPr sz="1000"/>
          </a:p>
        </p:txBody>
      </p:sp>
      <p:sp>
        <p:nvSpPr>
          <p:cNvPr id="789" name="Google Shape;789;p65"/>
          <p:cNvSpPr txBox="1">
            <a:spLocks noGrp="1"/>
          </p:cNvSpPr>
          <p:nvPr>
            <p:ph type="ctrTitle" idx="4294967295"/>
          </p:nvPr>
        </p:nvSpPr>
        <p:spPr>
          <a:xfrm>
            <a:off x="3190275" y="3222105"/>
            <a:ext cx="771000" cy="2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lt1"/>
                </a:solidFill>
              </a:rPr>
              <a:t>DAY 4</a:t>
            </a:r>
            <a:endParaRPr sz="1400"/>
          </a:p>
        </p:txBody>
      </p:sp>
      <p:sp>
        <p:nvSpPr>
          <p:cNvPr id="790" name="Google Shape;790;p65"/>
          <p:cNvSpPr txBox="1">
            <a:spLocks noGrp="1"/>
          </p:cNvSpPr>
          <p:nvPr>
            <p:ph type="subTitle" idx="4294967295"/>
          </p:nvPr>
        </p:nvSpPr>
        <p:spPr>
          <a:xfrm>
            <a:off x="3190275" y="3424392"/>
            <a:ext cx="881100" cy="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/>
              <a:t>Mercury is the closest planet to the Sun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000"/>
          </a:p>
        </p:txBody>
      </p:sp>
      <p:sp>
        <p:nvSpPr>
          <p:cNvPr id="791" name="Google Shape;791;p65"/>
          <p:cNvSpPr txBox="1">
            <a:spLocks noGrp="1"/>
          </p:cNvSpPr>
          <p:nvPr>
            <p:ph type="ctrTitle" idx="4294967295"/>
          </p:nvPr>
        </p:nvSpPr>
        <p:spPr>
          <a:xfrm>
            <a:off x="4960356" y="3222105"/>
            <a:ext cx="771000" cy="2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lt1"/>
                </a:solidFill>
              </a:rPr>
              <a:t>DAY 5</a:t>
            </a:r>
            <a:endParaRPr sz="1400"/>
          </a:p>
        </p:txBody>
      </p:sp>
      <p:sp>
        <p:nvSpPr>
          <p:cNvPr id="792" name="Google Shape;792;p65"/>
          <p:cNvSpPr txBox="1">
            <a:spLocks noGrp="1"/>
          </p:cNvSpPr>
          <p:nvPr>
            <p:ph type="subTitle" idx="4294967295"/>
          </p:nvPr>
        </p:nvSpPr>
        <p:spPr>
          <a:xfrm>
            <a:off x="4584698" y="3424400"/>
            <a:ext cx="1522200" cy="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/>
              <a:t>Neptune is the fourth-largest planet in our Solar System</a:t>
            </a:r>
            <a:endParaRPr sz="1000"/>
          </a:p>
        </p:txBody>
      </p:sp>
      <p:grpSp>
        <p:nvGrpSpPr>
          <p:cNvPr id="793" name="Google Shape;793;p65"/>
          <p:cNvGrpSpPr/>
          <p:nvPr/>
        </p:nvGrpSpPr>
        <p:grpSpPr>
          <a:xfrm>
            <a:off x="2613858" y="1523425"/>
            <a:ext cx="3920692" cy="2884211"/>
            <a:chOff x="2613858" y="1523425"/>
            <a:chExt cx="3920692" cy="2884211"/>
          </a:xfrm>
        </p:grpSpPr>
        <p:grpSp>
          <p:nvGrpSpPr>
            <p:cNvPr id="794" name="Google Shape;794;p65"/>
            <p:cNvGrpSpPr/>
            <p:nvPr/>
          </p:nvGrpSpPr>
          <p:grpSpPr>
            <a:xfrm>
              <a:off x="2613858" y="1523425"/>
              <a:ext cx="3920692" cy="2884211"/>
              <a:chOff x="2613858" y="1523425"/>
              <a:chExt cx="3920692" cy="2884211"/>
            </a:xfrm>
          </p:grpSpPr>
          <p:sp>
            <p:nvSpPr>
              <p:cNvPr id="795" name="Google Shape;795;p65"/>
              <p:cNvSpPr/>
              <p:nvPr/>
            </p:nvSpPr>
            <p:spPr>
              <a:xfrm rot="5400000">
                <a:off x="4924676" y="1720789"/>
                <a:ext cx="241614" cy="209428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39215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96" name="Google Shape;796;p65"/>
              <p:cNvCxnSpPr/>
              <p:nvPr/>
            </p:nvCxnSpPr>
            <p:spPr>
              <a:xfrm>
                <a:off x="5045464" y="1523425"/>
                <a:ext cx="0" cy="181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diamond" w="med" len="med"/>
                <a:tailEnd type="none" w="med" len="med"/>
              </a:ln>
            </p:spPr>
          </p:cxnSp>
          <p:sp>
            <p:nvSpPr>
              <p:cNvPr id="797" name="Google Shape;797;p65"/>
              <p:cNvSpPr/>
              <p:nvPr/>
            </p:nvSpPr>
            <p:spPr>
              <a:xfrm rot="5400000">
                <a:off x="6309028" y="2311963"/>
                <a:ext cx="241614" cy="209428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39215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65"/>
              <p:cNvSpPr/>
              <p:nvPr/>
            </p:nvSpPr>
            <p:spPr>
              <a:xfrm rot="5400000">
                <a:off x="5222154" y="4182115"/>
                <a:ext cx="241614" cy="209428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39215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65"/>
              <p:cNvSpPr/>
              <p:nvPr/>
            </p:nvSpPr>
            <p:spPr>
              <a:xfrm rot="5400000">
                <a:off x="2597765" y="3554395"/>
                <a:ext cx="241614" cy="209428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39215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65"/>
              <p:cNvSpPr/>
              <p:nvPr/>
            </p:nvSpPr>
            <p:spPr>
              <a:xfrm rot="5400000">
                <a:off x="3433899" y="2945028"/>
                <a:ext cx="241614" cy="209428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39215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01" name="Google Shape;801;p65"/>
              <p:cNvCxnSpPr/>
              <p:nvPr/>
            </p:nvCxnSpPr>
            <p:spPr>
              <a:xfrm rot="10800000">
                <a:off x="6107000" y="2426400"/>
                <a:ext cx="2172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diamond" w="med" len="med"/>
              </a:ln>
            </p:spPr>
          </p:cxnSp>
          <p:cxnSp>
            <p:nvCxnSpPr>
              <p:cNvPr id="802" name="Google Shape;802;p65"/>
              <p:cNvCxnSpPr/>
              <p:nvPr/>
            </p:nvCxnSpPr>
            <p:spPr>
              <a:xfrm>
                <a:off x="3554714" y="2752425"/>
                <a:ext cx="0" cy="181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diamond" w="med" len="med"/>
                <a:tailEnd type="none" w="med" len="med"/>
              </a:ln>
            </p:spPr>
          </p:cxnSp>
          <p:cxnSp>
            <p:nvCxnSpPr>
              <p:cNvPr id="803" name="Google Shape;803;p65"/>
              <p:cNvCxnSpPr/>
              <p:nvPr/>
            </p:nvCxnSpPr>
            <p:spPr>
              <a:xfrm rot="10800000">
                <a:off x="2823275" y="3659113"/>
                <a:ext cx="2172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diamond" w="med" len="med"/>
                <a:tailEnd type="none" w="med" len="med"/>
              </a:ln>
            </p:spPr>
          </p:cxnSp>
          <p:cxnSp>
            <p:nvCxnSpPr>
              <p:cNvPr id="804" name="Google Shape;804;p65"/>
              <p:cNvCxnSpPr/>
              <p:nvPr/>
            </p:nvCxnSpPr>
            <p:spPr>
              <a:xfrm>
                <a:off x="5342951" y="3984825"/>
                <a:ext cx="0" cy="181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diamond" w="med" len="med"/>
                <a:tailEnd type="none" w="med" len="med"/>
              </a:ln>
            </p:spPr>
          </p:cxnSp>
        </p:grpSp>
        <p:grpSp>
          <p:nvGrpSpPr>
            <p:cNvPr id="805" name="Google Shape;805;p65"/>
            <p:cNvGrpSpPr/>
            <p:nvPr/>
          </p:nvGrpSpPr>
          <p:grpSpPr>
            <a:xfrm>
              <a:off x="2691784" y="1805334"/>
              <a:ext cx="3761071" cy="2501708"/>
              <a:chOff x="2691784" y="1805334"/>
              <a:chExt cx="3761071" cy="2501708"/>
            </a:xfrm>
          </p:grpSpPr>
          <p:sp>
            <p:nvSpPr>
              <p:cNvPr id="806" name="Google Shape;806;p65"/>
              <p:cNvSpPr/>
              <p:nvPr/>
            </p:nvSpPr>
            <p:spPr>
              <a:xfrm>
                <a:off x="4306153" y="4266675"/>
                <a:ext cx="932050" cy="40353"/>
              </a:xfrm>
              <a:custGeom>
                <a:avLst/>
                <a:gdLst/>
                <a:ahLst/>
                <a:cxnLst/>
                <a:rect l="l" t="t" r="r" b="b"/>
                <a:pathLst>
                  <a:path w="106520" h="2706" extrusionOk="0">
                    <a:moveTo>
                      <a:pt x="0" y="0"/>
                    </a:moveTo>
                    <a:lnTo>
                      <a:pt x="0" y="2705"/>
                    </a:lnTo>
                    <a:lnTo>
                      <a:pt x="106520" y="2705"/>
                    </a:lnTo>
                    <a:lnTo>
                      <a:pt x="1065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65"/>
              <p:cNvSpPr/>
              <p:nvPr/>
            </p:nvSpPr>
            <p:spPr>
              <a:xfrm>
                <a:off x="2691784" y="3762285"/>
                <a:ext cx="1916675" cy="544757"/>
              </a:xfrm>
              <a:custGeom>
                <a:avLst/>
                <a:gdLst/>
                <a:ahLst/>
                <a:cxnLst/>
                <a:rect l="l" t="t" r="r" b="b"/>
                <a:pathLst>
                  <a:path w="128485" h="36518" extrusionOk="0">
                    <a:moveTo>
                      <a:pt x="2706" y="1"/>
                    </a:moveTo>
                    <a:lnTo>
                      <a:pt x="1" y="326"/>
                    </a:lnTo>
                    <a:cubicBezTo>
                      <a:pt x="1461" y="10577"/>
                      <a:pt x="6547" y="19612"/>
                      <a:pt x="13850" y="26130"/>
                    </a:cubicBezTo>
                    <a:cubicBezTo>
                      <a:pt x="21288" y="32568"/>
                      <a:pt x="30999" y="36517"/>
                      <a:pt x="41575" y="36517"/>
                    </a:cubicBezTo>
                    <a:lnTo>
                      <a:pt x="128484" y="36517"/>
                    </a:lnTo>
                    <a:lnTo>
                      <a:pt x="128484" y="33812"/>
                    </a:lnTo>
                    <a:lnTo>
                      <a:pt x="41575" y="33812"/>
                    </a:lnTo>
                    <a:cubicBezTo>
                      <a:pt x="31675" y="33812"/>
                      <a:pt x="22641" y="30188"/>
                      <a:pt x="15662" y="24102"/>
                    </a:cubicBezTo>
                    <a:cubicBezTo>
                      <a:pt x="8792" y="18016"/>
                      <a:pt x="4058" y="9468"/>
                      <a:pt x="27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65"/>
              <p:cNvSpPr/>
              <p:nvPr/>
            </p:nvSpPr>
            <p:spPr>
              <a:xfrm>
                <a:off x="2695021" y="3035999"/>
                <a:ext cx="754960" cy="529407"/>
              </a:xfrm>
              <a:custGeom>
                <a:avLst/>
                <a:gdLst/>
                <a:ahLst/>
                <a:cxnLst/>
                <a:rect l="l" t="t" r="r" b="b"/>
                <a:pathLst>
                  <a:path w="50609" h="35489" extrusionOk="0">
                    <a:moveTo>
                      <a:pt x="41358" y="0"/>
                    </a:moveTo>
                    <a:cubicBezTo>
                      <a:pt x="30998" y="0"/>
                      <a:pt x="21423" y="3814"/>
                      <a:pt x="14093" y="10144"/>
                    </a:cubicBezTo>
                    <a:cubicBezTo>
                      <a:pt x="6762" y="16338"/>
                      <a:pt x="1596" y="25129"/>
                      <a:pt x="0" y="35029"/>
                    </a:cubicBezTo>
                    <a:lnTo>
                      <a:pt x="2597" y="35489"/>
                    </a:lnTo>
                    <a:cubicBezTo>
                      <a:pt x="4166" y="26238"/>
                      <a:pt x="9034" y="18015"/>
                      <a:pt x="15905" y="12173"/>
                    </a:cubicBezTo>
                    <a:cubicBezTo>
                      <a:pt x="22775" y="6303"/>
                      <a:pt x="31675" y="2705"/>
                      <a:pt x="41358" y="2705"/>
                    </a:cubicBezTo>
                    <a:lnTo>
                      <a:pt x="50609" y="2705"/>
                    </a:lnTo>
                    <a:lnTo>
                      <a:pt x="506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65"/>
              <p:cNvSpPr/>
              <p:nvPr/>
            </p:nvSpPr>
            <p:spPr>
              <a:xfrm>
                <a:off x="3661791" y="2531620"/>
                <a:ext cx="2791064" cy="544757"/>
              </a:xfrm>
              <a:custGeom>
                <a:avLst/>
                <a:gdLst/>
                <a:ahLst/>
                <a:cxnLst/>
                <a:rect l="l" t="t" r="r" b="b"/>
                <a:pathLst>
                  <a:path w="187100" h="36518" extrusionOk="0">
                    <a:moveTo>
                      <a:pt x="184395" y="1"/>
                    </a:moveTo>
                    <a:cubicBezTo>
                      <a:pt x="183150" y="9468"/>
                      <a:pt x="178309" y="17908"/>
                      <a:pt x="171438" y="23994"/>
                    </a:cubicBezTo>
                    <a:cubicBezTo>
                      <a:pt x="164432" y="30080"/>
                      <a:pt x="155425" y="33812"/>
                      <a:pt x="145498" y="33812"/>
                    </a:cubicBezTo>
                    <a:lnTo>
                      <a:pt x="1" y="33812"/>
                    </a:lnTo>
                    <a:lnTo>
                      <a:pt x="1" y="36517"/>
                    </a:lnTo>
                    <a:lnTo>
                      <a:pt x="145498" y="36517"/>
                    </a:lnTo>
                    <a:cubicBezTo>
                      <a:pt x="156101" y="36517"/>
                      <a:pt x="165785" y="32568"/>
                      <a:pt x="173223" y="26022"/>
                    </a:cubicBezTo>
                    <a:cubicBezTo>
                      <a:pt x="180554" y="19612"/>
                      <a:pt x="185747" y="10469"/>
                      <a:pt x="187100" y="326"/>
                    </a:cubicBezTo>
                    <a:lnTo>
                      <a:pt x="184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65"/>
              <p:cNvSpPr/>
              <p:nvPr/>
            </p:nvSpPr>
            <p:spPr>
              <a:xfrm>
                <a:off x="5153124" y="1805334"/>
                <a:ext cx="1294451" cy="512461"/>
              </a:xfrm>
              <a:custGeom>
                <a:avLst/>
                <a:gdLst/>
                <a:ahLst/>
                <a:cxnLst/>
                <a:rect l="l" t="t" r="r" b="b"/>
                <a:pathLst>
                  <a:path w="86774" h="34353" extrusionOk="0">
                    <a:moveTo>
                      <a:pt x="0" y="0"/>
                    </a:moveTo>
                    <a:lnTo>
                      <a:pt x="0" y="2705"/>
                    </a:lnTo>
                    <a:lnTo>
                      <a:pt x="45524" y="2705"/>
                    </a:lnTo>
                    <a:cubicBezTo>
                      <a:pt x="54991" y="2705"/>
                      <a:pt x="63674" y="6195"/>
                      <a:pt x="70545" y="11821"/>
                    </a:cubicBezTo>
                    <a:cubicBezTo>
                      <a:pt x="77415" y="17582"/>
                      <a:pt x="82284" y="25454"/>
                      <a:pt x="84177" y="34353"/>
                    </a:cubicBezTo>
                    <a:lnTo>
                      <a:pt x="86774" y="33920"/>
                    </a:lnTo>
                    <a:cubicBezTo>
                      <a:pt x="84854" y="24345"/>
                      <a:pt x="79579" y="15878"/>
                      <a:pt x="72249" y="9792"/>
                    </a:cubicBezTo>
                    <a:cubicBezTo>
                      <a:pt x="65027" y="3706"/>
                      <a:pt x="55668" y="0"/>
                      <a:pt x="455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65"/>
              <p:cNvSpPr/>
              <p:nvPr/>
            </p:nvSpPr>
            <p:spPr>
              <a:xfrm>
                <a:off x="2785807" y="1805334"/>
                <a:ext cx="2143839" cy="40367"/>
              </a:xfrm>
              <a:custGeom>
                <a:avLst/>
                <a:gdLst/>
                <a:ahLst/>
                <a:cxnLst/>
                <a:rect l="l" t="t" r="r" b="b"/>
                <a:pathLst>
                  <a:path w="143713" h="2706" extrusionOk="0">
                    <a:moveTo>
                      <a:pt x="0" y="0"/>
                    </a:moveTo>
                    <a:lnTo>
                      <a:pt x="0" y="2705"/>
                    </a:lnTo>
                    <a:lnTo>
                      <a:pt x="143712" y="2705"/>
                    </a:lnTo>
                    <a:lnTo>
                      <a:pt x="1437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65"/>
              <p:cNvSpPr/>
              <p:nvPr/>
            </p:nvSpPr>
            <p:spPr>
              <a:xfrm>
                <a:off x="5447728" y="4266675"/>
                <a:ext cx="932050" cy="40353"/>
              </a:xfrm>
              <a:custGeom>
                <a:avLst/>
                <a:gdLst/>
                <a:ahLst/>
                <a:cxnLst/>
                <a:rect l="l" t="t" r="r" b="b"/>
                <a:pathLst>
                  <a:path w="106520" h="2706" extrusionOk="0">
                    <a:moveTo>
                      <a:pt x="0" y="0"/>
                    </a:moveTo>
                    <a:lnTo>
                      <a:pt x="0" y="2705"/>
                    </a:lnTo>
                    <a:lnTo>
                      <a:pt x="106520" y="2705"/>
                    </a:lnTo>
                    <a:lnTo>
                      <a:pt x="1065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66"/>
          <p:cNvSpPr txBox="1">
            <a:spLocks noGrp="1"/>
          </p:cNvSpPr>
          <p:nvPr>
            <p:ph type="ctrTitle"/>
          </p:nvPr>
        </p:nvSpPr>
        <p:spPr>
          <a:xfrm>
            <a:off x="749100" y="500825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PREDICTED GROWTH</a:t>
            </a:r>
            <a:endParaRPr/>
          </a:p>
        </p:txBody>
      </p:sp>
      <p:sp>
        <p:nvSpPr>
          <p:cNvPr id="818" name="Google Shape;818;p66"/>
          <p:cNvSpPr/>
          <p:nvPr/>
        </p:nvSpPr>
        <p:spPr>
          <a:xfrm>
            <a:off x="6271750" y="1624475"/>
            <a:ext cx="621690" cy="3526669"/>
          </a:xfrm>
          <a:custGeom>
            <a:avLst/>
            <a:gdLst/>
            <a:ahLst/>
            <a:cxnLst/>
            <a:rect l="l" t="t" r="r" b="b"/>
            <a:pathLst>
              <a:path w="1178559" h="6814820" extrusionOk="0">
                <a:moveTo>
                  <a:pt x="589000" y="0"/>
                </a:moveTo>
                <a:lnTo>
                  <a:pt x="0" y="408266"/>
                </a:lnTo>
                <a:lnTo>
                  <a:pt x="0" y="6814413"/>
                </a:lnTo>
                <a:lnTo>
                  <a:pt x="1178001" y="6814413"/>
                </a:lnTo>
                <a:lnTo>
                  <a:pt x="1178001" y="408266"/>
                </a:lnTo>
                <a:lnTo>
                  <a:pt x="58900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819" name="Google Shape;819;p66"/>
          <p:cNvSpPr/>
          <p:nvPr/>
        </p:nvSpPr>
        <p:spPr>
          <a:xfrm>
            <a:off x="5961297" y="2359004"/>
            <a:ext cx="621690" cy="2785213"/>
          </a:xfrm>
          <a:custGeom>
            <a:avLst/>
            <a:gdLst/>
            <a:ahLst/>
            <a:cxnLst/>
            <a:rect l="l" t="t" r="r" b="b"/>
            <a:pathLst>
              <a:path w="1178559" h="5280025" extrusionOk="0">
                <a:moveTo>
                  <a:pt x="589000" y="0"/>
                </a:moveTo>
                <a:lnTo>
                  <a:pt x="0" y="408266"/>
                </a:lnTo>
                <a:lnTo>
                  <a:pt x="0" y="5279859"/>
                </a:lnTo>
                <a:lnTo>
                  <a:pt x="1178001" y="5279859"/>
                </a:lnTo>
                <a:lnTo>
                  <a:pt x="1178001" y="408266"/>
                </a:lnTo>
                <a:lnTo>
                  <a:pt x="58900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820" name="Google Shape;820;p66"/>
          <p:cNvSpPr/>
          <p:nvPr/>
        </p:nvSpPr>
        <p:spPr>
          <a:xfrm>
            <a:off x="5650835" y="3094875"/>
            <a:ext cx="621690" cy="2049300"/>
          </a:xfrm>
          <a:custGeom>
            <a:avLst/>
            <a:gdLst/>
            <a:ahLst/>
            <a:cxnLst/>
            <a:rect l="l" t="t" r="r" b="b"/>
            <a:pathLst>
              <a:path w="1178559" h="3884929" extrusionOk="0">
                <a:moveTo>
                  <a:pt x="589000" y="0"/>
                </a:moveTo>
                <a:lnTo>
                  <a:pt x="0" y="408266"/>
                </a:lnTo>
                <a:lnTo>
                  <a:pt x="0" y="3884307"/>
                </a:lnTo>
                <a:lnTo>
                  <a:pt x="1178001" y="3884307"/>
                </a:lnTo>
                <a:lnTo>
                  <a:pt x="1178001" y="408266"/>
                </a:lnTo>
                <a:lnTo>
                  <a:pt x="58900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cxnSp>
        <p:nvCxnSpPr>
          <p:cNvPr id="821" name="Google Shape;821;p66"/>
          <p:cNvCxnSpPr/>
          <p:nvPr/>
        </p:nvCxnSpPr>
        <p:spPr>
          <a:xfrm rot="10800000">
            <a:off x="4138975" y="3997982"/>
            <a:ext cx="1208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diamond" w="sm" len="sm"/>
          </a:ln>
        </p:spPr>
      </p:cxnSp>
      <p:sp>
        <p:nvSpPr>
          <p:cNvPr id="822" name="Google Shape;822;p66"/>
          <p:cNvSpPr/>
          <p:nvPr/>
        </p:nvSpPr>
        <p:spPr>
          <a:xfrm>
            <a:off x="5340375" y="3765299"/>
            <a:ext cx="621690" cy="1378371"/>
          </a:xfrm>
          <a:custGeom>
            <a:avLst/>
            <a:gdLst/>
            <a:ahLst/>
            <a:cxnLst/>
            <a:rect l="l" t="t" r="r" b="b"/>
            <a:pathLst>
              <a:path w="1178559" h="2613025" extrusionOk="0">
                <a:moveTo>
                  <a:pt x="589000" y="0"/>
                </a:moveTo>
                <a:lnTo>
                  <a:pt x="0" y="408254"/>
                </a:lnTo>
                <a:lnTo>
                  <a:pt x="0" y="2612885"/>
                </a:lnTo>
                <a:lnTo>
                  <a:pt x="1178001" y="2612885"/>
                </a:lnTo>
                <a:lnTo>
                  <a:pt x="1178001" y="408254"/>
                </a:lnTo>
                <a:lnTo>
                  <a:pt x="58900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cxnSp>
        <p:nvCxnSpPr>
          <p:cNvPr id="823" name="Google Shape;823;p66"/>
          <p:cNvCxnSpPr/>
          <p:nvPr/>
        </p:nvCxnSpPr>
        <p:spPr>
          <a:xfrm rot="10800000">
            <a:off x="4138825" y="3319425"/>
            <a:ext cx="1520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diamond" w="sm" len="sm"/>
          </a:ln>
        </p:spPr>
      </p:cxnSp>
      <p:cxnSp>
        <p:nvCxnSpPr>
          <p:cNvPr id="824" name="Google Shape;824;p66"/>
          <p:cNvCxnSpPr/>
          <p:nvPr/>
        </p:nvCxnSpPr>
        <p:spPr>
          <a:xfrm rot="10800000">
            <a:off x="4138950" y="2585321"/>
            <a:ext cx="1832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diamond" w="sm" len="sm"/>
          </a:ln>
        </p:spPr>
      </p:cxnSp>
      <p:cxnSp>
        <p:nvCxnSpPr>
          <p:cNvPr id="825" name="Google Shape;825;p66"/>
          <p:cNvCxnSpPr/>
          <p:nvPr/>
        </p:nvCxnSpPr>
        <p:spPr>
          <a:xfrm rot="10800000">
            <a:off x="4138900" y="1851226"/>
            <a:ext cx="2137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diamond" w="sm" len="sm"/>
          </a:ln>
        </p:spPr>
      </p:cxnSp>
      <p:sp>
        <p:nvSpPr>
          <p:cNvPr id="826" name="Google Shape;826;p66"/>
          <p:cNvSpPr txBox="1">
            <a:spLocks noGrp="1"/>
          </p:cNvSpPr>
          <p:nvPr>
            <p:ph type="subTitle" idx="4294967295"/>
          </p:nvPr>
        </p:nvSpPr>
        <p:spPr>
          <a:xfrm>
            <a:off x="1547125" y="1607225"/>
            <a:ext cx="2352300" cy="5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/>
              <a:t>Jupiter is a gas giant and the biggest planet in our Solar System</a:t>
            </a:r>
            <a:endParaRPr sz="1200"/>
          </a:p>
          <a:p>
            <a:pPr marL="0" lvl="0" indent="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/>
          </a:p>
        </p:txBody>
      </p:sp>
      <p:sp>
        <p:nvSpPr>
          <p:cNvPr id="827" name="Google Shape;827;p66"/>
          <p:cNvSpPr txBox="1">
            <a:spLocks noGrp="1"/>
          </p:cNvSpPr>
          <p:nvPr>
            <p:ph type="subTitle" idx="4294967295"/>
          </p:nvPr>
        </p:nvSpPr>
        <p:spPr>
          <a:xfrm>
            <a:off x="1547125" y="2328979"/>
            <a:ext cx="2352300" cy="5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/>
              <a:t>Neptune is the farthest planet from the Sun</a:t>
            </a:r>
            <a:endParaRPr sz="1200"/>
          </a:p>
          <a:p>
            <a:pPr marL="0" lvl="0" indent="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/>
          </a:p>
        </p:txBody>
      </p:sp>
      <p:sp>
        <p:nvSpPr>
          <p:cNvPr id="828" name="Google Shape;828;p66"/>
          <p:cNvSpPr txBox="1">
            <a:spLocks noGrp="1"/>
          </p:cNvSpPr>
          <p:nvPr>
            <p:ph type="subTitle" idx="4294967295"/>
          </p:nvPr>
        </p:nvSpPr>
        <p:spPr>
          <a:xfrm>
            <a:off x="1547125" y="3050721"/>
            <a:ext cx="2352300" cy="5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/>
              <a:t>Venus has a beautiful name, but it’s terribly hot</a:t>
            </a:r>
            <a:endParaRPr sz="1200"/>
          </a:p>
          <a:p>
            <a:pPr marL="0" lvl="0" indent="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/>
          </a:p>
        </p:txBody>
      </p:sp>
      <p:sp>
        <p:nvSpPr>
          <p:cNvPr id="829" name="Google Shape;829;p66"/>
          <p:cNvSpPr txBox="1">
            <a:spLocks noGrp="1"/>
          </p:cNvSpPr>
          <p:nvPr>
            <p:ph type="subTitle" idx="4294967295"/>
          </p:nvPr>
        </p:nvSpPr>
        <p:spPr>
          <a:xfrm>
            <a:off x="1547125" y="3772475"/>
            <a:ext cx="2352300" cy="5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/>
              <a:t>Despite being red, Mars is a cold place, not hot</a:t>
            </a:r>
            <a:endParaRPr sz="1200"/>
          </a:p>
          <a:p>
            <a:pPr marL="0" lvl="0" indent="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/>
          </a:p>
        </p:txBody>
      </p:sp>
      <p:grpSp>
        <p:nvGrpSpPr>
          <p:cNvPr id="830" name="Google Shape;830;p66"/>
          <p:cNvGrpSpPr/>
          <p:nvPr/>
        </p:nvGrpSpPr>
        <p:grpSpPr>
          <a:xfrm>
            <a:off x="6416311" y="1851230"/>
            <a:ext cx="332587" cy="329962"/>
            <a:chOff x="2508825" y="2318350"/>
            <a:chExt cx="297750" cy="295400"/>
          </a:xfrm>
        </p:grpSpPr>
        <p:sp>
          <p:nvSpPr>
            <p:cNvPr id="831" name="Google Shape;831;p66"/>
            <p:cNvSpPr/>
            <p:nvPr/>
          </p:nvSpPr>
          <p:spPr>
            <a:xfrm>
              <a:off x="2508825" y="2318350"/>
              <a:ext cx="297750" cy="295400"/>
            </a:xfrm>
            <a:custGeom>
              <a:avLst/>
              <a:gdLst/>
              <a:ahLst/>
              <a:cxnLst/>
              <a:rect l="l" t="t" r="r" b="b"/>
              <a:pathLst>
                <a:path w="11910" h="11816" extrusionOk="0">
                  <a:moveTo>
                    <a:pt x="5892" y="694"/>
                  </a:moveTo>
                  <a:cubicBezTo>
                    <a:pt x="7625" y="694"/>
                    <a:pt x="9043" y="2112"/>
                    <a:pt x="9043" y="3845"/>
                  </a:cubicBezTo>
                  <a:cubicBezTo>
                    <a:pt x="9043" y="5483"/>
                    <a:pt x="7751" y="6838"/>
                    <a:pt x="6081" y="6932"/>
                  </a:cubicBezTo>
                  <a:cubicBezTo>
                    <a:pt x="6018" y="6932"/>
                    <a:pt x="5987" y="6901"/>
                    <a:pt x="5924" y="6869"/>
                  </a:cubicBezTo>
                  <a:lnTo>
                    <a:pt x="5766" y="6711"/>
                  </a:lnTo>
                  <a:cubicBezTo>
                    <a:pt x="5297" y="6298"/>
                    <a:pt x="4683" y="6101"/>
                    <a:pt x="4072" y="6101"/>
                  </a:cubicBezTo>
                  <a:cubicBezTo>
                    <a:pt x="3985" y="6101"/>
                    <a:pt x="3899" y="6105"/>
                    <a:pt x="3813" y="6113"/>
                  </a:cubicBezTo>
                  <a:cubicBezTo>
                    <a:pt x="3151" y="5577"/>
                    <a:pt x="2773" y="4727"/>
                    <a:pt x="2773" y="3845"/>
                  </a:cubicBezTo>
                  <a:cubicBezTo>
                    <a:pt x="2773" y="2112"/>
                    <a:pt x="4191" y="694"/>
                    <a:pt x="5892" y="694"/>
                  </a:cubicBezTo>
                  <a:close/>
                  <a:moveTo>
                    <a:pt x="4171" y="6822"/>
                  </a:moveTo>
                  <a:cubicBezTo>
                    <a:pt x="4577" y="6822"/>
                    <a:pt x="4979" y="6964"/>
                    <a:pt x="5294" y="7247"/>
                  </a:cubicBezTo>
                  <a:cubicBezTo>
                    <a:pt x="5420" y="7373"/>
                    <a:pt x="5735" y="7657"/>
                    <a:pt x="5892" y="7657"/>
                  </a:cubicBezTo>
                  <a:lnTo>
                    <a:pt x="7972" y="7657"/>
                  </a:lnTo>
                  <a:cubicBezTo>
                    <a:pt x="8192" y="7657"/>
                    <a:pt x="8350" y="7814"/>
                    <a:pt x="8350" y="8003"/>
                  </a:cubicBezTo>
                  <a:cubicBezTo>
                    <a:pt x="8350" y="8192"/>
                    <a:pt x="8192" y="8350"/>
                    <a:pt x="7972" y="8350"/>
                  </a:cubicBezTo>
                  <a:lnTo>
                    <a:pt x="5514" y="8350"/>
                  </a:lnTo>
                  <a:cubicBezTo>
                    <a:pt x="5294" y="8350"/>
                    <a:pt x="5136" y="8507"/>
                    <a:pt x="5136" y="8728"/>
                  </a:cubicBezTo>
                  <a:cubicBezTo>
                    <a:pt x="5136" y="8917"/>
                    <a:pt x="5294" y="9074"/>
                    <a:pt x="5514" y="9074"/>
                  </a:cubicBezTo>
                  <a:lnTo>
                    <a:pt x="8224" y="9074"/>
                  </a:lnTo>
                  <a:cubicBezTo>
                    <a:pt x="8507" y="9074"/>
                    <a:pt x="8759" y="8948"/>
                    <a:pt x="8980" y="8759"/>
                  </a:cubicBezTo>
                  <a:lnTo>
                    <a:pt x="10492" y="7090"/>
                  </a:lnTo>
                  <a:cubicBezTo>
                    <a:pt x="10568" y="7033"/>
                    <a:pt x="10666" y="6987"/>
                    <a:pt x="10766" y="6987"/>
                  </a:cubicBezTo>
                  <a:cubicBezTo>
                    <a:pt x="10833" y="6987"/>
                    <a:pt x="10902" y="7008"/>
                    <a:pt x="10965" y="7058"/>
                  </a:cubicBezTo>
                  <a:cubicBezTo>
                    <a:pt x="11122" y="7184"/>
                    <a:pt x="11185" y="7373"/>
                    <a:pt x="11059" y="7531"/>
                  </a:cubicBezTo>
                  <a:lnTo>
                    <a:pt x="9389" y="9767"/>
                  </a:lnTo>
                  <a:cubicBezTo>
                    <a:pt x="9074" y="10209"/>
                    <a:pt x="8570" y="10492"/>
                    <a:pt x="8035" y="10492"/>
                  </a:cubicBezTo>
                  <a:lnTo>
                    <a:pt x="2773" y="10492"/>
                  </a:lnTo>
                  <a:lnTo>
                    <a:pt x="2773" y="7468"/>
                  </a:lnTo>
                  <a:lnTo>
                    <a:pt x="3025" y="7247"/>
                  </a:lnTo>
                  <a:cubicBezTo>
                    <a:pt x="3356" y="6964"/>
                    <a:pt x="3766" y="6822"/>
                    <a:pt x="4171" y="6822"/>
                  </a:cubicBezTo>
                  <a:close/>
                  <a:moveTo>
                    <a:pt x="1734" y="6932"/>
                  </a:moveTo>
                  <a:cubicBezTo>
                    <a:pt x="1923" y="6932"/>
                    <a:pt x="2080" y="7090"/>
                    <a:pt x="2080" y="7310"/>
                  </a:cubicBezTo>
                  <a:lnTo>
                    <a:pt x="2080" y="10807"/>
                  </a:lnTo>
                  <a:cubicBezTo>
                    <a:pt x="2080" y="10996"/>
                    <a:pt x="1923" y="11154"/>
                    <a:pt x="1734" y="11154"/>
                  </a:cubicBezTo>
                  <a:lnTo>
                    <a:pt x="662" y="11154"/>
                  </a:lnTo>
                  <a:lnTo>
                    <a:pt x="662" y="6932"/>
                  </a:lnTo>
                  <a:close/>
                  <a:moveTo>
                    <a:pt x="5924" y="1"/>
                  </a:moveTo>
                  <a:cubicBezTo>
                    <a:pt x="3844" y="1"/>
                    <a:pt x="2112" y="1734"/>
                    <a:pt x="2112" y="3845"/>
                  </a:cubicBezTo>
                  <a:cubicBezTo>
                    <a:pt x="2112" y="4790"/>
                    <a:pt x="2458" y="5672"/>
                    <a:pt x="3088" y="6396"/>
                  </a:cubicBezTo>
                  <a:cubicBezTo>
                    <a:pt x="2931" y="6459"/>
                    <a:pt x="2773" y="6585"/>
                    <a:pt x="2616" y="6711"/>
                  </a:cubicBezTo>
                  <a:cubicBezTo>
                    <a:pt x="2427" y="6428"/>
                    <a:pt x="2112" y="6270"/>
                    <a:pt x="1765" y="6270"/>
                  </a:cubicBezTo>
                  <a:lnTo>
                    <a:pt x="347" y="6270"/>
                  </a:lnTo>
                  <a:cubicBezTo>
                    <a:pt x="158" y="6270"/>
                    <a:pt x="1" y="6428"/>
                    <a:pt x="1" y="6585"/>
                  </a:cubicBezTo>
                  <a:lnTo>
                    <a:pt x="1" y="11469"/>
                  </a:lnTo>
                  <a:cubicBezTo>
                    <a:pt x="1" y="11658"/>
                    <a:pt x="158" y="11815"/>
                    <a:pt x="347" y="11815"/>
                  </a:cubicBezTo>
                  <a:lnTo>
                    <a:pt x="1765" y="11815"/>
                  </a:lnTo>
                  <a:cubicBezTo>
                    <a:pt x="2238" y="11815"/>
                    <a:pt x="2584" y="11563"/>
                    <a:pt x="2742" y="11122"/>
                  </a:cubicBezTo>
                  <a:lnTo>
                    <a:pt x="8035" y="11122"/>
                  </a:lnTo>
                  <a:cubicBezTo>
                    <a:pt x="8759" y="11122"/>
                    <a:pt x="9515" y="10776"/>
                    <a:pt x="9956" y="10146"/>
                  </a:cubicBezTo>
                  <a:lnTo>
                    <a:pt x="11595" y="7877"/>
                  </a:lnTo>
                  <a:cubicBezTo>
                    <a:pt x="11910" y="7468"/>
                    <a:pt x="11878" y="6838"/>
                    <a:pt x="11437" y="6459"/>
                  </a:cubicBezTo>
                  <a:cubicBezTo>
                    <a:pt x="11249" y="6301"/>
                    <a:pt x="11015" y="6221"/>
                    <a:pt x="10780" y="6221"/>
                  </a:cubicBezTo>
                  <a:cubicBezTo>
                    <a:pt x="10503" y="6221"/>
                    <a:pt x="10224" y="6332"/>
                    <a:pt x="10019" y="6554"/>
                  </a:cubicBezTo>
                  <a:lnTo>
                    <a:pt x="9011" y="7657"/>
                  </a:lnTo>
                  <a:cubicBezTo>
                    <a:pt x="8885" y="7247"/>
                    <a:pt x="8539" y="6932"/>
                    <a:pt x="8098" y="6932"/>
                  </a:cubicBezTo>
                  <a:cubicBezTo>
                    <a:pt x="8287" y="6838"/>
                    <a:pt x="8444" y="6680"/>
                    <a:pt x="8602" y="6522"/>
                  </a:cubicBezTo>
                  <a:cubicBezTo>
                    <a:pt x="9358" y="5798"/>
                    <a:pt x="9767" y="4821"/>
                    <a:pt x="9767" y="3845"/>
                  </a:cubicBezTo>
                  <a:cubicBezTo>
                    <a:pt x="9767" y="1734"/>
                    <a:pt x="8035" y="1"/>
                    <a:pt x="59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66"/>
            <p:cNvSpPr/>
            <p:nvPr/>
          </p:nvSpPr>
          <p:spPr>
            <a:xfrm>
              <a:off x="2629350" y="2353025"/>
              <a:ext cx="54350" cy="121300"/>
            </a:xfrm>
            <a:custGeom>
              <a:avLst/>
              <a:gdLst/>
              <a:ahLst/>
              <a:cxnLst/>
              <a:rect l="l" t="t" r="r" b="b"/>
              <a:pathLst>
                <a:path w="2174" h="4852" extrusionOk="0">
                  <a:moveTo>
                    <a:pt x="1071" y="0"/>
                  </a:moveTo>
                  <a:cubicBezTo>
                    <a:pt x="882" y="0"/>
                    <a:pt x="725" y="158"/>
                    <a:pt x="725" y="347"/>
                  </a:cubicBezTo>
                  <a:lnTo>
                    <a:pt x="725" y="756"/>
                  </a:lnTo>
                  <a:cubicBezTo>
                    <a:pt x="315" y="914"/>
                    <a:pt x="63" y="1292"/>
                    <a:pt x="63" y="1733"/>
                  </a:cubicBezTo>
                  <a:cubicBezTo>
                    <a:pt x="0" y="2332"/>
                    <a:pt x="473" y="2804"/>
                    <a:pt x="1071" y="2804"/>
                  </a:cubicBezTo>
                  <a:cubicBezTo>
                    <a:pt x="1260" y="2804"/>
                    <a:pt x="1418" y="2962"/>
                    <a:pt x="1418" y="3151"/>
                  </a:cubicBezTo>
                  <a:cubicBezTo>
                    <a:pt x="1418" y="3308"/>
                    <a:pt x="1355" y="3434"/>
                    <a:pt x="1229" y="3466"/>
                  </a:cubicBezTo>
                  <a:cubicBezTo>
                    <a:pt x="1185" y="3492"/>
                    <a:pt x="1140" y="3503"/>
                    <a:pt x="1093" y="3503"/>
                  </a:cubicBezTo>
                  <a:cubicBezTo>
                    <a:pt x="970" y="3503"/>
                    <a:pt x="839" y="3422"/>
                    <a:pt x="725" y="3308"/>
                  </a:cubicBezTo>
                  <a:cubicBezTo>
                    <a:pt x="662" y="3245"/>
                    <a:pt x="575" y="3214"/>
                    <a:pt x="488" y="3214"/>
                  </a:cubicBezTo>
                  <a:cubicBezTo>
                    <a:pt x="402" y="3214"/>
                    <a:pt x="315" y="3245"/>
                    <a:pt x="252" y="3308"/>
                  </a:cubicBezTo>
                  <a:cubicBezTo>
                    <a:pt x="126" y="3434"/>
                    <a:pt x="126" y="3655"/>
                    <a:pt x="252" y="3781"/>
                  </a:cubicBezTo>
                  <a:cubicBezTo>
                    <a:pt x="410" y="3938"/>
                    <a:pt x="567" y="4064"/>
                    <a:pt x="756" y="4096"/>
                  </a:cubicBezTo>
                  <a:lnTo>
                    <a:pt x="756" y="4505"/>
                  </a:lnTo>
                  <a:cubicBezTo>
                    <a:pt x="756" y="4694"/>
                    <a:pt x="914" y="4852"/>
                    <a:pt x="1103" y="4852"/>
                  </a:cubicBezTo>
                  <a:cubicBezTo>
                    <a:pt x="1323" y="4852"/>
                    <a:pt x="1481" y="4694"/>
                    <a:pt x="1481" y="4505"/>
                  </a:cubicBezTo>
                  <a:lnTo>
                    <a:pt x="1481" y="4096"/>
                  </a:lnTo>
                  <a:cubicBezTo>
                    <a:pt x="1481" y="4096"/>
                    <a:pt x="1512" y="4096"/>
                    <a:pt x="1512" y="4064"/>
                  </a:cubicBezTo>
                  <a:cubicBezTo>
                    <a:pt x="1890" y="3907"/>
                    <a:pt x="2142" y="3497"/>
                    <a:pt x="2142" y="3119"/>
                  </a:cubicBezTo>
                  <a:cubicBezTo>
                    <a:pt x="2142" y="2521"/>
                    <a:pt x="1670" y="2079"/>
                    <a:pt x="1103" y="2079"/>
                  </a:cubicBezTo>
                  <a:cubicBezTo>
                    <a:pt x="914" y="2079"/>
                    <a:pt x="756" y="1922"/>
                    <a:pt x="756" y="1733"/>
                  </a:cubicBezTo>
                  <a:cubicBezTo>
                    <a:pt x="756" y="1575"/>
                    <a:pt x="851" y="1449"/>
                    <a:pt x="1008" y="1418"/>
                  </a:cubicBezTo>
                  <a:cubicBezTo>
                    <a:pt x="1047" y="1405"/>
                    <a:pt x="1085" y="1399"/>
                    <a:pt x="1124" y="1399"/>
                  </a:cubicBezTo>
                  <a:cubicBezTo>
                    <a:pt x="1273" y="1399"/>
                    <a:pt x="1418" y="1494"/>
                    <a:pt x="1544" y="1670"/>
                  </a:cubicBezTo>
                  <a:cubicBezTo>
                    <a:pt x="1610" y="1753"/>
                    <a:pt x="1703" y="1792"/>
                    <a:pt x="1795" y="1792"/>
                  </a:cubicBezTo>
                  <a:cubicBezTo>
                    <a:pt x="1876" y="1792"/>
                    <a:pt x="1957" y="1761"/>
                    <a:pt x="2016" y="1701"/>
                  </a:cubicBezTo>
                  <a:cubicBezTo>
                    <a:pt x="2174" y="1575"/>
                    <a:pt x="2174" y="1323"/>
                    <a:pt x="2048" y="1229"/>
                  </a:cubicBezTo>
                  <a:cubicBezTo>
                    <a:pt x="1859" y="977"/>
                    <a:pt x="1670" y="819"/>
                    <a:pt x="1418" y="756"/>
                  </a:cubicBezTo>
                  <a:lnTo>
                    <a:pt x="1418" y="347"/>
                  </a:ln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" name="Google Shape;833;p66"/>
          <p:cNvGrpSpPr/>
          <p:nvPr/>
        </p:nvGrpSpPr>
        <p:grpSpPr>
          <a:xfrm>
            <a:off x="5485800" y="3999322"/>
            <a:ext cx="330827" cy="330827"/>
            <a:chOff x="3963575" y="2317575"/>
            <a:chExt cx="296175" cy="296175"/>
          </a:xfrm>
        </p:grpSpPr>
        <p:sp>
          <p:nvSpPr>
            <p:cNvPr id="834" name="Google Shape;834;p66"/>
            <p:cNvSpPr/>
            <p:nvPr/>
          </p:nvSpPr>
          <p:spPr>
            <a:xfrm>
              <a:off x="3963575" y="2317575"/>
              <a:ext cx="296175" cy="296175"/>
            </a:xfrm>
            <a:custGeom>
              <a:avLst/>
              <a:gdLst/>
              <a:ahLst/>
              <a:cxnLst/>
              <a:rect l="l" t="t" r="r" b="b"/>
              <a:pathLst>
                <a:path w="11847" h="11847" extrusionOk="0">
                  <a:moveTo>
                    <a:pt x="9483" y="1418"/>
                  </a:moveTo>
                  <a:cubicBezTo>
                    <a:pt x="9672" y="1418"/>
                    <a:pt x="9830" y="1576"/>
                    <a:pt x="9830" y="1765"/>
                  </a:cubicBezTo>
                  <a:lnTo>
                    <a:pt x="9830" y="2836"/>
                  </a:lnTo>
                  <a:lnTo>
                    <a:pt x="788" y="2836"/>
                  </a:lnTo>
                  <a:lnTo>
                    <a:pt x="788" y="1765"/>
                  </a:lnTo>
                  <a:lnTo>
                    <a:pt x="725" y="1765"/>
                  </a:lnTo>
                  <a:cubicBezTo>
                    <a:pt x="725" y="1576"/>
                    <a:pt x="883" y="1418"/>
                    <a:pt x="1072" y="1418"/>
                  </a:cubicBezTo>
                  <a:lnTo>
                    <a:pt x="1418" y="1418"/>
                  </a:lnTo>
                  <a:lnTo>
                    <a:pt x="1418" y="1765"/>
                  </a:lnTo>
                  <a:cubicBezTo>
                    <a:pt x="1418" y="1954"/>
                    <a:pt x="1576" y="2143"/>
                    <a:pt x="1765" y="2143"/>
                  </a:cubicBezTo>
                  <a:cubicBezTo>
                    <a:pt x="1954" y="2143"/>
                    <a:pt x="2111" y="1954"/>
                    <a:pt x="2111" y="1765"/>
                  </a:cubicBezTo>
                  <a:lnTo>
                    <a:pt x="2111" y="1418"/>
                  </a:lnTo>
                  <a:lnTo>
                    <a:pt x="3498" y="1418"/>
                  </a:lnTo>
                  <a:lnTo>
                    <a:pt x="3498" y="1765"/>
                  </a:lnTo>
                  <a:cubicBezTo>
                    <a:pt x="3498" y="1954"/>
                    <a:pt x="3655" y="2143"/>
                    <a:pt x="3844" y="2143"/>
                  </a:cubicBezTo>
                  <a:cubicBezTo>
                    <a:pt x="4065" y="2143"/>
                    <a:pt x="4222" y="1954"/>
                    <a:pt x="4222" y="1765"/>
                  </a:cubicBezTo>
                  <a:lnTo>
                    <a:pt x="4222" y="1418"/>
                  </a:lnTo>
                  <a:lnTo>
                    <a:pt x="6333" y="1418"/>
                  </a:lnTo>
                  <a:lnTo>
                    <a:pt x="6333" y="1765"/>
                  </a:lnTo>
                  <a:cubicBezTo>
                    <a:pt x="6333" y="1954"/>
                    <a:pt x="6490" y="2143"/>
                    <a:pt x="6680" y="2143"/>
                  </a:cubicBezTo>
                  <a:cubicBezTo>
                    <a:pt x="6900" y="2143"/>
                    <a:pt x="7058" y="1954"/>
                    <a:pt x="7058" y="1765"/>
                  </a:cubicBezTo>
                  <a:lnTo>
                    <a:pt x="7058" y="1418"/>
                  </a:lnTo>
                  <a:lnTo>
                    <a:pt x="8412" y="1418"/>
                  </a:lnTo>
                  <a:lnTo>
                    <a:pt x="8412" y="1765"/>
                  </a:lnTo>
                  <a:cubicBezTo>
                    <a:pt x="8412" y="1954"/>
                    <a:pt x="8570" y="2143"/>
                    <a:pt x="8790" y="2143"/>
                  </a:cubicBezTo>
                  <a:cubicBezTo>
                    <a:pt x="8979" y="2143"/>
                    <a:pt x="9137" y="1954"/>
                    <a:pt x="9137" y="1765"/>
                  </a:cubicBezTo>
                  <a:lnTo>
                    <a:pt x="9137" y="1418"/>
                  </a:lnTo>
                  <a:close/>
                  <a:moveTo>
                    <a:pt x="9767" y="3497"/>
                  </a:moveTo>
                  <a:lnTo>
                    <a:pt x="9767" y="7026"/>
                  </a:lnTo>
                  <a:cubicBezTo>
                    <a:pt x="9641" y="7026"/>
                    <a:pt x="9546" y="6963"/>
                    <a:pt x="9420" y="6963"/>
                  </a:cubicBezTo>
                  <a:cubicBezTo>
                    <a:pt x="8066" y="6963"/>
                    <a:pt x="6963" y="8066"/>
                    <a:pt x="6963" y="9420"/>
                  </a:cubicBezTo>
                  <a:cubicBezTo>
                    <a:pt x="6963" y="9546"/>
                    <a:pt x="6963" y="9641"/>
                    <a:pt x="7026" y="9767"/>
                  </a:cubicBezTo>
                  <a:lnTo>
                    <a:pt x="1040" y="9767"/>
                  </a:lnTo>
                  <a:cubicBezTo>
                    <a:pt x="820" y="9767"/>
                    <a:pt x="662" y="9609"/>
                    <a:pt x="662" y="9420"/>
                  </a:cubicBezTo>
                  <a:lnTo>
                    <a:pt x="662" y="3497"/>
                  </a:lnTo>
                  <a:close/>
                  <a:moveTo>
                    <a:pt x="9420" y="7688"/>
                  </a:moveTo>
                  <a:cubicBezTo>
                    <a:pt x="10366" y="7688"/>
                    <a:pt x="11153" y="8475"/>
                    <a:pt x="11153" y="9420"/>
                  </a:cubicBezTo>
                  <a:cubicBezTo>
                    <a:pt x="11153" y="10397"/>
                    <a:pt x="10366" y="11185"/>
                    <a:pt x="9420" y="11185"/>
                  </a:cubicBezTo>
                  <a:cubicBezTo>
                    <a:pt x="8475" y="11185"/>
                    <a:pt x="7688" y="10397"/>
                    <a:pt x="7688" y="9420"/>
                  </a:cubicBezTo>
                  <a:cubicBezTo>
                    <a:pt x="7688" y="8475"/>
                    <a:pt x="8475" y="7688"/>
                    <a:pt x="9420" y="7688"/>
                  </a:cubicBezTo>
                  <a:close/>
                  <a:moveTo>
                    <a:pt x="1733" y="0"/>
                  </a:moveTo>
                  <a:cubicBezTo>
                    <a:pt x="1544" y="0"/>
                    <a:pt x="1387" y="158"/>
                    <a:pt x="1387" y="347"/>
                  </a:cubicBezTo>
                  <a:lnTo>
                    <a:pt x="1387" y="725"/>
                  </a:lnTo>
                  <a:lnTo>
                    <a:pt x="1040" y="725"/>
                  </a:lnTo>
                  <a:cubicBezTo>
                    <a:pt x="442" y="725"/>
                    <a:pt x="0" y="1166"/>
                    <a:pt x="0" y="1733"/>
                  </a:cubicBezTo>
                  <a:lnTo>
                    <a:pt x="0" y="9389"/>
                  </a:lnTo>
                  <a:cubicBezTo>
                    <a:pt x="0" y="9956"/>
                    <a:pt x="473" y="10429"/>
                    <a:pt x="1040" y="10429"/>
                  </a:cubicBezTo>
                  <a:lnTo>
                    <a:pt x="7215" y="10429"/>
                  </a:lnTo>
                  <a:cubicBezTo>
                    <a:pt x="7593" y="11279"/>
                    <a:pt x="8444" y="11846"/>
                    <a:pt x="9420" y="11846"/>
                  </a:cubicBezTo>
                  <a:cubicBezTo>
                    <a:pt x="10744" y="11846"/>
                    <a:pt x="11846" y="10744"/>
                    <a:pt x="11846" y="9420"/>
                  </a:cubicBezTo>
                  <a:cubicBezTo>
                    <a:pt x="11846" y="8444"/>
                    <a:pt x="11311" y="7593"/>
                    <a:pt x="10492" y="7215"/>
                  </a:cubicBezTo>
                  <a:lnTo>
                    <a:pt x="10492" y="1733"/>
                  </a:lnTo>
                  <a:cubicBezTo>
                    <a:pt x="10492" y="1135"/>
                    <a:pt x="10019" y="725"/>
                    <a:pt x="9452" y="725"/>
                  </a:cubicBezTo>
                  <a:lnTo>
                    <a:pt x="9105" y="725"/>
                  </a:lnTo>
                  <a:lnTo>
                    <a:pt x="9105" y="347"/>
                  </a:lnTo>
                  <a:cubicBezTo>
                    <a:pt x="9105" y="158"/>
                    <a:pt x="8948" y="0"/>
                    <a:pt x="8759" y="0"/>
                  </a:cubicBezTo>
                  <a:cubicBezTo>
                    <a:pt x="8538" y="0"/>
                    <a:pt x="8381" y="158"/>
                    <a:pt x="8381" y="347"/>
                  </a:cubicBezTo>
                  <a:lnTo>
                    <a:pt x="8381" y="725"/>
                  </a:lnTo>
                  <a:lnTo>
                    <a:pt x="7026" y="725"/>
                  </a:lnTo>
                  <a:lnTo>
                    <a:pt x="7026" y="347"/>
                  </a:lnTo>
                  <a:cubicBezTo>
                    <a:pt x="7026" y="158"/>
                    <a:pt x="6869" y="0"/>
                    <a:pt x="6648" y="0"/>
                  </a:cubicBezTo>
                  <a:cubicBezTo>
                    <a:pt x="6459" y="0"/>
                    <a:pt x="6301" y="158"/>
                    <a:pt x="6301" y="347"/>
                  </a:cubicBezTo>
                  <a:lnTo>
                    <a:pt x="6301" y="725"/>
                  </a:lnTo>
                  <a:lnTo>
                    <a:pt x="4191" y="725"/>
                  </a:lnTo>
                  <a:lnTo>
                    <a:pt x="4191" y="347"/>
                  </a:lnTo>
                  <a:cubicBezTo>
                    <a:pt x="4191" y="158"/>
                    <a:pt x="4033" y="0"/>
                    <a:pt x="3813" y="0"/>
                  </a:cubicBezTo>
                  <a:cubicBezTo>
                    <a:pt x="3624" y="0"/>
                    <a:pt x="3466" y="158"/>
                    <a:pt x="3466" y="347"/>
                  </a:cubicBezTo>
                  <a:lnTo>
                    <a:pt x="3466" y="725"/>
                  </a:lnTo>
                  <a:lnTo>
                    <a:pt x="2080" y="725"/>
                  </a:lnTo>
                  <a:lnTo>
                    <a:pt x="2080" y="347"/>
                  </a:lnTo>
                  <a:cubicBezTo>
                    <a:pt x="2080" y="158"/>
                    <a:pt x="1922" y="0"/>
                    <a:pt x="1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66"/>
            <p:cNvSpPr/>
            <p:nvPr/>
          </p:nvSpPr>
          <p:spPr>
            <a:xfrm>
              <a:off x="4190400" y="2526300"/>
              <a:ext cx="34700" cy="35450"/>
            </a:xfrm>
            <a:custGeom>
              <a:avLst/>
              <a:gdLst/>
              <a:ahLst/>
              <a:cxnLst/>
              <a:rect l="l" t="t" r="r" b="b"/>
              <a:pathLst>
                <a:path w="1388" h="1418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071"/>
                  </a:lnTo>
                  <a:cubicBezTo>
                    <a:pt x="1" y="1260"/>
                    <a:pt x="127" y="1418"/>
                    <a:pt x="347" y="1418"/>
                  </a:cubicBezTo>
                  <a:lnTo>
                    <a:pt x="1041" y="1418"/>
                  </a:lnTo>
                  <a:cubicBezTo>
                    <a:pt x="1261" y="1418"/>
                    <a:pt x="1387" y="1260"/>
                    <a:pt x="1387" y="1071"/>
                  </a:cubicBezTo>
                  <a:cubicBezTo>
                    <a:pt x="1387" y="882"/>
                    <a:pt x="1261" y="725"/>
                    <a:pt x="1041" y="725"/>
                  </a:cubicBezTo>
                  <a:lnTo>
                    <a:pt x="694" y="725"/>
                  </a:lnTo>
                  <a:lnTo>
                    <a:pt x="694" y="347"/>
                  </a:ln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66"/>
            <p:cNvSpPr/>
            <p:nvPr/>
          </p:nvSpPr>
          <p:spPr>
            <a:xfrm>
              <a:off x="3998225" y="24215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66"/>
            <p:cNvSpPr/>
            <p:nvPr/>
          </p:nvSpPr>
          <p:spPr>
            <a:xfrm>
              <a:off x="4050225" y="2421550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66"/>
            <p:cNvSpPr/>
            <p:nvPr/>
          </p:nvSpPr>
          <p:spPr>
            <a:xfrm>
              <a:off x="4102200" y="24215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78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66"/>
            <p:cNvSpPr/>
            <p:nvPr/>
          </p:nvSpPr>
          <p:spPr>
            <a:xfrm>
              <a:off x="4155750" y="24215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66"/>
            <p:cNvSpPr/>
            <p:nvPr/>
          </p:nvSpPr>
          <p:spPr>
            <a:xfrm>
              <a:off x="3998225" y="2456975"/>
              <a:ext cx="35475" cy="18150"/>
            </a:xfrm>
            <a:custGeom>
              <a:avLst/>
              <a:gdLst/>
              <a:ahLst/>
              <a:cxnLst/>
              <a:rect l="l" t="t" r="r" b="b"/>
              <a:pathLst>
                <a:path w="1419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8"/>
                    <a:pt x="1418" y="379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66"/>
            <p:cNvSpPr/>
            <p:nvPr/>
          </p:nvSpPr>
          <p:spPr>
            <a:xfrm>
              <a:off x="4050225" y="2456975"/>
              <a:ext cx="35450" cy="18150"/>
            </a:xfrm>
            <a:custGeom>
              <a:avLst/>
              <a:gdLst/>
              <a:ahLst/>
              <a:cxnLst/>
              <a:rect l="l" t="t" r="r" b="b"/>
              <a:pathLst>
                <a:path w="1418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8"/>
                    <a:pt x="1418" y="379"/>
                  </a:cubicBezTo>
                  <a:cubicBezTo>
                    <a:pt x="1418" y="158"/>
                    <a:pt x="1260" y="1"/>
                    <a:pt x="10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66"/>
            <p:cNvSpPr/>
            <p:nvPr/>
          </p:nvSpPr>
          <p:spPr>
            <a:xfrm>
              <a:off x="4102200" y="2456975"/>
              <a:ext cx="35475" cy="18150"/>
            </a:xfrm>
            <a:custGeom>
              <a:avLst/>
              <a:gdLst/>
              <a:ahLst/>
              <a:cxnLst/>
              <a:rect l="l" t="t" r="r" b="b"/>
              <a:pathLst>
                <a:path w="1419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8"/>
                    <a:pt x="1418" y="379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66"/>
            <p:cNvSpPr/>
            <p:nvPr/>
          </p:nvSpPr>
          <p:spPr>
            <a:xfrm>
              <a:off x="4155750" y="2456975"/>
              <a:ext cx="35475" cy="18150"/>
            </a:xfrm>
            <a:custGeom>
              <a:avLst/>
              <a:gdLst/>
              <a:ahLst/>
              <a:cxnLst/>
              <a:rect l="l" t="t" r="r" b="b"/>
              <a:pathLst>
                <a:path w="1419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8"/>
                    <a:pt x="1418" y="379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66"/>
            <p:cNvSpPr/>
            <p:nvPr/>
          </p:nvSpPr>
          <p:spPr>
            <a:xfrm>
              <a:off x="3998225" y="24916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66"/>
            <p:cNvSpPr/>
            <p:nvPr/>
          </p:nvSpPr>
          <p:spPr>
            <a:xfrm>
              <a:off x="4050225" y="2491650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66"/>
            <p:cNvSpPr/>
            <p:nvPr/>
          </p:nvSpPr>
          <p:spPr>
            <a:xfrm>
              <a:off x="4102200" y="24916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78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66"/>
            <p:cNvSpPr/>
            <p:nvPr/>
          </p:nvSpPr>
          <p:spPr>
            <a:xfrm>
              <a:off x="3998225" y="252630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47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66"/>
            <p:cNvSpPr/>
            <p:nvPr/>
          </p:nvSpPr>
          <p:spPr>
            <a:xfrm>
              <a:off x="4050225" y="2526300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66"/>
            <p:cNvSpPr/>
            <p:nvPr/>
          </p:nvSpPr>
          <p:spPr>
            <a:xfrm>
              <a:off x="4102200" y="252630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47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0" name="Google Shape;850;p66"/>
          <p:cNvGrpSpPr/>
          <p:nvPr/>
        </p:nvGrpSpPr>
        <p:grpSpPr>
          <a:xfrm>
            <a:off x="6106713" y="2585336"/>
            <a:ext cx="330827" cy="329934"/>
            <a:chOff x="3962775" y="2683025"/>
            <a:chExt cx="296175" cy="295375"/>
          </a:xfrm>
        </p:grpSpPr>
        <p:sp>
          <p:nvSpPr>
            <p:cNvPr id="851" name="Google Shape;851;p66"/>
            <p:cNvSpPr/>
            <p:nvPr/>
          </p:nvSpPr>
          <p:spPr>
            <a:xfrm>
              <a:off x="3962775" y="2838200"/>
              <a:ext cx="296175" cy="140200"/>
            </a:xfrm>
            <a:custGeom>
              <a:avLst/>
              <a:gdLst/>
              <a:ahLst/>
              <a:cxnLst/>
              <a:rect l="l" t="t" r="r" b="b"/>
              <a:pathLst>
                <a:path w="11847" h="5608" extrusionOk="0">
                  <a:moveTo>
                    <a:pt x="3530" y="3466"/>
                  </a:moveTo>
                  <a:lnTo>
                    <a:pt x="3530" y="4883"/>
                  </a:lnTo>
                  <a:lnTo>
                    <a:pt x="757" y="4883"/>
                  </a:lnTo>
                  <a:lnTo>
                    <a:pt x="757" y="3466"/>
                  </a:lnTo>
                  <a:close/>
                  <a:moveTo>
                    <a:pt x="7688" y="725"/>
                  </a:moveTo>
                  <a:lnTo>
                    <a:pt x="7688" y="4883"/>
                  </a:lnTo>
                  <a:lnTo>
                    <a:pt x="4223" y="4883"/>
                  </a:lnTo>
                  <a:lnTo>
                    <a:pt x="4223" y="725"/>
                  </a:lnTo>
                  <a:close/>
                  <a:moveTo>
                    <a:pt x="11185" y="2111"/>
                  </a:moveTo>
                  <a:lnTo>
                    <a:pt x="11185" y="4883"/>
                  </a:lnTo>
                  <a:lnTo>
                    <a:pt x="8381" y="4883"/>
                  </a:lnTo>
                  <a:lnTo>
                    <a:pt x="8381" y="2111"/>
                  </a:lnTo>
                  <a:close/>
                  <a:moveTo>
                    <a:pt x="3845" y="0"/>
                  </a:moveTo>
                  <a:cubicBezTo>
                    <a:pt x="3656" y="0"/>
                    <a:pt x="3498" y="158"/>
                    <a:pt x="3498" y="378"/>
                  </a:cubicBezTo>
                  <a:lnTo>
                    <a:pt x="3498" y="2804"/>
                  </a:lnTo>
                  <a:lnTo>
                    <a:pt x="348" y="2804"/>
                  </a:lnTo>
                  <a:cubicBezTo>
                    <a:pt x="158" y="2804"/>
                    <a:pt x="1" y="2962"/>
                    <a:pt x="1" y="3151"/>
                  </a:cubicBezTo>
                  <a:lnTo>
                    <a:pt x="1" y="5261"/>
                  </a:lnTo>
                  <a:cubicBezTo>
                    <a:pt x="1" y="5450"/>
                    <a:pt x="158" y="5608"/>
                    <a:pt x="348" y="5608"/>
                  </a:cubicBezTo>
                  <a:lnTo>
                    <a:pt x="11500" y="5608"/>
                  </a:lnTo>
                  <a:cubicBezTo>
                    <a:pt x="11689" y="5608"/>
                    <a:pt x="11847" y="5450"/>
                    <a:pt x="11847" y="5261"/>
                  </a:cubicBezTo>
                  <a:lnTo>
                    <a:pt x="11847" y="1733"/>
                  </a:lnTo>
                  <a:cubicBezTo>
                    <a:pt x="11847" y="1544"/>
                    <a:pt x="11689" y="1386"/>
                    <a:pt x="11532" y="1386"/>
                  </a:cubicBezTo>
                  <a:lnTo>
                    <a:pt x="8381" y="1386"/>
                  </a:lnTo>
                  <a:lnTo>
                    <a:pt x="8381" y="378"/>
                  </a:lnTo>
                  <a:cubicBezTo>
                    <a:pt x="8381" y="158"/>
                    <a:pt x="8224" y="0"/>
                    <a:pt x="80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66"/>
            <p:cNvSpPr/>
            <p:nvPr/>
          </p:nvSpPr>
          <p:spPr>
            <a:xfrm>
              <a:off x="4051000" y="2683025"/>
              <a:ext cx="122100" cy="138650"/>
            </a:xfrm>
            <a:custGeom>
              <a:avLst/>
              <a:gdLst/>
              <a:ahLst/>
              <a:cxnLst/>
              <a:rect l="l" t="t" r="r" b="b"/>
              <a:pathLst>
                <a:path w="4884" h="5546" extrusionOk="0">
                  <a:moveTo>
                    <a:pt x="2426" y="662"/>
                  </a:moveTo>
                  <a:cubicBezTo>
                    <a:pt x="2804" y="662"/>
                    <a:pt x="3120" y="977"/>
                    <a:pt x="3120" y="1387"/>
                  </a:cubicBezTo>
                  <a:cubicBezTo>
                    <a:pt x="3120" y="1765"/>
                    <a:pt x="2804" y="2080"/>
                    <a:pt x="2426" y="2080"/>
                  </a:cubicBezTo>
                  <a:cubicBezTo>
                    <a:pt x="2017" y="2080"/>
                    <a:pt x="1702" y="1765"/>
                    <a:pt x="1702" y="1387"/>
                  </a:cubicBezTo>
                  <a:cubicBezTo>
                    <a:pt x="1702" y="977"/>
                    <a:pt x="2017" y="662"/>
                    <a:pt x="2426" y="662"/>
                  </a:cubicBezTo>
                  <a:close/>
                  <a:moveTo>
                    <a:pt x="2426" y="2742"/>
                  </a:moveTo>
                  <a:cubicBezTo>
                    <a:pt x="3340" y="2742"/>
                    <a:pt x="4128" y="3529"/>
                    <a:pt x="4128" y="4474"/>
                  </a:cubicBezTo>
                  <a:lnTo>
                    <a:pt x="4128" y="4852"/>
                  </a:lnTo>
                  <a:lnTo>
                    <a:pt x="694" y="4852"/>
                  </a:lnTo>
                  <a:lnTo>
                    <a:pt x="694" y="4474"/>
                  </a:lnTo>
                  <a:cubicBezTo>
                    <a:pt x="694" y="3498"/>
                    <a:pt x="1481" y="2742"/>
                    <a:pt x="2426" y="2742"/>
                  </a:cubicBezTo>
                  <a:close/>
                  <a:moveTo>
                    <a:pt x="2489" y="1"/>
                  </a:moveTo>
                  <a:cubicBezTo>
                    <a:pt x="1733" y="1"/>
                    <a:pt x="1103" y="631"/>
                    <a:pt x="1103" y="1387"/>
                  </a:cubicBezTo>
                  <a:cubicBezTo>
                    <a:pt x="1103" y="1733"/>
                    <a:pt x="1229" y="2049"/>
                    <a:pt x="1450" y="2269"/>
                  </a:cubicBezTo>
                  <a:cubicBezTo>
                    <a:pt x="568" y="2679"/>
                    <a:pt x="1" y="3498"/>
                    <a:pt x="1" y="4474"/>
                  </a:cubicBezTo>
                  <a:lnTo>
                    <a:pt x="1" y="5199"/>
                  </a:lnTo>
                  <a:cubicBezTo>
                    <a:pt x="1" y="5388"/>
                    <a:pt x="158" y="5546"/>
                    <a:pt x="379" y="5546"/>
                  </a:cubicBezTo>
                  <a:lnTo>
                    <a:pt x="4537" y="5546"/>
                  </a:lnTo>
                  <a:cubicBezTo>
                    <a:pt x="4726" y="5546"/>
                    <a:pt x="4884" y="5388"/>
                    <a:pt x="4884" y="5199"/>
                  </a:cubicBezTo>
                  <a:lnTo>
                    <a:pt x="4884" y="4474"/>
                  </a:lnTo>
                  <a:cubicBezTo>
                    <a:pt x="4884" y="3498"/>
                    <a:pt x="4348" y="2679"/>
                    <a:pt x="3529" y="2269"/>
                  </a:cubicBezTo>
                  <a:cubicBezTo>
                    <a:pt x="3750" y="2049"/>
                    <a:pt x="3876" y="1733"/>
                    <a:pt x="3876" y="1387"/>
                  </a:cubicBezTo>
                  <a:cubicBezTo>
                    <a:pt x="3876" y="631"/>
                    <a:pt x="3246" y="1"/>
                    <a:pt x="24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66"/>
            <p:cNvSpPr/>
            <p:nvPr/>
          </p:nvSpPr>
          <p:spPr>
            <a:xfrm>
              <a:off x="4084875" y="2873200"/>
              <a:ext cx="52800" cy="69775"/>
            </a:xfrm>
            <a:custGeom>
              <a:avLst/>
              <a:gdLst/>
              <a:ahLst/>
              <a:cxnLst/>
              <a:rect l="l" t="t" r="r" b="b"/>
              <a:pathLst>
                <a:path w="2112" h="2791" extrusionOk="0">
                  <a:moveTo>
                    <a:pt x="1095" y="0"/>
                  </a:moveTo>
                  <a:cubicBezTo>
                    <a:pt x="1001" y="0"/>
                    <a:pt x="903" y="28"/>
                    <a:pt x="819" y="112"/>
                  </a:cubicBezTo>
                  <a:lnTo>
                    <a:pt x="126" y="805"/>
                  </a:lnTo>
                  <a:cubicBezTo>
                    <a:pt x="0" y="931"/>
                    <a:pt x="0" y="1184"/>
                    <a:pt x="126" y="1278"/>
                  </a:cubicBezTo>
                  <a:cubicBezTo>
                    <a:pt x="205" y="1341"/>
                    <a:pt x="292" y="1373"/>
                    <a:pt x="378" y="1373"/>
                  </a:cubicBezTo>
                  <a:cubicBezTo>
                    <a:pt x="465" y="1373"/>
                    <a:pt x="552" y="1341"/>
                    <a:pt x="630" y="1278"/>
                  </a:cubicBezTo>
                  <a:lnTo>
                    <a:pt x="756" y="1184"/>
                  </a:lnTo>
                  <a:lnTo>
                    <a:pt x="756" y="2066"/>
                  </a:lnTo>
                  <a:lnTo>
                    <a:pt x="378" y="2066"/>
                  </a:lnTo>
                  <a:cubicBezTo>
                    <a:pt x="189" y="2066"/>
                    <a:pt x="32" y="2223"/>
                    <a:pt x="32" y="2444"/>
                  </a:cubicBezTo>
                  <a:cubicBezTo>
                    <a:pt x="32" y="2633"/>
                    <a:pt x="189" y="2790"/>
                    <a:pt x="378" y="2790"/>
                  </a:cubicBezTo>
                  <a:lnTo>
                    <a:pt x="1765" y="2790"/>
                  </a:lnTo>
                  <a:cubicBezTo>
                    <a:pt x="1954" y="2790"/>
                    <a:pt x="2111" y="2633"/>
                    <a:pt x="2111" y="2444"/>
                  </a:cubicBezTo>
                  <a:cubicBezTo>
                    <a:pt x="2111" y="2223"/>
                    <a:pt x="1954" y="2066"/>
                    <a:pt x="1765" y="2066"/>
                  </a:cubicBezTo>
                  <a:lnTo>
                    <a:pt x="1418" y="2066"/>
                  </a:lnTo>
                  <a:lnTo>
                    <a:pt x="1418" y="333"/>
                  </a:lnTo>
                  <a:cubicBezTo>
                    <a:pt x="1418" y="175"/>
                    <a:pt x="1323" y="81"/>
                    <a:pt x="1229" y="18"/>
                  </a:cubicBezTo>
                  <a:cubicBezTo>
                    <a:pt x="1187" y="7"/>
                    <a:pt x="1141" y="0"/>
                    <a:pt x="10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4" name="Google Shape;854;p66"/>
          <p:cNvGrpSpPr/>
          <p:nvPr/>
        </p:nvGrpSpPr>
        <p:grpSpPr>
          <a:xfrm>
            <a:off x="5797765" y="3319416"/>
            <a:ext cx="327823" cy="328695"/>
            <a:chOff x="-1333200" y="2770450"/>
            <a:chExt cx="291450" cy="292225"/>
          </a:xfrm>
        </p:grpSpPr>
        <p:sp>
          <p:nvSpPr>
            <p:cNvPr id="855" name="Google Shape;855;p66"/>
            <p:cNvSpPr/>
            <p:nvPr/>
          </p:nvSpPr>
          <p:spPr>
            <a:xfrm>
              <a:off x="-1299325" y="2808250"/>
              <a:ext cx="222925" cy="134725"/>
            </a:xfrm>
            <a:custGeom>
              <a:avLst/>
              <a:gdLst/>
              <a:ahLst/>
              <a:cxnLst/>
              <a:rect l="l" t="t" r="r" b="b"/>
              <a:pathLst>
                <a:path w="8917" h="5389" extrusionOk="0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66"/>
            <p:cNvSpPr/>
            <p:nvPr/>
          </p:nvSpPr>
          <p:spPr>
            <a:xfrm>
              <a:off x="-1333200" y="2770450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67"/>
          <p:cNvSpPr txBox="1">
            <a:spLocks noGrp="1"/>
          </p:cNvSpPr>
          <p:nvPr>
            <p:ph type="ctrTitle"/>
          </p:nvPr>
        </p:nvSpPr>
        <p:spPr>
          <a:xfrm flipH="1">
            <a:off x="6155000" y="507400"/>
            <a:ext cx="22398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INVESTMENT</a:t>
            </a:r>
            <a:endParaRPr/>
          </a:p>
        </p:txBody>
      </p:sp>
      <p:pic>
        <p:nvPicPr>
          <p:cNvPr id="862" name="Google Shape;862;p67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48628">
            <a:off x="2442490" y="1485699"/>
            <a:ext cx="4259028" cy="26307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3" name="Google Shape;863;p67"/>
          <p:cNvCxnSpPr/>
          <p:nvPr/>
        </p:nvCxnSpPr>
        <p:spPr>
          <a:xfrm>
            <a:off x="5577775" y="2354600"/>
            <a:ext cx="1737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4" name="Google Shape;864;p67"/>
          <p:cNvCxnSpPr/>
          <p:nvPr/>
        </p:nvCxnSpPr>
        <p:spPr>
          <a:xfrm>
            <a:off x="1913550" y="2801050"/>
            <a:ext cx="17370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5" name="Google Shape;865;p67"/>
          <p:cNvCxnSpPr/>
          <p:nvPr/>
        </p:nvCxnSpPr>
        <p:spPr>
          <a:xfrm>
            <a:off x="5299575" y="3664200"/>
            <a:ext cx="20151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6" name="Google Shape;866;p67"/>
          <p:cNvCxnSpPr/>
          <p:nvPr/>
        </p:nvCxnSpPr>
        <p:spPr>
          <a:xfrm>
            <a:off x="1913550" y="3886750"/>
            <a:ext cx="23682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7" name="Google Shape;867;p67"/>
          <p:cNvSpPr txBox="1"/>
          <p:nvPr/>
        </p:nvSpPr>
        <p:spPr>
          <a:xfrm>
            <a:off x="1913543" y="2400452"/>
            <a:ext cx="536100" cy="3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40%</a:t>
            </a:r>
            <a:endParaRPr sz="24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68" name="Google Shape;868;p67"/>
          <p:cNvSpPr txBox="1"/>
          <p:nvPr/>
        </p:nvSpPr>
        <p:spPr>
          <a:xfrm>
            <a:off x="1913550" y="2904900"/>
            <a:ext cx="1044900" cy="2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rPr>
              <a:t>MERCURY</a:t>
            </a:r>
            <a:endParaRPr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869" name="Google Shape;869;p67"/>
          <p:cNvSpPr txBox="1"/>
          <p:nvPr/>
        </p:nvSpPr>
        <p:spPr>
          <a:xfrm>
            <a:off x="1913543" y="3460652"/>
            <a:ext cx="536100" cy="3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20%</a:t>
            </a:r>
            <a:endParaRPr sz="24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70" name="Google Shape;870;p67"/>
          <p:cNvSpPr txBox="1"/>
          <p:nvPr/>
        </p:nvSpPr>
        <p:spPr>
          <a:xfrm>
            <a:off x="6778668" y="3243502"/>
            <a:ext cx="536100" cy="3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10%</a:t>
            </a:r>
            <a:endParaRPr sz="24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71" name="Google Shape;871;p67"/>
          <p:cNvSpPr txBox="1"/>
          <p:nvPr/>
        </p:nvSpPr>
        <p:spPr>
          <a:xfrm>
            <a:off x="6778668" y="1913502"/>
            <a:ext cx="536100" cy="3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30%</a:t>
            </a:r>
            <a:endParaRPr sz="24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72" name="Google Shape;872;p67"/>
          <p:cNvSpPr txBox="1"/>
          <p:nvPr/>
        </p:nvSpPr>
        <p:spPr>
          <a:xfrm>
            <a:off x="1913550" y="3970250"/>
            <a:ext cx="1044900" cy="2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rPr>
              <a:t>VENUS</a:t>
            </a:r>
            <a:endParaRPr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873" name="Google Shape;873;p67"/>
          <p:cNvSpPr txBox="1"/>
          <p:nvPr/>
        </p:nvSpPr>
        <p:spPr>
          <a:xfrm>
            <a:off x="6269900" y="2453100"/>
            <a:ext cx="1044900" cy="2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rPr>
              <a:t>JUPITER</a:t>
            </a:r>
            <a:endParaRPr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874" name="Google Shape;874;p67"/>
          <p:cNvSpPr txBox="1"/>
          <p:nvPr/>
        </p:nvSpPr>
        <p:spPr>
          <a:xfrm>
            <a:off x="6269900" y="3742300"/>
            <a:ext cx="1044900" cy="2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rPr>
              <a:t>SATURN</a:t>
            </a:r>
            <a:endParaRPr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875" name="Google Shape;875;p67"/>
          <p:cNvSpPr txBox="1">
            <a:spLocks noGrp="1"/>
          </p:cNvSpPr>
          <p:nvPr>
            <p:ph type="subTitle" idx="4294967295"/>
          </p:nvPr>
        </p:nvSpPr>
        <p:spPr>
          <a:xfrm>
            <a:off x="1825325" y="4374225"/>
            <a:ext cx="5557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/>
              <a:t>If you want to modify this graph, click on it, follow the link, change the data and replace it </a:t>
            </a:r>
            <a:endParaRPr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68"/>
          <p:cNvSpPr txBox="1">
            <a:spLocks noGrp="1"/>
          </p:cNvSpPr>
          <p:nvPr>
            <p:ph type="ctrTitle"/>
          </p:nvPr>
        </p:nvSpPr>
        <p:spPr>
          <a:xfrm flipH="1">
            <a:off x="2714084" y="1890188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CONTACT</a:t>
            </a:r>
            <a:endParaRPr/>
          </a:p>
        </p:txBody>
      </p:sp>
      <p:sp>
        <p:nvSpPr>
          <p:cNvPr id="881" name="Google Shape;881;p68"/>
          <p:cNvSpPr txBox="1">
            <a:spLocks noGrp="1"/>
          </p:cNvSpPr>
          <p:nvPr>
            <p:ph type="subTitle" idx="1"/>
          </p:nvPr>
        </p:nvSpPr>
        <p:spPr>
          <a:xfrm>
            <a:off x="1397425" y="2809300"/>
            <a:ext cx="3012600" cy="11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Does anyone have any questions?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addyouremail@freepik.com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+91  620 421 838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yourcompany.com</a:t>
            </a:r>
            <a:endParaRPr/>
          </a:p>
        </p:txBody>
      </p:sp>
      <p:sp>
        <p:nvSpPr>
          <p:cNvPr id="882" name="Google Shape;882;p68"/>
          <p:cNvSpPr/>
          <p:nvPr/>
        </p:nvSpPr>
        <p:spPr>
          <a:xfrm>
            <a:off x="2049943" y="4082705"/>
            <a:ext cx="167027" cy="159511"/>
          </a:xfrm>
          <a:custGeom>
            <a:avLst/>
            <a:gdLst/>
            <a:ahLst/>
            <a:cxnLst/>
            <a:rect l="l" t="t" r="r" b="b"/>
            <a:pathLst>
              <a:path w="39025" h="37269" extrusionOk="0">
                <a:moveTo>
                  <a:pt x="4748" y="1"/>
                </a:moveTo>
                <a:cubicBezTo>
                  <a:pt x="1887" y="1"/>
                  <a:pt x="1" y="1919"/>
                  <a:pt x="1" y="4358"/>
                </a:cubicBezTo>
                <a:cubicBezTo>
                  <a:pt x="1" y="6797"/>
                  <a:pt x="1757" y="8683"/>
                  <a:pt x="4618" y="8683"/>
                </a:cubicBezTo>
                <a:lnTo>
                  <a:pt x="4748" y="8683"/>
                </a:lnTo>
                <a:cubicBezTo>
                  <a:pt x="7578" y="8683"/>
                  <a:pt x="9366" y="6797"/>
                  <a:pt x="9366" y="4358"/>
                </a:cubicBezTo>
                <a:cubicBezTo>
                  <a:pt x="9366" y="1919"/>
                  <a:pt x="7578" y="1"/>
                  <a:pt x="4748" y="1"/>
                </a:cubicBezTo>
                <a:close/>
                <a:moveTo>
                  <a:pt x="553" y="12196"/>
                </a:moveTo>
                <a:lnTo>
                  <a:pt x="553" y="37268"/>
                </a:lnTo>
                <a:lnTo>
                  <a:pt x="8813" y="37268"/>
                </a:lnTo>
                <a:lnTo>
                  <a:pt x="8813" y="12196"/>
                </a:lnTo>
                <a:close/>
                <a:moveTo>
                  <a:pt x="29398" y="11545"/>
                </a:moveTo>
                <a:cubicBezTo>
                  <a:pt x="24943" y="11545"/>
                  <a:pt x="22894" y="13984"/>
                  <a:pt x="21821" y="15740"/>
                </a:cubicBezTo>
                <a:lnTo>
                  <a:pt x="21821" y="12196"/>
                </a:lnTo>
                <a:lnTo>
                  <a:pt x="13561" y="12196"/>
                </a:lnTo>
                <a:lnTo>
                  <a:pt x="13561" y="37268"/>
                </a:lnTo>
                <a:lnTo>
                  <a:pt x="21821" y="37268"/>
                </a:lnTo>
                <a:lnTo>
                  <a:pt x="21821" y="23187"/>
                </a:lnTo>
                <a:cubicBezTo>
                  <a:pt x="21821" y="22504"/>
                  <a:pt x="21951" y="21691"/>
                  <a:pt x="22081" y="21138"/>
                </a:cubicBezTo>
                <a:cubicBezTo>
                  <a:pt x="22764" y="19675"/>
                  <a:pt x="24130" y="18179"/>
                  <a:pt x="26439" y="18179"/>
                </a:cubicBezTo>
                <a:cubicBezTo>
                  <a:pt x="29398" y="18179"/>
                  <a:pt x="30634" y="20488"/>
                  <a:pt x="30634" y="23870"/>
                </a:cubicBezTo>
                <a:lnTo>
                  <a:pt x="30634" y="37268"/>
                </a:lnTo>
                <a:lnTo>
                  <a:pt x="39024" y="37268"/>
                </a:lnTo>
                <a:lnTo>
                  <a:pt x="39024" y="22927"/>
                </a:lnTo>
                <a:cubicBezTo>
                  <a:pt x="39024" y="15187"/>
                  <a:pt x="34959" y="11545"/>
                  <a:pt x="29398" y="1154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883" name="Google Shape;883;p68"/>
          <p:cNvSpPr/>
          <p:nvPr/>
        </p:nvSpPr>
        <p:spPr>
          <a:xfrm>
            <a:off x="1710293" y="4114135"/>
            <a:ext cx="185661" cy="128081"/>
          </a:xfrm>
          <a:custGeom>
            <a:avLst/>
            <a:gdLst/>
            <a:ahLst/>
            <a:cxnLst/>
            <a:rect l="l" t="t" r="r" b="b"/>
            <a:pathLst>
              <a:path w="39025" h="26922" extrusionOk="0">
                <a:moveTo>
                  <a:pt x="27350" y="0"/>
                </a:moveTo>
                <a:lnTo>
                  <a:pt x="27350" y="0"/>
                </a:lnTo>
                <a:cubicBezTo>
                  <a:pt x="26197" y="125"/>
                  <a:pt x="25134" y="638"/>
                  <a:pt x="24332" y="1395"/>
                </a:cubicBezTo>
                <a:lnTo>
                  <a:pt x="24332" y="1395"/>
                </a:lnTo>
                <a:cubicBezTo>
                  <a:pt x="24579" y="1133"/>
                  <a:pt x="24781" y="747"/>
                  <a:pt x="24781" y="261"/>
                </a:cubicBezTo>
                <a:lnTo>
                  <a:pt x="24781" y="261"/>
                </a:lnTo>
                <a:cubicBezTo>
                  <a:pt x="21951" y="2179"/>
                  <a:pt x="20163" y="6114"/>
                  <a:pt x="18700" y="9756"/>
                </a:cubicBezTo>
                <a:cubicBezTo>
                  <a:pt x="17594" y="8683"/>
                  <a:pt x="16651" y="7870"/>
                  <a:pt x="15838" y="7447"/>
                </a:cubicBezTo>
                <a:cubicBezTo>
                  <a:pt x="13269" y="6114"/>
                  <a:pt x="10407" y="4748"/>
                  <a:pt x="5822" y="2992"/>
                </a:cubicBezTo>
                <a:lnTo>
                  <a:pt x="5822" y="2992"/>
                </a:lnTo>
                <a:cubicBezTo>
                  <a:pt x="5692" y="4488"/>
                  <a:pt x="6505" y="6504"/>
                  <a:pt x="9074" y="7870"/>
                </a:cubicBezTo>
                <a:cubicBezTo>
                  <a:pt x="8521" y="7870"/>
                  <a:pt x="7578" y="8000"/>
                  <a:pt x="6765" y="8130"/>
                </a:cubicBezTo>
                <a:cubicBezTo>
                  <a:pt x="7025" y="9886"/>
                  <a:pt x="8131" y="11382"/>
                  <a:pt x="11090" y="12065"/>
                </a:cubicBezTo>
                <a:cubicBezTo>
                  <a:pt x="9757" y="12195"/>
                  <a:pt x="9074" y="12455"/>
                  <a:pt x="8391" y="13138"/>
                </a:cubicBezTo>
                <a:cubicBezTo>
                  <a:pt x="9015" y="14268"/>
                  <a:pt x="10320" y="15480"/>
                  <a:pt x="12602" y="15480"/>
                </a:cubicBezTo>
                <a:cubicBezTo>
                  <a:pt x="12816" y="15480"/>
                  <a:pt x="13038" y="15469"/>
                  <a:pt x="13269" y="15447"/>
                </a:cubicBezTo>
                <a:lnTo>
                  <a:pt x="13269" y="15447"/>
                </a:lnTo>
                <a:cubicBezTo>
                  <a:pt x="10330" y="16733"/>
                  <a:pt x="11829" y="18855"/>
                  <a:pt x="14050" y="18855"/>
                </a:cubicBezTo>
                <a:cubicBezTo>
                  <a:pt x="14188" y="18855"/>
                  <a:pt x="14329" y="18846"/>
                  <a:pt x="14472" y="18829"/>
                </a:cubicBezTo>
                <a:lnTo>
                  <a:pt x="14472" y="18829"/>
                </a:lnTo>
                <a:cubicBezTo>
                  <a:pt x="12352" y="20949"/>
                  <a:pt x="9610" y="21931"/>
                  <a:pt x="6946" y="21931"/>
                </a:cubicBezTo>
                <a:cubicBezTo>
                  <a:pt x="4337" y="21931"/>
                  <a:pt x="1803" y="20990"/>
                  <a:pt x="1" y="19252"/>
                </a:cubicBezTo>
                <a:lnTo>
                  <a:pt x="1" y="19252"/>
                </a:lnTo>
                <a:cubicBezTo>
                  <a:pt x="3943" y="24613"/>
                  <a:pt x="9785" y="26921"/>
                  <a:pt x="15554" y="26921"/>
                </a:cubicBezTo>
                <a:cubicBezTo>
                  <a:pt x="24064" y="26921"/>
                  <a:pt x="32416" y="21899"/>
                  <a:pt x="34276" y="14244"/>
                </a:cubicBezTo>
                <a:cubicBezTo>
                  <a:pt x="36715" y="14244"/>
                  <a:pt x="38049" y="13431"/>
                  <a:pt x="39024" y="12455"/>
                </a:cubicBezTo>
                <a:lnTo>
                  <a:pt x="39024" y="12455"/>
                </a:lnTo>
                <a:cubicBezTo>
                  <a:pt x="38637" y="12538"/>
                  <a:pt x="38195" y="12574"/>
                  <a:pt x="37736" y="12574"/>
                </a:cubicBezTo>
                <a:cubicBezTo>
                  <a:pt x="36575" y="12574"/>
                  <a:pt x="35306" y="12345"/>
                  <a:pt x="34537" y="12065"/>
                </a:cubicBezTo>
                <a:cubicBezTo>
                  <a:pt x="36715" y="11805"/>
                  <a:pt x="38211" y="10829"/>
                  <a:pt x="38732" y="9496"/>
                </a:cubicBezTo>
                <a:lnTo>
                  <a:pt x="38732" y="9496"/>
                </a:lnTo>
                <a:cubicBezTo>
                  <a:pt x="38222" y="9787"/>
                  <a:pt x="36737" y="10168"/>
                  <a:pt x="35462" y="10168"/>
                </a:cubicBezTo>
                <a:cubicBezTo>
                  <a:pt x="35026" y="10168"/>
                  <a:pt x="34616" y="10124"/>
                  <a:pt x="34276" y="10016"/>
                </a:cubicBezTo>
                <a:cubicBezTo>
                  <a:pt x="34146" y="9626"/>
                  <a:pt x="33984" y="9366"/>
                  <a:pt x="33984" y="9073"/>
                </a:cubicBezTo>
                <a:cubicBezTo>
                  <a:pt x="32954" y="5454"/>
                  <a:pt x="29680" y="2554"/>
                  <a:pt x="26171" y="2554"/>
                </a:cubicBezTo>
                <a:cubicBezTo>
                  <a:pt x="26022" y="2554"/>
                  <a:pt x="25873" y="2559"/>
                  <a:pt x="25724" y="2569"/>
                </a:cubicBezTo>
                <a:cubicBezTo>
                  <a:pt x="26016" y="2439"/>
                  <a:pt x="26277" y="2439"/>
                  <a:pt x="26667" y="2309"/>
                </a:cubicBezTo>
                <a:cubicBezTo>
                  <a:pt x="27090" y="2179"/>
                  <a:pt x="29398" y="1757"/>
                  <a:pt x="28976" y="944"/>
                </a:cubicBezTo>
                <a:cubicBezTo>
                  <a:pt x="28917" y="759"/>
                  <a:pt x="28724" y="687"/>
                  <a:pt x="28453" y="687"/>
                </a:cubicBezTo>
                <a:cubicBezTo>
                  <a:pt x="27531" y="687"/>
                  <a:pt x="25706" y="1526"/>
                  <a:pt x="25203" y="1626"/>
                </a:cubicBezTo>
                <a:cubicBezTo>
                  <a:pt x="26016" y="1366"/>
                  <a:pt x="27220" y="944"/>
                  <a:pt x="2735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884" name="Google Shape;884;p68"/>
          <p:cNvSpPr/>
          <p:nvPr/>
        </p:nvSpPr>
        <p:spPr>
          <a:xfrm>
            <a:off x="1469946" y="4056555"/>
            <a:ext cx="86334" cy="185661"/>
          </a:xfrm>
          <a:custGeom>
            <a:avLst/>
            <a:gdLst/>
            <a:ahLst/>
            <a:cxnLst/>
            <a:rect l="l" t="t" r="r" b="b"/>
            <a:pathLst>
              <a:path w="18147" h="39025" extrusionOk="0">
                <a:moveTo>
                  <a:pt x="12195" y="1"/>
                </a:moveTo>
                <a:cubicBezTo>
                  <a:pt x="3805" y="1"/>
                  <a:pt x="3935" y="6635"/>
                  <a:pt x="3935" y="7578"/>
                </a:cubicBezTo>
                <a:lnTo>
                  <a:pt x="3935" y="12878"/>
                </a:lnTo>
                <a:lnTo>
                  <a:pt x="0" y="12878"/>
                </a:lnTo>
                <a:lnTo>
                  <a:pt x="0" y="19512"/>
                </a:lnTo>
                <a:lnTo>
                  <a:pt x="3935" y="19512"/>
                </a:lnTo>
                <a:lnTo>
                  <a:pt x="3935" y="39024"/>
                </a:lnTo>
                <a:lnTo>
                  <a:pt x="12065" y="39024"/>
                </a:lnTo>
                <a:lnTo>
                  <a:pt x="12065" y="19512"/>
                </a:lnTo>
                <a:lnTo>
                  <a:pt x="17496" y="19512"/>
                </a:lnTo>
                <a:cubicBezTo>
                  <a:pt x="17496" y="19512"/>
                  <a:pt x="18016" y="16390"/>
                  <a:pt x="18146" y="12878"/>
                </a:cubicBezTo>
                <a:lnTo>
                  <a:pt x="12065" y="12878"/>
                </a:lnTo>
                <a:lnTo>
                  <a:pt x="12065" y="8391"/>
                </a:lnTo>
                <a:cubicBezTo>
                  <a:pt x="12065" y="7740"/>
                  <a:pt x="12878" y="6765"/>
                  <a:pt x="13821" y="6765"/>
                </a:cubicBezTo>
                <a:lnTo>
                  <a:pt x="18146" y="6765"/>
                </a:lnTo>
                <a:lnTo>
                  <a:pt x="1814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69"/>
          <p:cNvSpPr txBox="1">
            <a:spLocks noGrp="1"/>
          </p:cNvSpPr>
          <p:nvPr>
            <p:ph type="ctrTitle"/>
          </p:nvPr>
        </p:nvSpPr>
        <p:spPr>
          <a:xfrm flipH="1">
            <a:off x="1375550" y="3092475"/>
            <a:ext cx="6393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70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CREDITS</a:t>
            </a:r>
            <a:endParaRPr/>
          </a:p>
        </p:txBody>
      </p:sp>
      <p:sp>
        <p:nvSpPr>
          <p:cNvPr id="895" name="Google Shape;895;p70"/>
          <p:cNvSpPr txBox="1">
            <a:spLocks noGrp="1"/>
          </p:cNvSpPr>
          <p:nvPr>
            <p:ph type="subTitle" idx="1"/>
          </p:nvPr>
        </p:nvSpPr>
        <p:spPr>
          <a:xfrm>
            <a:off x="4837600" y="1329975"/>
            <a:ext cx="3576600" cy="24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</a:rPr>
              <a:t>This is where you give credit to the ones who are part of this project.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</a:rPr>
              <a:t>Did you like the resources on this template? Get them for free at our other websites.</a:t>
            </a:r>
            <a:endParaRPr>
              <a:solidFill>
                <a:srgbClr val="FFFFFF"/>
              </a:solidFill>
            </a:endParaRPr>
          </a:p>
          <a:p>
            <a:pPr marL="241300" lvl="0" indent="-2032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Char char="◂"/>
            </a:pPr>
            <a:r>
              <a:rPr lang="es">
                <a:solidFill>
                  <a:srgbClr val="FFFFFF"/>
                </a:solidFill>
              </a:rPr>
              <a:t>Presentation template by </a:t>
            </a:r>
            <a:r>
              <a:rPr lang="es">
                <a:solidFill>
                  <a:srgbClr val="FFFFFF"/>
                </a:solidFill>
                <a:highlight>
                  <a:schemeClr val="accent5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endParaRPr>
              <a:solidFill>
                <a:srgbClr val="FFFFFF"/>
              </a:solidFill>
              <a:highlight>
                <a:schemeClr val="accent5"/>
              </a:highlight>
            </a:endParaRPr>
          </a:p>
          <a:p>
            <a:pPr marL="241300" lvl="0" indent="-203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Char char="◂"/>
            </a:pPr>
            <a:r>
              <a:rPr lang="es">
                <a:solidFill>
                  <a:srgbClr val="FFFFFF"/>
                </a:solidFill>
              </a:rPr>
              <a:t>Icons by </a:t>
            </a:r>
            <a:r>
              <a:rPr lang="es">
                <a:solidFill>
                  <a:srgbClr val="FFFFFF"/>
                </a:solidFill>
                <a:highlight>
                  <a:schemeClr val="accent5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endParaRPr>
              <a:solidFill>
                <a:srgbClr val="FFFFFF"/>
              </a:solidFill>
              <a:highlight>
                <a:schemeClr val="accent5"/>
              </a:highlight>
            </a:endParaRPr>
          </a:p>
          <a:p>
            <a:pPr marL="241300" lvl="0" indent="-203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Char char="◂"/>
            </a:pPr>
            <a:r>
              <a:rPr lang="es">
                <a:solidFill>
                  <a:srgbClr val="FFFFFF"/>
                </a:solidFill>
              </a:rPr>
              <a:t>Infographics by </a:t>
            </a:r>
            <a:r>
              <a:rPr lang="es">
                <a:solidFill>
                  <a:srgbClr val="FFFFFF"/>
                </a:solidFill>
                <a:highlight>
                  <a:schemeClr val="accent5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>
              <a:solidFill>
                <a:srgbClr val="FFFFFF"/>
              </a:solidFill>
              <a:highlight>
                <a:schemeClr val="accent5"/>
              </a:highlight>
            </a:endParaRPr>
          </a:p>
          <a:p>
            <a:pPr marL="241300" lvl="0" indent="-203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Char char="◂"/>
            </a:pPr>
            <a:r>
              <a:rPr lang="es">
                <a:solidFill>
                  <a:srgbClr val="FFFFFF"/>
                </a:solidFill>
              </a:rPr>
              <a:t>Images created by </a:t>
            </a:r>
            <a:r>
              <a:rPr lang="es">
                <a:solidFill>
                  <a:srgbClr val="FFFFFF"/>
                </a:solidFill>
                <a:highlight>
                  <a:schemeClr val="accent5"/>
                </a:highlight>
              </a:rPr>
              <a:t>Freepik</a:t>
            </a:r>
            <a:endParaRPr>
              <a:solidFill>
                <a:srgbClr val="FFFFFF"/>
              </a:solidFill>
              <a:highlight>
                <a:schemeClr val="accent5"/>
              </a:highlight>
            </a:endParaRPr>
          </a:p>
          <a:p>
            <a:pPr marL="241300" lvl="0" indent="-203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Char char="◂"/>
            </a:pPr>
            <a:r>
              <a:rPr lang="es">
                <a:solidFill>
                  <a:srgbClr val="FFFFFF"/>
                </a:solidFill>
              </a:rPr>
              <a:t>Author introduction slide photo created by Freepik</a:t>
            </a:r>
            <a:endParaRPr>
              <a:solidFill>
                <a:srgbClr val="FFFFFF"/>
              </a:solidFill>
            </a:endParaRPr>
          </a:p>
          <a:p>
            <a:pPr marL="241300" lvl="0" indent="-203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Char char="◂"/>
            </a:pPr>
            <a:r>
              <a:rPr lang="es">
                <a:solidFill>
                  <a:srgbClr val="FFFFFF"/>
                </a:solidFill>
              </a:rPr>
              <a:t>Text &amp; Image slide photo created by Freepik.com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7"/>
          <p:cNvSpPr txBox="1">
            <a:spLocks noGrp="1"/>
          </p:cNvSpPr>
          <p:nvPr>
            <p:ph type="subTitle" idx="1"/>
          </p:nvPr>
        </p:nvSpPr>
        <p:spPr>
          <a:xfrm>
            <a:off x="4769070" y="985346"/>
            <a:ext cx="3760076" cy="33048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Genusian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SAR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adalah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sebuah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prototipe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robot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cerdas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didesain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melakukan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misi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pencarian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penyelamatan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korban di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lokasi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bencana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Robot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memiliki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6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buah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kaki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menyerupai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serangga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berjalan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melewati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berbagai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medan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tingkat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fleksibilitas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tinggi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dirty="0"/>
          </a:p>
        </p:txBody>
      </p:sp>
      <p:sp>
        <p:nvSpPr>
          <p:cNvPr id="328" name="Google Shape;328;p47"/>
          <p:cNvSpPr txBox="1">
            <a:spLocks noGrp="1"/>
          </p:cNvSpPr>
          <p:nvPr>
            <p:ph type="ctrTitle"/>
          </p:nvPr>
        </p:nvSpPr>
        <p:spPr>
          <a:xfrm flipH="1">
            <a:off x="256600" y="2250900"/>
            <a:ext cx="3956100" cy="11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INFORMASI UMUM ROBOT</a:t>
            </a:r>
            <a:b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8"/>
          <p:cNvSpPr txBox="1">
            <a:spLocks noGrp="1"/>
          </p:cNvSpPr>
          <p:nvPr>
            <p:ph type="ctrTitle"/>
          </p:nvPr>
        </p:nvSpPr>
        <p:spPr>
          <a:xfrm flipH="1">
            <a:off x="3686260" y="2809300"/>
            <a:ext cx="26676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01</a:t>
            </a:r>
            <a:br>
              <a:rPr lang="id-ID" dirty="0"/>
            </a:br>
            <a:r>
              <a:rPr lang="es" dirty="0"/>
              <a:t> </a:t>
            </a:r>
            <a:r>
              <a:rPr lang="id-ID" dirty="0"/>
              <a:t>DESAIN ROBOT</a:t>
            </a:r>
            <a:br>
              <a:rPr lang="id-ID" dirty="0"/>
            </a:br>
            <a:endParaRPr dirty="0"/>
          </a:p>
        </p:txBody>
      </p:sp>
      <p:sp>
        <p:nvSpPr>
          <p:cNvPr id="334" name="Google Shape;334;p48"/>
          <p:cNvSpPr txBox="1">
            <a:spLocks noGrp="1"/>
          </p:cNvSpPr>
          <p:nvPr>
            <p:ph type="subTitle" idx="1"/>
          </p:nvPr>
        </p:nvSpPr>
        <p:spPr>
          <a:xfrm>
            <a:off x="1397425" y="2809300"/>
            <a:ext cx="3012600" cy="17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Mercury is the closest planet to the Sun and the smallest one in the Solar System—it’s only a bit larger than our Moon. The planet’s name has nothing to do with the liquid metal since it was named after the Roman messenger god, Mercury</a:t>
            </a:r>
            <a:endParaRPr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2A44BDFB-0952-AC79-928D-CE806AC881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-2480" r="-2900"/>
          <a:stretch/>
        </p:blipFill>
        <p:spPr>
          <a:xfrm>
            <a:off x="1397425" y="680944"/>
            <a:ext cx="2852319" cy="189080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9"/>
          <p:cNvSpPr/>
          <p:nvPr/>
        </p:nvSpPr>
        <p:spPr>
          <a:xfrm rot="5400000">
            <a:off x="160469" y="1269273"/>
            <a:ext cx="3113461" cy="287280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4" name="Google Shape;344;p49"/>
          <p:cNvSpPr/>
          <p:nvPr/>
        </p:nvSpPr>
        <p:spPr>
          <a:xfrm rot="5400000">
            <a:off x="3260662" y="2289201"/>
            <a:ext cx="2756122" cy="2757233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5" name="Google Shape;345;p49"/>
          <p:cNvSpPr/>
          <p:nvPr/>
        </p:nvSpPr>
        <p:spPr>
          <a:xfrm rot="5400000">
            <a:off x="5816945" y="164571"/>
            <a:ext cx="3250375" cy="3116477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6" name="Google Shape;346;p49"/>
          <p:cNvSpPr txBox="1">
            <a:spLocks noGrp="1"/>
          </p:cNvSpPr>
          <p:nvPr>
            <p:ph type="ctrTitle"/>
          </p:nvPr>
        </p:nvSpPr>
        <p:spPr>
          <a:xfrm>
            <a:off x="749100" y="507400"/>
            <a:ext cx="2973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Foto robot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8CD330-3EE2-9F97-1FB3-FE05EED7490E}"/>
              </a:ext>
            </a:extLst>
          </p:cNvPr>
          <p:cNvSpPr txBox="1"/>
          <p:nvPr/>
        </p:nvSpPr>
        <p:spPr>
          <a:xfrm>
            <a:off x="395288" y="1722812"/>
            <a:ext cx="20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id-ID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quada One"/>
                <a:sym typeface="Squada One"/>
              </a:rPr>
              <a:t>Tampak samping</a:t>
            </a:r>
            <a:endParaRPr lang="en-ID" sz="16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C44CFCB-AFF0-0597-A0AA-BE234F8B2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603" y="2061366"/>
            <a:ext cx="2343197" cy="155969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FD8920E-188C-1206-89D9-57ABDBE36DDE}"/>
              </a:ext>
            </a:extLst>
          </p:cNvPr>
          <p:cNvSpPr txBox="1"/>
          <p:nvPr/>
        </p:nvSpPr>
        <p:spPr>
          <a:xfrm>
            <a:off x="3287915" y="2789612"/>
            <a:ext cx="20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id-ID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quada One"/>
                <a:sym typeface="Squada One"/>
              </a:rPr>
              <a:t>Tampak samping</a:t>
            </a: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quada One"/>
                <a:sym typeface="Squada One"/>
              </a:rPr>
              <a:t>    </a:t>
            </a:r>
            <a:endParaRPr lang="en-ID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0"/>
          <p:cNvSpPr txBox="1">
            <a:spLocks noGrp="1"/>
          </p:cNvSpPr>
          <p:nvPr>
            <p:ph type="ctrTitle"/>
          </p:nvPr>
        </p:nvSpPr>
        <p:spPr>
          <a:xfrm>
            <a:off x="1242600" y="2522981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id-ID" dirty="0"/>
              <a:t>02 </a:t>
            </a:r>
            <a:br>
              <a:rPr lang="id-ID" dirty="0"/>
            </a:br>
            <a:r>
              <a:rPr lang="id-ID" dirty="0"/>
              <a:t>SISTEM KENDALI</a:t>
            </a:r>
            <a:br>
              <a:rPr lang="id-ID" dirty="0"/>
            </a:br>
            <a:endParaRPr dirty="0"/>
          </a:p>
        </p:txBody>
      </p:sp>
      <p:sp>
        <p:nvSpPr>
          <p:cNvPr id="369" name="Google Shape;369;p50"/>
          <p:cNvSpPr txBox="1">
            <a:spLocks noGrp="1"/>
          </p:cNvSpPr>
          <p:nvPr>
            <p:ph type="subTitle" idx="1"/>
          </p:nvPr>
        </p:nvSpPr>
        <p:spPr>
          <a:xfrm>
            <a:off x="3114750" y="2640475"/>
            <a:ext cx="2930700" cy="10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Mercury is the closest planet to the Sun and the smallest one in the Solar System—it’s only a bit larger than our Moon. The planet’s name has nothing to do with the liquid metal since it was named after the Roman messenger god, Mercury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1"/>
          <p:cNvSpPr/>
          <p:nvPr/>
        </p:nvSpPr>
        <p:spPr>
          <a:xfrm rot="5400000">
            <a:off x="2050488" y="1999184"/>
            <a:ext cx="2658200" cy="2384800"/>
          </a:xfrm>
          <a:prstGeom prst="flowChartPreparation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51"/>
          <p:cNvSpPr/>
          <p:nvPr/>
        </p:nvSpPr>
        <p:spPr>
          <a:xfrm rot="5400000">
            <a:off x="4435288" y="1999174"/>
            <a:ext cx="2658200" cy="238480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51"/>
          <p:cNvSpPr txBox="1">
            <a:spLocks noGrp="1"/>
          </p:cNvSpPr>
          <p:nvPr>
            <p:ph type="ctrTitle"/>
          </p:nvPr>
        </p:nvSpPr>
        <p:spPr>
          <a:xfrm flipH="1">
            <a:off x="4721600" y="507400"/>
            <a:ext cx="36732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COMPETITIVE ADVANTAGE</a:t>
            </a:r>
            <a:endParaRPr/>
          </a:p>
        </p:txBody>
      </p:sp>
      <p:sp>
        <p:nvSpPr>
          <p:cNvPr id="377" name="Google Shape;377;p51"/>
          <p:cNvSpPr txBox="1">
            <a:spLocks noGrp="1"/>
          </p:cNvSpPr>
          <p:nvPr>
            <p:ph type="ctrTitle" idx="3"/>
          </p:nvPr>
        </p:nvSpPr>
        <p:spPr>
          <a:xfrm>
            <a:off x="2229313" y="2712600"/>
            <a:ext cx="2300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THEM</a:t>
            </a:r>
            <a:endParaRPr/>
          </a:p>
        </p:txBody>
      </p:sp>
      <p:sp>
        <p:nvSpPr>
          <p:cNvPr id="378" name="Google Shape;378;p51"/>
          <p:cNvSpPr txBox="1">
            <a:spLocks noGrp="1"/>
          </p:cNvSpPr>
          <p:nvPr>
            <p:ph type="ctrTitle" idx="4"/>
          </p:nvPr>
        </p:nvSpPr>
        <p:spPr>
          <a:xfrm>
            <a:off x="4572000" y="2712600"/>
            <a:ext cx="2384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</a:t>
            </a:r>
            <a:endParaRPr/>
          </a:p>
        </p:txBody>
      </p:sp>
      <p:sp>
        <p:nvSpPr>
          <p:cNvPr id="379" name="Google Shape;379;p51"/>
          <p:cNvSpPr txBox="1">
            <a:spLocks noGrp="1"/>
          </p:cNvSpPr>
          <p:nvPr>
            <p:ph type="subTitle" idx="1"/>
          </p:nvPr>
        </p:nvSpPr>
        <p:spPr>
          <a:xfrm>
            <a:off x="2336855" y="2792539"/>
            <a:ext cx="20856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Mercury is the closest planet to the Sun and the smallest one in the Solar System—it’s only a bit larger than our Moon. The planet’s name has nothing to do with the liquid metal since it was named after the Roman messenger god, Mercury</a:t>
            </a:r>
            <a:endParaRPr/>
          </a:p>
        </p:txBody>
      </p:sp>
      <p:sp>
        <p:nvSpPr>
          <p:cNvPr id="380" name="Google Shape;380;p51"/>
          <p:cNvSpPr txBox="1">
            <a:spLocks noGrp="1"/>
          </p:cNvSpPr>
          <p:nvPr>
            <p:ph type="subTitle" idx="2"/>
          </p:nvPr>
        </p:nvSpPr>
        <p:spPr>
          <a:xfrm>
            <a:off x="4721655" y="2806554"/>
            <a:ext cx="20856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Venus has a beautiful name and is the second planet from the Sun. It’s terribly hot—even hotter than Mercury—and its atmosphere is extremely poisonous. It’s the second-brightest natural object in the night sky after the Moon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2"/>
          <p:cNvSpPr txBox="1">
            <a:spLocks noGrp="1"/>
          </p:cNvSpPr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SOLUTION</a:t>
            </a:r>
            <a:endParaRPr/>
          </a:p>
        </p:txBody>
      </p:sp>
      <p:sp>
        <p:nvSpPr>
          <p:cNvPr id="386" name="Google Shape;386;p52"/>
          <p:cNvSpPr txBox="1">
            <a:spLocks noGrp="1"/>
          </p:cNvSpPr>
          <p:nvPr>
            <p:ph type="subTitle" idx="1"/>
          </p:nvPr>
        </p:nvSpPr>
        <p:spPr>
          <a:xfrm>
            <a:off x="3114750" y="2640474"/>
            <a:ext cx="2930700" cy="13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Venus has a beautiful name and is the second planet from the Sun. It’s terribly hot—even hotter than Mercury—and its atmosphere is extremely poisonous. It’s the second-brightest natural object in the night sky after the Moon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3"/>
          <p:cNvSpPr txBox="1">
            <a:spLocks noGrp="1"/>
          </p:cNvSpPr>
          <p:nvPr>
            <p:ph type="ctrTitle"/>
          </p:nvPr>
        </p:nvSpPr>
        <p:spPr>
          <a:xfrm>
            <a:off x="749100" y="500825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SWOT ANALYSIS</a:t>
            </a:r>
            <a:endParaRPr/>
          </a:p>
        </p:txBody>
      </p:sp>
      <p:grpSp>
        <p:nvGrpSpPr>
          <p:cNvPr id="392" name="Google Shape;392;p53"/>
          <p:cNvGrpSpPr/>
          <p:nvPr/>
        </p:nvGrpSpPr>
        <p:grpSpPr>
          <a:xfrm>
            <a:off x="1781155" y="1973175"/>
            <a:ext cx="1095440" cy="1141900"/>
            <a:chOff x="1781155" y="1973175"/>
            <a:chExt cx="1095440" cy="1141900"/>
          </a:xfrm>
        </p:grpSpPr>
        <p:cxnSp>
          <p:nvCxnSpPr>
            <p:cNvPr id="393" name="Google Shape;393;p53"/>
            <p:cNvCxnSpPr>
              <a:stCxn id="394" idx="2"/>
              <a:endCxn id="395" idx="0"/>
            </p:cNvCxnSpPr>
            <p:nvPr/>
          </p:nvCxnSpPr>
          <p:spPr>
            <a:xfrm>
              <a:off x="2328900" y="2677975"/>
              <a:ext cx="0" cy="43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sp>
          <p:nvSpPr>
            <p:cNvPr id="396" name="Google Shape;396;p53"/>
            <p:cNvSpPr/>
            <p:nvPr/>
          </p:nvSpPr>
          <p:spPr>
            <a:xfrm>
              <a:off x="1781155" y="1973175"/>
              <a:ext cx="1095440" cy="947759"/>
            </a:xfrm>
            <a:custGeom>
              <a:avLst/>
              <a:gdLst/>
              <a:ahLst/>
              <a:cxnLst/>
              <a:rect l="l" t="t" r="r" b="b"/>
              <a:pathLst>
                <a:path w="32007" h="27692" extrusionOk="0">
                  <a:moveTo>
                    <a:pt x="8016" y="0"/>
                  </a:moveTo>
                  <a:lnTo>
                    <a:pt x="0" y="13846"/>
                  </a:lnTo>
                  <a:lnTo>
                    <a:pt x="8016" y="27692"/>
                  </a:lnTo>
                  <a:lnTo>
                    <a:pt x="23990" y="27692"/>
                  </a:lnTo>
                  <a:lnTo>
                    <a:pt x="32006" y="13846"/>
                  </a:lnTo>
                  <a:lnTo>
                    <a:pt x="2399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3"/>
            <p:cNvSpPr/>
            <p:nvPr/>
          </p:nvSpPr>
          <p:spPr>
            <a:xfrm>
              <a:off x="1882902" y="2062431"/>
              <a:ext cx="891904" cy="771226"/>
            </a:xfrm>
            <a:custGeom>
              <a:avLst/>
              <a:gdLst/>
              <a:ahLst/>
              <a:cxnLst/>
              <a:rect l="l" t="t" r="r" b="b"/>
              <a:pathLst>
                <a:path w="26060" h="22534" extrusionOk="0">
                  <a:moveTo>
                    <a:pt x="6501" y="1"/>
                  </a:moveTo>
                  <a:lnTo>
                    <a:pt x="1" y="11238"/>
                  </a:lnTo>
                  <a:lnTo>
                    <a:pt x="6501" y="22533"/>
                  </a:lnTo>
                  <a:lnTo>
                    <a:pt x="19501" y="22533"/>
                  </a:lnTo>
                  <a:lnTo>
                    <a:pt x="26060" y="11238"/>
                  </a:lnTo>
                  <a:lnTo>
                    <a:pt x="1950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3"/>
            <p:cNvSpPr/>
            <p:nvPr/>
          </p:nvSpPr>
          <p:spPr>
            <a:xfrm>
              <a:off x="1882902" y="2062431"/>
              <a:ext cx="891904" cy="771226"/>
            </a:xfrm>
            <a:custGeom>
              <a:avLst/>
              <a:gdLst/>
              <a:ahLst/>
              <a:cxnLst/>
              <a:rect l="l" t="t" r="r" b="b"/>
              <a:pathLst>
                <a:path w="26060" h="22534" extrusionOk="0">
                  <a:moveTo>
                    <a:pt x="6501" y="1"/>
                  </a:moveTo>
                  <a:lnTo>
                    <a:pt x="1" y="11238"/>
                  </a:lnTo>
                  <a:lnTo>
                    <a:pt x="6501" y="22533"/>
                  </a:lnTo>
                  <a:lnTo>
                    <a:pt x="19501" y="22533"/>
                  </a:lnTo>
                  <a:lnTo>
                    <a:pt x="26060" y="11238"/>
                  </a:lnTo>
                  <a:lnTo>
                    <a:pt x="1950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3"/>
            <p:cNvSpPr/>
            <p:nvPr/>
          </p:nvSpPr>
          <p:spPr>
            <a:xfrm>
              <a:off x="1882902" y="2060446"/>
              <a:ext cx="891904" cy="773211"/>
            </a:xfrm>
            <a:custGeom>
              <a:avLst/>
              <a:gdLst/>
              <a:ahLst/>
              <a:cxnLst/>
              <a:rect l="l" t="t" r="r" b="b"/>
              <a:pathLst>
                <a:path w="26060" h="22592" extrusionOk="0">
                  <a:moveTo>
                    <a:pt x="18160" y="2420"/>
                  </a:moveTo>
                  <a:lnTo>
                    <a:pt x="23262" y="11296"/>
                  </a:lnTo>
                  <a:lnTo>
                    <a:pt x="18160" y="20157"/>
                  </a:lnTo>
                  <a:lnTo>
                    <a:pt x="7900" y="20157"/>
                  </a:lnTo>
                  <a:lnTo>
                    <a:pt x="2799" y="11296"/>
                  </a:lnTo>
                  <a:lnTo>
                    <a:pt x="7900" y="2420"/>
                  </a:lnTo>
                  <a:close/>
                  <a:moveTo>
                    <a:pt x="6501" y="1"/>
                  </a:moveTo>
                  <a:lnTo>
                    <a:pt x="1" y="11296"/>
                  </a:lnTo>
                  <a:lnTo>
                    <a:pt x="6501" y="22591"/>
                  </a:lnTo>
                  <a:lnTo>
                    <a:pt x="19560" y="22591"/>
                  </a:lnTo>
                  <a:lnTo>
                    <a:pt x="26060" y="11296"/>
                  </a:lnTo>
                  <a:lnTo>
                    <a:pt x="1956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1176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4" name="Google Shape;394;p53"/>
          <p:cNvSpPr txBox="1">
            <a:spLocks noGrp="1"/>
          </p:cNvSpPr>
          <p:nvPr>
            <p:ph type="ctrTitle" idx="4294967295"/>
          </p:nvPr>
        </p:nvSpPr>
        <p:spPr>
          <a:xfrm>
            <a:off x="1936500" y="2158975"/>
            <a:ext cx="784800" cy="5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S</a:t>
            </a:r>
            <a:endParaRPr sz="2400"/>
          </a:p>
        </p:txBody>
      </p:sp>
      <p:sp>
        <p:nvSpPr>
          <p:cNvPr id="400" name="Google Shape;400;p53"/>
          <p:cNvSpPr txBox="1">
            <a:spLocks noGrp="1"/>
          </p:cNvSpPr>
          <p:nvPr>
            <p:ph type="ctrTitle" idx="4294967295"/>
          </p:nvPr>
        </p:nvSpPr>
        <p:spPr>
          <a:xfrm>
            <a:off x="3402900" y="2158975"/>
            <a:ext cx="784800" cy="5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W</a:t>
            </a:r>
            <a:endParaRPr sz="2400"/>
          </a:p>
        </p:txBody>
      </p:sp>
      <p:sp>
        <p:nvSpPr>
          <p:cNvPr id="401" name="Google Shape;401;p53"/>
          <p:cNvSpPr txBox="1">
            <a:spLocks noGrp="1"/>
          </p:cNvSpPr>
          <p:nvPr>
            <p:ph type="ctrTitle" idx="4294967295"/>
          </p:nvPr>
        </p:nvSpPr>
        <p:spPr>
          <a:xfrm>
            <a:off x="4869325" y="2158975"/>
            <a:ext cx="784800" cy="5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O</a:t>
            </a:r>
            <a:endParaRPr sz="2400"/>
          </a:p>
        </p:txBody>
      </p:sp>
      <p:sp>
        <p:nvSpPr>
          <p:cNvPr id="402" name="Google Shape;402;p53"/>
          <p:cNvSpPr txBox="1">
            <a:spLocks noGrp="1"/>
          </p:cNvSpPr>
          <p:nvPr>
            <p:ph type="ctrTitle" idx="4294967295"/>
          </p:nvPr>
        </p:nvSpPr>
        <p:spPr>
          <a:xfrm>
            <a:off x="6335738" y="2158975"/>
            <a:ext cx="784800" cy="5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T</a:t>
            </a:r>
            <a:endParaRPr sz="2400"/>
          </a:p>
        </p:txBody>
      </p:sp>
      <p:sp>
        <p:nvSpPr>
          <p:cNvPr id="395" name="Google Shape;395;p53"/>
          <p:cNvSpPr txBox="1">
            <a:spLocks noGrp="1"/>
          </p:cNvSpPr>
          <p:nvPr>
            <p:ph type="ctrTitle" idx="4294967295"/>
          </p:nvPr>
        </p:nvSpPr>
        <p:spPr>
          <a:xfrm>
            <a:off x="1704972" y="3115000"/>
            <a:ext cx="124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</a:rPr>
              <a:t>STRENGTHS</a:t>
            </a:r>
            <a:endParaRPr sz="1600"/>
          </a:p>
        </p:txBody>
      </p:sp>
      <p:sp>
        <p:nvSpPr>
          <p:cNvPr id="403" name="Google Shape;403;p53"/>
          <p:cNvSpPr txBox="1">
            <a:spLocks noGrp="1"/>
          </p:cNvSpPr>
          <p:nvPr>
            <p:ph type="subTitle" idx="4294967295"/>
          </p:nvPr>
        </p:nvSpPr>
        <p:spPr>
          <a:xfrm>
            <a:off x="1638300" y="3576450"/>
            <a:ext cx="1381200" cy="10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/>
              <a:t>Jupiter is the biggest planet in our Solar System</a:t>
            </a:r>
            <a:endParaRPr sz="1100"/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/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100"/>
          </a:p>
        </p:txBody>
      </p:sp>
      <p:sp>
        <p:nvSpPr>
          <p:cNvPr id="404" name="Google Shape;404;p53"/>
          <p:cNvSpPr txBox="1">
            <a:spLocks noGrp="1"/>
          </p:cNvSpPr>
          <p:nvPr>
            <p:ph type="ctrTitle" idx="4294967295"/>
          </p:nvPr>
        </p:nvSpPr>
        <p:spPr>
          <a:xfrm>
            <a:off x="3171372" y="3115000"/>
            <a:ext cx="124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</a:rPr>
              <a:t>WEAKNESSES</a:t>
            </a:r>
            <a:endParaRPr sz="1600"/>
          </a:p>
        </p:txBody>
      </p:sp>
      <p:sp>
        <p:nvSpPr>
          <p:cNvPr id="405" name="Google Shape;405;p53"/>
          <p:cNvSpPr txBox="1">
            <a:spLocks noGrp="1"/>
          </p:cNvSpPr>
          <p:nvPr>
            <p:ph type="subTitle" idx="4294967295"/>
          </p:nvPr>
        </p:nvSpPr>
        <p:spPr>
          <a:xfrm>
            <a:off x="3104700" y="3576450"/>
            <a:ext cx="1381200" cy="10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100"/>
              <a:t>Venus has a beautiful name, but it’s terribly hot</a:t>
            </a:r>
            <a:endParaRPr sz="1100"/>
          </a:p>
        </p:txBody>
      </p:sp>
      <p:sp>
        <p:nvSpPr>
          <p:cNvPr id="406" name="Google Shape;406;p53"/>
          <p:cNvSpPr txBox="1">
            <a:spLocks noGrp="1"/>
          </p:cNvSpPr>
          <p:nvPr>
            <p:ph type="ctrTitle" idx="4294967295"/>
          </p:nvPr>
        </p:nvSpPr>
        <p:spPr>
          <a:xfrm>
            <a:off x="4571025" y="3115000"/>
            <a:ext cx="1381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</a:rPr>
              <a:t>OPPORTUNITIES</a:t>
            </a:r>
            <a:endParaRPr sz="1600"/>
          </a:p>
        </p:txBody>
      </p:sp>
      <p:sp>
        <p:nvSpPr>
          <p:cNvPr id="407" name="Google Shape;407;p53"/>
          <p:cNvSpPr txBox="1">
            <a:spLocks noGrp="1"/>
          </p:cNvSpPr>
          <p:nvPr>
            <p:ph type="subTitle" idx="4294967295"/>
          </p:nvPr>
        </p:nvSpPr>
        <p:spPr>
          <a:xfrm>
            <a:off x="4571100" y="3576450"/>
            <a:ext cx="1381200" cy="10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100"/>
              <a:t>Neptune is the furthest planet from the Sun</a:t>
            </a:r>
            <a:endParaRPr sz="1100"/>
          </a:p>
        </p:txBody>
      </p:sp>
      <p:sp>
        <p:nvSpPr>
          <p:cNvPr id="408" name="Google Shape;408;p53"/>
          <p:cNvSpPr txBox="1">
            <a:spLocks noGrp="1"/>
          </p:cNvSpPr>
          <p:nvPr>
            <p:ph type="ctrTitle" idx="4294967295"/>
          </p:nvPr>
        </p:nvSpPr>
        <p:spPr>
          <a:xfrm>
            <a:off x="6104172" y="3115000"/>
            <a:ext cx="124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</a:rPr>
              <a:t>THREATS</a:t>
            </a:r>
            <a:endParaRPr sz="1600"/>
          </a:p>
        </p:txBody>
      </p:sp>
      <p:sp>
        <p:nvSpPr>
          <p:cNvPr id="409" name="Google Shape;409;p53"/>
          <p:cNvSpPr txBox="1">
            <a:spLocks noGrp="1"/>
          </p:cNvSpPr>
          <p:nvPr>
            <p:ph type="subTitle" idx="4294967295"/>
          </p:nvPr>
        </p:nvSpPr>
        <p:spPr>
          <a:xfrm>
            <a:off x="6037500" y="3576450"/>
            <a:ext cx="1381200" cy="10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100"/>
              <a:t>Mercury is the smallest planet in our Solar System</a:t>
            </a:r>
            <a:endParaRPr sz="1100"/>
          </a:p>
        </p:txBody>
      </p:sp>
      <p:grpSp>
        <p:nvGrpSpPr>
          <p:cNvPr id="410" name="Google Shape;410;p53"/>
          <p:cNvGrpSpPr/>
          <p:nvPr/>
        </p:nvGrpSpPr>
        <p:grpSpPr>
          <a:xfrm>
            <a:off x="3247580" y="1973175"/>
            <a:ext cx="1095440" cy="1141900"/>
            <a:chOff x="3247580" y="1973175"/>
            <a:chExt cx="1095440" cy="1141900"/>
          </a:xfrm>
        </p:grpSpPr>
        <p:sp>
          <p:nvSpPr>
            <p:cNvPr id="411" name="Google Shape;411;p53"/>
            <p:cNvSpPr/>
            <p:nvPr/>
          </p:nvSpPr>
          <p:spPr>
            <a:xfrm>
              <a:off x="3247580" y="1973175"/>
              <a:ext cx="1095440" cy="947759"/>
            </a:xfrm>
            <a:custGeom>
              <a:avLst/>
              <a:gdLst/>
              <a:ahLst/>
              <a:cxnLst/>
              <a:rect l="l" t="t" r="r" b="b"/>
              <a:pathLst>
                <a:path w="32007" h="27692" extrusionOk="0">
                  <a:moveTo>
                    <a:pt x="8016" y="0"/>
                  </a:moveTo>
                  <a:lnTo>
                    <a:pt x="0" y="13846"/>
                  </a:lnTo>
                  <a:lnTo>
                    <a:pt x="8016" y="27692"/>
                  </a:lnTo>
                  <a:lnTo>
                    <a:pt x="23990" y="27692"/>
                  </a:lnTo>
                  <a:lnTo>
                    <a:pt x="32006" y="13846"/>
                  </a:lnTo>
                  <a:lnTo>
                    <a:pt x="2399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3"/>
            <p:cNvSpPr/>
            <p:nvPr/>
          </p:nvSpPr>
          <p:spPr>
            <a:xfrm>
              <a:off x="3349327" y="2062431"/>
              <a:ext cx="891903" cy="771226"/>
            </a:xfrm>
            <a:custGeom>
              <a:avLst/>
              <a:gdLst/>
              <a:ahLst/>
              <a:cxnLst/>
              <a:rect l="l" t="t" r="r" b="b"/>
              <a:pathLst>
                <a:path w="26060" h="22534" extrusionOk="0">
                  <a:moveTo>
                    <a:pt x="6501" y="1"/>
                  </a:moveTo>
                  <a:lnTo>
                    <a:pt x="1" y="11238"/>
                  </a:lnTo>
                  <a:lnTo>
                    <a:pt x="6501" y="22533"/>
                  </a:lnTo>
                  <a:lnTo>
                    <a:pt x="19501" y="22533"/>
                  </a:lnTo>
                  <a:lnTo>
                    <a:pt x="26060" y="11238"/>
                  </a:lnTo>
                  <a:lnTo>
                    <a:pt x="1950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3"/>
            <p:cNvSpPr/>
            <p:nvPr/>
          </p:nvSpPr>
          <p:spPr>
            <a:xfrm>
              <a:off x="3349327" y="2062431"/>
              <a:ext cx="891903" cy="771226"/>
            </a:xfrm>
            <a:custGeom>
              <a:avLst/>
              <a:gdLst/>
              <a:ahLst/>
              <a:cxnLst/>
              <a:rect l="l" t="t" r="r" b="b"/>
              <a:pathLst>
                <a:path w="26060" h="22534" extrusionOk="0">
                  <a:moveTo>
                    <a:pt x="6501" y="1"/>
                  </a:moveTo>
                  <a:lnTo>
                    <a:pt x="1" y="11238"/>
                  </a:lnTo>
                  <a:lnTo>
                    <a:pt x="6501" y="22533"/>
                  </a:lnTo>
                  <a:lnTo>
                    <a:pt x="19501" y="22533"/>
                  </a:lnTo>
                  <a:lnTo>
                    <a:pt x="26060" y="11238"/>
                  </a:lnTo>
                  <a:lnTo>
                    <a:pt x="1950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53"/>
            <p:cNvSpPr/>
            <p:nvPr/>
          </p:nvSpPr>
          <p:spPr>
            <a:xfrm>
              <a:off x="3349327" y="2060446"/>
              <a:ext cx="891903" cy="773211"/>
            </a:xfrm>
            <a:custGeom>
              <a:avLst/>
              <a:gdLst/>
              <a:ahLst/>
              <a:cxnLst/>
              <a:rect l="l" t="t" r="r" b="b"/>
              <a:pathLst>
                <a:path w="26060" h="22592" extrusionOk="0">
                  <a:moveTo>
                    <a:pt x="18160" y="2420"/>
                  </a:moveTo>
                  <a:lnTo>
                    <a:pt x="23262" y="11296"/>
                  </a:lnTo>
                  <a:lnTo>
                    <a:pt x="18160" y="20157"/>
                  </a:lnTo>
                  <a:lnTo>
                    <a:pt x="7900" y="20157"/>
                  </a:lnTo>
                  <a:lnTo>
                    <a:pt x="2799" y="11296"/>
                  </a:lnTo>
                  <a:lnTo>
                    <a:pt x="7900" y="2420"/>
                  </a:lnTo>
                  <a:close/>
                  <a:moveTo>
                    <a:pt x="6501" y="1"/>
                  </a:moveTo>
                  <a:lnTo>
                    <a:pt x="1" y="11296"/>
                  </a:lnTo>
                  <a:lnTo>
                    <a:pt x="6501" y="22591"/>
                  </a:lnTo>
                  <a:lnTo>
                    <a:pt x="19560" y="22591"/>
                  </a:lnTo>
                  <a:lnTo>
                    <a:pt x="26060" y="11296"/>
                  </a:lnTo>
                  <a:lnTo>
                    <a:pt x="1956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1176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15" name="Google Shape;415;p53"/>
            <p:cNvCxnSpPr/>
            <p:nvPr/>
          </p:nvCxnSpPr>
          <p:spPr>
            <a:xfrm>
              <a:off x="3795750" y="2677975"/>
              <a:ext cx="0" cy="43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</p:grpSp>
      <p:grpSp>
        <p:nvGrpSpPr>
          <p:cNvPr id="416" name="Google Shape;416;p53"/>
          <p:cNvGrpSpPr/>
          <p:nvPr/>
        </p:nvGrpSpPr>
        <p:grpSpPr>
          <a:xfrm>
            <a:off x="4714005" y="1973175"/>
            <a:ext cx="1095440" cy="1141900"/>
            <a:chOff x="4714005" y="1973175"/>
            <a:chExt cx="1095440" cy="1141900"/>
          </a:xfrm>
        </p:grpSpPr>
        <p:sp>
          <p:nvSpPr>
            <p:cNvPr id="417" name="Google Shape;417;p53"/>
            <p:cNvSpPr/>
            <p:nvPr/>
          </p:nvSpPr>
          <p:spPr>
            <a:xfrm>
              <a:off x="4714005" y="1973175"/>
              <a:ext cx="1095440" cy="947759"/>
            </a:xfrm>
            <a:custGeom>
              <a:avLst/>
              <a:gdLst/>
              <a:ahLst/>
              <a:cxnLst/>
              <a:rect l="l" t="t" r="r" b="b"/>
              <a:pathLst>
                <a:path w="32007" h="27692" extrusionOk="0">
                  <a:moveTo>
                    <a:pt x="8016" y="0"/>
                  </a:moveTo>
                  <a:lnTo>
                    <a:pt x="0" y="13846"/>
                  </a:lnTo>
                  <a:lnTo>
                    <a:pt x="8016" y="27692"/>
                  </a:lnTo>
                  <a:lnTo>
                    <a:pt x="23990" y="27692"/>
                  </a:lnTo>
                  <a:lnTo>
                    <a:pt x="32006" y="13846"/>
                  </a:lnTo>
                  <a:lnTo>
                    <a:pt x="2399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53"/>
            <p:cNvSpPr/>
            <p:nvPr/>
          </p:nvSpPr>
          <p:spPr>
            <a:xfrm>
              <a:off x="4815752" y="2062431"/>
              <a:ext cx="891903" cy="771226"/>
            </a:xfrm>
            <a:custGeom>
              <a:avLst/>
              <a:gdLst/>
              <a:ahLst/>
              <a:cxnLst/>
              <a:rect l="l" t="t" r="r" b="b"/>
              <a:pathLst>
                <a:path w="26060" h="22534" extrusionOk="0">
                  <a:moveTo>
                    <a:pt x="6501" y="1"/>
                  </a:moveTo>
                  <a:lnTo>
                    <a:pt x="1" y="11238"/>
                  </a:lnTo>
                  <a:lnTo>
                    <a:pt x="6501" y="22533"/>
                  </a:lnTo>
                  <a:lnTo>
                    <a:pt x="19501" y="22533"/>
                  </a:lnTo>
                  <a:lnTo>
                    <a:pt x="26060" y="11238"/>
                  </a:lnTo>
                  <a:lnTo>
                    <a:pt x="1950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53"/>
            <p:cNvSpPr/>
            <p:nvPr/>
          </p:nvSpPr>
          <p:spPr>
            <a:xfrm>
              <a:off x="4815752" y="2062431"/>
              <a:ext cx="891903" cy="771226"/>
            </a:xfrm>
            <a:custGeom>
              <a:avLst/>
              <a:gdLst/>
              <a:ahLst/>
              <a:cxnLst/>
              <a:rect l="l" t="t" r="r" b="b"/>
              <a:pathLst>
                <a:path w="26060" h="22534" extrusionOk="0">
                  <a:moveTo>
                    <a:pt x="6501" y="1"/>
                  </a:moveTo>
                  <a:lnTo>
                    <a:pt x="1" y="11238"/>
                  </a:lnTo>
                  <a:lnTo>
                    <a:pt x="6501" y="22533"/>
                  </a:lnTo>
                  <a:lnTo>
                    <a:pt x="19501" y="22533"/>
                  </a:lnTo>
                  <a:lnTo>
                    <a:pt x="26060" y="11238"/>
                  </a:lnTo>
                  <a:lnTo>
                    <a:pt x="1950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53"/>
            <p:cNvSpPr/>
            <p:nvPr/>
          </p:nvSpPr>
          <p:spPr>
            <a:xfrm>
              <a:off x="4815752" y="2060446"/>
              <a:ext cx="891903" cy="773211"/>
            </a:xfrm>
            <a:custGeom>
              <a:avLst/>
              <a:gdLst/>
              <a:ahLst/>
              <a:cxnLst/>
              <a:rect l="l" t="t" r="r" b="b"/>
              <a:pathLst>
                <a:path w="26060" h="22592" extrusionOk="0">
                  <a:moveTo>
                    <a:pt x="18160" y="2420"/>
                  </a:moveTo>
                  <a:lnTo>
                    <a:pt x="23262" y="11296"/>
                  </a:lnTo>
                  <a:lnTo>
                    <a:pt x="18160" y="20157"/>
                  </a:lnTo>
                  <a:lnTo>
                    <a:pt x="7900" y="20157"/>
                  </a:lnTo>
                  <a:lnTo>
                    <a:pt x="2799" y="11296"/>
                  </a:lnTo>
                  <a:lnTo>
                    <a:pt x="7900" y="2420"/>
                  </a:lnTo>
                  <a:close/>
                  <a:moveTo>
                    <a:pt x="6501" y="1"/>
                  </a:moveTo>
                  <a:lnTo>
                    <a:pt x="1" y="11296"/>
                  </a:lnTo>
                  <a:lnTo>
                    <a:pt x="6501" y="22591"/>
                  </a:lnTo>
                  <a:lnTo>
                    <a:pt x="19560" y="22591"/>
                  </a:lnTo>
                  <a:lnTo>
                    <a:pt x="26060" y="11296"/>
                  </a:lnTo>
                  <a:lnTo>
                    <a:pt x="1956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1176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1" name="Google Shape;421;p53"/>
            <p:cNvCxnSpPr/>
            <p:nvPr/>
          </p:nvCxnSpPr>
          <p:spPr>
            <a:xfrm>
              <a:off x="5262600" y="2677975"/>
              <a:ext cx="0" cy="43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</p:grpSp>
      <p:grpSp>
        <p:nvGrpSpPr>
          <p:cNvPr id="422" name="Google Shape;422;p53"/>
          <p:cNvGrpSpPr/>
          <p:nvPr/>
        </p:nvGrpSpPr>
        <p:grpSpPr>
          <a:xfrm>
            <a:off x="6180430" y="1973175"/>
            <a:ext cx="1095440" cy="1141900"/>
            <a:chOff x="6180430" y="1973175"/>
            <a:chExt cx="1095440" cy="1141900"/>
          </a:xfrm>
        </p:grpSpPr>
        <p:sp>
          <p:nvSpPr>
            <p:cNvPr id="423" name="Google Shape;423;p53"/>
            <p:cNvSpPr/>
            <p:nvPr/>
          </p:nvSpPr>
          <p:spPr>
            <a:xfrm>
              <a:off x="6180430" y="1973175"/>
              <a:ext cx="1095440" cy="947759"/>
            </a:xfrm>
            <a:custGeom>
              <a:avLst/>
              <a:gdLst/>
              <a:ahLst/>
              <a:cxnLst/>
              <a:rect l="l" t="t" r="r" b="b"/>
              <a:pathLst>
                <a:path w="32007" h="27692" extrusionOk="0">
                  <a:moveTo>
                    <a:pt x="8016" y="0"/>
                  </a:moveTo>
                  <a:lnTo>
                    <a:pt x="0" y="13846"/>
                  </a:lnTo>
                  <a:lnTo>
                    <a:pt x="8016" y="27692"/>
                  </a:lnTo>
                  <a:lnTo>
                    <a:pt x="23990" y="27692"/>
                  </a:lnTo>
                  <a:lnTo>
                    <a:pt x="32006" y="13846"/>
                  </a:lnTo>
                  <a:lnTo>
                    <a:pt x="2399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53"/>
            <p:cNvSpPr/>
            <p:nvPr/>
          </p:nvSpPr>
          <p:spPr>
            <a:xfrm>
              <a:off x="6282177" y="2062431"/>
              <a:ext cx="891903" cy="771226"/>
            </a:xfrm>
            <a:custGeom>
              <a:avLst/>
              <a:gdLst/>
              <a:ahLst/>
              <a:cxnLst/>
              <a:rect l="l" t="t" r="r" b="b"/>
              <a:pathLst>
                <a:path w="26060" h="22534" extrusionOk="0">
                  <a:moveTo>
                    <a:pt x="6501" y="1"/>
                  </a:moveTo>
                  <a:lnTo>
                    <a:pt x="1" y="11238"/>
                  </a:lnTo>
                  <a:lnTo>
                    <a:pt x="6501" y="22533"/>
                  </a:lnTo>
                  <a:lnTo>
                    <a:pt x="19501" y="22533"/>
                  </a:lnTo>
                  <a:lnTo>
                    <a:pt x="26060" y="11238"/>
                  </a:lnTo>
                  <a:lnTo>
                    <a:pt x="1950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3"/>
            <p:cNvSpPr/>
            <p:nvPr/>
          </p:nvSpPr>
          <p:spPr>
            <a:xfrm>
              <a:off x="6282177" y="2062431"/>
              <a:ext cx="891903" cy="771226"/>
            </a:xfrm>
            <a:custGeom>
              <a:avLst/>
              <a:gdLst/>
              <a:ahLst/>
              <a:cxnLst/>
              <a:rect l="l" t="t" r="r" b="b"/>
              <a:pathLst>
                <a:path w="26060" h="22534" extrusionOk="0">
                  <a:moveTo>
                    <a:pt x="6501" y="1"/>
                  </a:moveTo>
                  <a:lnTo>
                    <a:pt x="1" y="11238"/>
                  </a:lnTo>
                  <a:lnTo>
                    <a:pt x="6501" y="22533"/>
                  </a:lnTo>
                  <a:lnTo>
                    <a:pt x="19501" y="22533"/>
                  </a:lnTo>
                  <a:lnTo>
                    <a:pt x="26060" y="11238"/>
                  </a:lnTo>
                  <a:lnTo>
                    <a:pt x="1950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53"/>
            <p:cNvSpPr/>
            <p:nvPr/>
          </p:nvSpPr>
          <p:spPr>
            <a:xfrm>
              <a:off x="6282177" y="2060446"/>
              <a:ext cx="891903" cy="773211"/>
            </a:xfrm>
            <a:custGeom>
              <a:avLst/>
              <a:gdLst/>
              <a:ahLst/>
              <a:cxnLst/>
              <a:rect l="l" t="t" r="r" b="b"/>
              <a:pathLst>
                <a:path w="26060" h="22592" extrusionOk="0">
                  <a:moveTo>
                    <a:pt x="18160" y="2420"/>
                  </a:moveTo>
                  <a:lnTo>
                    <a:pt x="23262" y="11296"/>
                  </a:lnTo>
                  <a:lnTo>
                    <a:pt x="18160" y="20157"/>
                  </a:lnTo>
                  <a:lnTo>
                    <a:pt x="7900" y="20157"/>
                  </a:lnTo>
                  <a:lnTo>
                    <a:pt x="2799" y="11296"/>
                  </a:lnTo>
                  <a:lnTo>
                    <a:pt x="7900" y="2420"/>
                  </a:lnTo>
                  <a:close/>
                  <a:moveTo>
                    <a:pt x="6501" y="1"/>
                  </a:moveTo>
                  <a:lnTo>
                    <a:pt x="1" y="11296"/>
                  </a:lnTo>
                  <a:lnTo>
                    <a:pt x="6501" y="22591"/>
                  </a:lnTo>
                  <a:lnTo>
                    <a:pt x="19560" y="22591"/>
                  </a:lnTo>
                  <a:lnTo>
                    <a:pt x="26060" y="11296"/>
                  </a:lnTo>
                  <a:lnTo>
                    <a:pt x="1956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1176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7" name="Google Shape;427;p53"/>
            <p:cNvCxnSpPr/>
            <p:nvPr/>
          </p:nvCxnSpPr>
          <p:spPr>
            <a:xfrm>
              <a:off x="6728025" y="2677975"/>
              <a:ext cx="0" cy="43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Tech Startup by Slidesgo">
  <a:themeElements>
    <a:clrScheme name="Simple Light">
      <a:dk1>
        <a:srgbClr val="F093FB"/>
      </a:dk1>
      <a:lt1>
        <a:srgbClr val="D22E44"/>
      </a:lt1>
      <a:dk2>
        <a:srgbClr val="FFFFFF"/>
      </a:dk2>
      <a:lt2>
        <a:srgbClr val="EFEFEF"/>
      </a:lt2>
      <a:accent1>
        <a:srgbClr val="D9D9D9"/>
      </a:accent1>
      <a:accent2>
        <a:srgbClr val="CCCCCC"/>
      </a:accent2>
      <a:accent3>
        <a:srgbClr val="F093FB"/>
      </a:accent3>
      <a:accent4>
        <a:srgbClr val="D22E44"/>
      </a:accent4>
      <a:accent5>
        <a:srgbClr val="FF6EF8"/>
      </a:accent5>
      <a:accent6>
        <a:srgbClr val="D9D9D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955</Words>
  <Application>Microsoft Office PowerPoint</Application>
  <PresentationFormat>On-screen Show (16:9)</PresentationFormat>
  <Paragraphs>182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Fira Sans Extra Condensed Light</vt:lpstr>
      <vt:lpstr>Times New Roman</vt:lpstr>
      <vt:lpstr>Palatino Linotype</vt:lpstr>
      <vt:lpstr>Roboto Condensed Light</vt:lpstr>
      <vt:lpstr>Calibri</vt:lpstr>
      <vt:lpstr>Arial</vt:lpstr>
      <vt:lpstr>Squada One</vt:lpstr>
      <vt:lpstr>Fira Sans Extra Condensed Medium</vt:lpstr>
      <vt:lpstr>Roboto Condensed</vt:lpstr>
      <vt:lpstr>Tech Startup by Slidesgo</vt:lpstr>
      <vt:lpstr>LAPORAN PERKEMBANGAN DAN KEMAJUAN KONTES ROBOT SAR INDONESIA (KRSRI) 2024 TIM GENUSIAN SAR</vt:lpstr>
      <vt:lpstr>TABLE OF CONTENTS</vt:lpstr>
      <vt:lpstr>INFORMASI UMUM ROBOT </vt:lpstr>
      <vt:lpstr>01  DESAIN ROBOT </vt:lpstr>
      <vt:lpstr>Foto robot</vt:lpstr>
      <vt:lpstr>02  SISTEM KENDALI </vt:lpstr>
      <vt:lpstr>COMPETITIVE ADVANTAGE</vt:lpstr>
      <vt:lpstr>SOLUTION</vt:lpstr>
      <vt:lpstr>SWOT ANALYSIS</vt:lpstr>
      <vt:lpstr>PRODUCT OVERVIEW</vt:lpstr>
      <vt:lpstr>PLANS</vt:lpstr>
      <vt:lpstr>DEMO</vt:lpstr>
      <vt:lpstr>TRACTION</vt:lpstr>
      <vt:lpstr>CASE STUDY</vt:lpstr>
      <vt:lpstr>REVIEWS</vt:lpstr>
      <vt:lpstr>AWARDS</vt:lpstr>
      <vt:lpstr>MARKET SIZE</vt:lpstr>
      <vt:lpstr>TARGET</vt:lpstr>
      <vt:lpstr>COMPETITORS</vt:lpstr>
      <vt:lpstr>BUSINESS MODEL</vt:lpstr>
      <vt:lpstr>TIMING</vt:lpstr>
      <vt:lpstr>PREDICTED GROWTH</vt:lpstr>
      <vt:lpstr>INVESTMENT</vt:lpstr>
      <vt:lpstr>CONTACT</vt:lpstr>
      <vt:lpstr>THANKS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LAPORAN PERKEMBANGAN DAN KEMAJUAN KONTES ROBOT SAR INDONESIA (KRSRI) 2024 TIM GENUSIAN SAR</dc:title>
  <dc:creator>Lanxzz_</dc:creator>
  <cp:lastModifiedBy>Hp</cp:lastModifiedBy>
  <cp:revision>2</cp:revision>
  <dcterms:modified xsi:type="dcterms:W3CDTF">2024-04-25T11:36:49Z</dcterms:modified>
</cp:coreProperties>
</file>