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6" r:id="rId6"/>
    <p:sldId id="269" r:id="rId7"/>
    <p:sldId id="265" r:id="rId8"/>
    <p:sldId id="27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B5E6B-14D3-43F2-B1F5-0C3BC60DC1C1}">
  <a:tblStyle styleId="{8ADB5E6B-14D3-43F2-B1F5-0C3BC60DC1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a7b3e4b1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a7b3e4b1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e5bae6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e5bae6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da7b3e4b1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da7b3e4b1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d94c4ad4b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d94c4ad4b1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da7b3e4b1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da7b3e4b1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da7b3e4b1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da7b3e4b1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da7b3e4b1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da7b3e4b1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5"/>
          <p:cNvSpPr txBox="1">
            <a:spLocks noGrp="1"/>
          </p:cNvSpPr>
          <p:nvPr>
            <p:ph type="subTitle" idx="1"/>
          </p:nvPr>
        </p:nvSpPr>
        <p:spPr>
          <a:xfrm>
            <a:off x="5894554" y="29052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1" name="Google Shape;1461;p25"/>
          <p:cNvSpPr txBox="1">
            <a:spLocks noGrp="1"/>
          </p:cNvSpPr>
          <p:nvPr>
            <p:ph type="subTitle" idx="2"/>
          </p:nvPr>
        </p:nvSpPr>
        <p:spPr>
          <a:xfrm>
            <a:off x="5894554" y="32289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2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25"/>
          <p:cNvSpPr txBox="1">
            <a:spLocks noGrp="1"/>
          </p:cNvSpPr>
          <p:nvPr>
            <p:ph type="subTitle" idx="3"/>
          </p:nvPr>
        </p:nvSpPr>
        <p:spPr>
          <a:xfrm>
            <a:off x="5894554" y="14574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4" name="Google Shape;1464;p25"/>
          <p:cNvSpPr txBox="1">
            <a:spLocks noGrp="1"/>
          </p:cNvSpPr>
          <p:nvPr>
            <p:ph type="subTitle" idx="4"/>
          </p:nvPr>
        </p:nvSpPr>
        <p:spPr>
          <a:xfrm>
            <a:off x="5894554" y="17811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25"/>
          <p:cNvSpPr txBox="1">
            <a:spLocks noGrp="1"/>
          </p:cNvSpPr>
          <p:nvPr>
            <p:ph type="subTitle" idx="5"/>
          </p:nvPr>
        </p:nvSpPr>
        <p:spPr>
          <a:xfrm>
            <a:off x="1813946" y="14574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6" name="Google Shape;1466;p25"/>
          <p:cNvSpPr txBox="1">
            <a:spLocks noGrp="1"/>
          </p:cNvSpPr>
          <p:nvPr>
            <p:ph type="subTitle" idx="6"/>
          </p:nvPr>
        </p:nvSpPr>
        <p:spPr>
          <a:xfrm>
            <a:off x="1557746" y="17811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5"/>
          <p:cNvSpPr txBox="1">
            <a:spLocks noGrp="1"/>
          </p:cNvSpPr>
          <p:nvPr>
            <p:ph type="subTitle" idx="7"/>
          </p:nvPr>
        </p:nvSpPr>
        <p:spPr>
          <a:xfrm>
            <a:off x="1813946" y="29052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468" name="Google Shape;1468;p25"/>
          <p:cNvSpPr txBox="1">
            <a:spLocks noGrp="1"/>
          </p:cNvSpPr>
          <p:nvPr>
            <p:ph type="subTitle" idx="8"/>
          </p:nvPr>
        </p:nvSpPr>
        <p:spPr>
          <a:xfrm>
            <a:off x="1557746" y="32289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25"/>
          <p:cNvSpPr/>
          <p:nvPr/>
        </p:nvSpPr>
        <p:spPr>
          <a:xfrm rot="-1852365">
            <a:off x="81477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5"/>
          <p:cNvSpPr/>
          <p:nvPr/>
        </p:nvSpPr>
        <p:spPr>
          <a:xfrm rot="-1853654">
            <a:off x="88334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1" name="Google Shape;1471;p25"/>
          <p:cNvGrpSpPr/>
          <p:nvPr/>
        </p:nvGrpSpPr>
        <p:grpSpPr>
          <a:xfrm rot="-2700000">
            <a:off x="8444368" y="3232641"/>
            <a:ext cx="481295" cy="473620"/>
            <a:chOff x="1433950" y="3130850"/>
            <a:chExt cx="481300" cy="473625"/>
          </a:xfrm>
        </p:grpSpPr>
        <p:sp>
          <p:nvSpPr>
            <p:cNvPr id="1472" name="Google Shape;1472;p25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25"/>
          <p:cNvGrpSpPr/>
          <p:nvPr/>
        </p:nvGrpSpPr>
        <p:grpSpPr>
          <a:xfrm rot="3076494" flipH="1">
            <a:off x="8125215" y="3986395"/>
            <a:ext cx="1253395" cy="1311066"/>
            <a:chOff x="4385625" y="4289775"/>
            <a:chExt cx="983450" cy="1028700"/>
          </a:xfrm>
        </p:grpSpPr>
        <p:sp>
          <p:nvSpPr>
            <p:cNvPr id="1479" name="Google Shape;1479;p2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 rot="-2194524">
            <a:off x="-139849" y="3464803"/>
            <a:ext cx="2289326" cy="3059927"/>
            <a:chOff x="2215325" y="2417050"/>
            <a:chExt cx="2289250" cy="3059825"/>
          </a:xfrm>
        </p:grpSpPr>
        <p:sp>
          <p:nvSpPr>
            <p:cNvPr id="1486" name="Google Shape;1486;p2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25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9" name="Google Shape;1519;p2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5" name="Google Shape;1525;p25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4"/>
          <p:cNvSpPr txBox="1">
            <a:spLocks noGrp="1"/>
          </p:cNvSpPr>
          <p:nvPr>
            <p:ph type="body" idx="1"/>
          </p:nvPr>
        </p:nvSpPr>
        <p:spPr>
          <a:xfrm>
            <a:off x="713225" y="1021650"/>
            <a:ext cx="77175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75" name="Google Shape;175;p4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76" name="Google Shape;176;p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209" name="Google Shape;209;p4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4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4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215" name="Google Shape;215;p4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4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222" name="Google Shape;222;p4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4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238" name="Google Shape;238;p4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4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242" name="Google Shape;242;p4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1"/>
          </p:nvPr>
        </p:nvSpPr>
        <p:spPr>
          <a:xfrm>
            <a:off x="1353375" y="2735693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subTitle" idx="2"/>
          </p:nvPr>
        </p:nvSpPr>
        <p:spPr>
          <a:xfrm>
            <a:off x="5213625" y="2735693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subTitle" idx="3"/>
          </p:nvPr>
        </p:nvSpPr>
        <p:spPr>
          <a:xfrm>
            <a:off x="1354875" y="3127543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subTitle" idx="4"/>
          </p:nvPr>
        </p:nvSpPr>
        <p:spPr>
          <a:xfrm>
            <a:off x="5212125" y="3129918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5"/>
          <p:cNvGrpSpPr/>
          <p:nvPr/>
        </p:nvGrpSpPr>
        <p:grpSpPr>
          <a:xfrm>
            <a:off x="312450" y="232238"/>
            <a:ext cx="892900" cy="888725"/>
            <a:chOff x="3655725" y="3261075"/>
            <a:chExt cx="892900" cy="888725"/>
          </a:xfrm>
        </p:grpSpPr>
        <p:sp>
          <p:nvSpPr>
            <p:cNvPr id="255" name="Google Shape;255;p5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5"/>
          <p:cNvGrpSpPr/>
          <p:nvPr/>
        </p:nvGrpSpPr>
        <p:grpSpPr>
          <a:xfrm rot="-3664003">
            <a:off x="3517088" y="3337568"/>
            <a:ext cx="2289293" cy="3059882"/>
            <a:chOff x="2215325" y="2417050"/>
            <a:chExt cx="2289250" cy="3059825"/>
          </a:xfrm>
        </p:grpSpPr>
        <p:sp>
          <p:nvSpPr>
            <p:cNvPr id="262" name="Google Shape;262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5"/>
          <p:cNvGrpSpPr/>
          <p:nvPr/>
        </p:nvGrpSpPr>
        <p:grpSpPr>
          <a:xfrm rot="-2887425">
            <a:off x="7899145" y="-749660"/>
            <a:ext cx="2012333" cy="2211660"/>
            <a:chOff x="5348750" y="2347100"/>
            <a:chExt cx="1108500" cy="1218300"/>
          </a:xfrm>
        </p:grpSpPr>
        <p:sp>
          <p:nvSpPr>
            <p:cNvPr id="295" name="Google Shape;295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8032825" y="4085075"/>
            <a:ext cx="983450" cy="1028700"/>
            <a:chOff x="4385625" y="4289775"/>
            <a:chExt cx="983450" cy="1028700"/>
          </a:xfrm>
        </p:grpSpPr>
        <p:sp>
          <p:nvSpPr>
            <p:cNvPr id="311" name="Google Shape;311;p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6"/>
          <p:cNvGrpSpPr/>
          <p:nvPr/>
        </p:nvGrpSpPr>
        <p:grpSpPr>
          <a:xfrm rot="-5400000">
            <a:off x="-413575" y="-1775500"/>
            <a:ext cx="2289250" cy="3059825"/>
            <a:chOff x="2215325" y="2417050"/>
            <a:chExt cx="2289250" cy="3059825"/>
          </a:xfrm>
        </p:grpSpPr>
        <p:sp>
          <p:nvSpPr>
            <p:cNvPr id="320" name="Google Shape;320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 rot="-2085203" flipH="1">
            <a:off x="7940386" y="-28445"/>
            <a:ext cx="1198514" cy="1244002"/>
            <a:chOff x="238125" y="3112025"/>
            <a:chExt cx="716000" cy="743175"/>
          </a:xfrm>
        </p:grpSpPr>
        <p:sp>
          <p:nvSpPr>
            <p:cNvPr id="353" name="Google Shape;353;p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6"/>
          <p:cNvGrpSpPr/>
          <p:nvPr/>
        </p:nvGrpSpPr>
        <p:grpSpPr>
          <a:xfrm rot="-2700000">
            <a:off x="8527743" y="1234166"/>
            <a:ext cx="481295" cy="473620"/>
            <a:chOff x="1433950" y="3130850"/>
            <a:chExt cx="481300" cy="473625"/>
          </a:xfrm>
        </p:grpSpPr>
        <p:sp>
          <p:nvSpPr>
            <p:cNvPr id="357" name="Google Shape;357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>
            <a:off x="7211425" y="193150"/>
            <a:ext cx="481300" cy="473625"/>
            <a:chOff x="1433950" y="3130850"/>
            <a:chExt cx="481300" cy="473625"/>
          </a:xfrm>
        </p:grpSpPr>
        <p:sp>
          <p:nvSpPr>
            <p:cNvPr id="364" name="Google Shape;364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6"/>
          <p:cNvGrpSpPr/>
          <p:nvPr/>
        </p:nvGrpSpPr>
        <p:grpSpPr>
          <a:xfrm rot="1156429" flipH="1">
            <a:off x="8241088" y="4363343"/>
            <a:ext cx="378919" cy="472274"/>
            <a:chOff x="2459875" y="3181675"/>
            <a:chExt cx="378900" cy="472250"/>
          </a:xfrm>
        </p:grpSpPr>
        <p:sp>
          <p:nvSpPr>
            <p:cNvPr id="371" name="Google Shape;371;p6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6"/>
          <p:cNvGrpSpPr/>
          <p:nvPr/>
        </p:nvGrpSpPr>
        <p:grpSpPr>
          <a:xfrm rot="3076494" flipH="1">
            <a:off x="-346710" y="3744920"/>
            <a:ext cx="1253395" cy="1311066"/>
            <a:chOff x="4385625" y="4289775"/>
            <a:chExt cx="983450" cy="1028700"/>
          </a:xfrm>
        </p:grpSpPr>
        <p:sp>
          <p:nvSpPr>
            <p:cNvPr id="375" name="Google Shape;375;p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6"/>
          <p:cNvSpPr/>
          <p:nvPr/>
        </p:nvSpPr>
        <p:spPr>
          <a:xfrm rot="1266272">
            <a:off x="342810" y="411335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>
            <a:spLocks noGrp="1"/>
          </p:cNvSpPr>
          <p:nvPr>
            <p:ph type="title"/>
          </p:nvPr>
        </p:nvSpPr>
        <p:spPr>
          <a:xfrm>
            <a:off x="2148900" y="1922516"/>
            <a:ext cx="4846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8" name="Google Shape;528;p9"/>
          <p:cNvSpPr txBox="1">
            <a:spLocks noGrp="1"/>
          </p:cNvSpPr>
          <p:nvPr>
            <p:ph type="subTitle" idx="1"/>
          </p:nvPr>
        </p:nvSpPr>
        <p:spPr>
          <a:xfrm>
            <a:off x="2148900" y="2489584"/>
            <a:ext cx="4846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29" name="Google Shape;529;p9"/>
          <p:cNvGrpSpPr/>
          <p:nvPr/>
        </p:nvGrpSpPr>
        <p:grpSpPr>
          <a:xfrm flipH="1">
            <a:off x="-1110036" y="124463"/>
            <a:ext cx="3646522" cy="4007720"/>
            <a:chOff x="5348750" y="2347100"/>
            <a:chExt cx="1108500" cy="1218300"/>
          </a:xfrm>
        </p:grpSpPr>
        <p:sp>
          <p:nvSpPr>
            <p:cNvPr id="530" name="Google Shape;530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9"/>
          <p:cNvSpPr/>
          <p:nvPr/>
        </p:nvSpPr>
        <p:spPr>
          <a:xfrm rot="-1266272" flipH="1">
            <a:off x="7858638" y="31622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9"/>
          <p:cNvGrpSpPr/>
          <p:nvPr/>
        </p:nvGrpSpPr>
        <p:grpSpPr>
          <a:xfrm flipH="1">
            <a:off x="7267196" y="267400"/>
            <a:ext cx="481300" cy="473625"/>
            <a:chOff x="1433950" y="3130850"/>
            <a:chExt cx="481300" cy="473625"/>
          </a:xfrm>
        </p:grpSpPr>
        <p:sp>
          <p:nvSpPr>
            <p:cNvPr id="547" name="Google Shape;547;p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9"/>
          <p:cNvGrpSpPr/>
          <p:nvPr/>
        </p:nvGrpSpPr>
        <p:grpSpPr>
          <a:xfrm rot="-3076494">
            <a:off x="7662243" y="3503220"/>
            <a:ext cx="1253395" cy="1311066"/>
            <a:chOff x="4385625" y="4289775"/>
            <a:chExt cx="983450" cy="1028700"/>
          </a:xfrm>
        </p:grpSpPr>
        <p:sp>
          <p:nvSpPr>
            <p:cNvPr id="554" name="Google Shape;554;p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9"/>
          <p:cNvGrpSpPr/>
          <p:nvPr/>
        </p:nvGrpSpPr>
        <p:grpSpPr>
          <a:xfrm flipH="1">
            <a:off x="7984328" y="2646813"/>
            <a:ext cx="892900" cy="888725"/>
            <a:chOff x="3655725" y="3261075"/>
            <a:chExt cx="892900" cy="888725"/>
          </a:xfrm>
        </p:grpSpPr>
        <p:sp>
          <p:nvSpPr>
            <p:cNvPr id="561" name="Google Shape;561;p9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9"/>
          <p:cNvGrpSpPr/>
          <p:nvPr/>
        </p:nvGrpSpPr>
        <p:grpSpPr>
          <a:xfrm>
            <a:off x="1430838" y="3624241"/>
            <a:ext cx="1198512" cy="1244001"/>
            <a:chOff x="238125" y="3112025"/>
            <a:chExt cx="716000" cy="743175"/>
          </a:xfrm>
        </p:grpSpPr>
        <p:sp>
          <p:nvSpPr>
            <p:cNvPr id="568" name="Google Shape;568;p9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9"/>
          <p:cNvGrpSpPr/>
          <p:nvPr/>
        </p:nvGrpSpPr>
        <p:grpSpPr>
          <a:xfrm rot="-3648610">
            <a:off x="3634555" y="-1316569"/>
            <a:ext cx="2289227" cy="3059795"/>
            <a:chOff x="2215325" y="2417050"/>
            <a:chExt cx="2289250" cy="3059825"/>
          </a:xfrm>
        </p:grpSpPr>
        <p:sp>
          <p:nvSpPr>
            <p:cNvPr id="572" name="Google Shape;572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4"/>
          <p:cNvSpPr txBox="1">
            <a:spLocks noGrp="1"/>
          </p:cNvSpPr>
          <p:nvPr>
            <p:ph type="title"/>
          </p:nvPr>
        </p:nvSpPr>
        <p:spPr>
          <a:xfrm>
            <a:off x="1371600" y="3114683"/>
            <a:ext cx="6400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91" name="Google Shape;791;p14"/>
          <p:cNvSpPr txBox="1">
            <a:spLocks noGrp="1"/>
          </p:cNvSpPr>
          <p:nvPr>
            <p:ph type="subTitle" idx="1"/>
          </p:nvPr>
        </p:nvSpPr>
        <p:spPr>
          <a:xfrm>
            <a:off x="1371600" y="1845817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14"/>
          <p:cNvGrpSpPr/>
          <p:nvPr/>
        </p:nvGrpSpPr>
        <p:grpSpPr>
          <a:xfrm rot="7723506">
            <a:off x="8402740" y="3369858"/>
            <a:ext cx="1253395" cy="1311066"/>
            <a:chOff x="4385625" y="4289775"/>
            <a:chExt cx="983450" cy="1028700"/>
          </a:xfrm>
        </p:grpSpPr>
        <p:sp>
          <p:nvSpPr>
            <p:cNvPr id="793" name="Google Shape;793;p14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14"/>
          <p:cNvSpPr/>
          <p:nvPr/>
        </p:nvSpPr>
        <p:spPr>
          <a:xfrm rot="6514895" flipH="1">
            <a:off x="8672197" y="4691078"/>
            <a:ext cx="296559" cy="25633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14"/>
          <p:cNvGrpSpPr/>
          <p:nvPr/>
        </p:nvGrpSpPr>
        <p:grpSpPr>
          <a:xfrm rot="9781647" flipH="1">
            <a:off x="8173122" y="4583142"/>
            <a:ext cx="378882" cy="472228"/>
            <a:chOff x="2459875" y="3181675"/>
            <a:chExt cx="378900" cy="472250"/>
          </a:xfrm>
        </p:grpSpPr>
        <p:sp>
          <p:nvSpPr>
            <p:cNvPr id="801" name="Google Shape;801;p14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14"/>
          <p:cNvGrpSpPr/>
          <p:nvPr/>
        </p:nvGrpSpPr>
        <p:grpSpPr>
          <a:xfrm rot="6363099" flipH="1">
            <a:off x="305474" y="1119828"/>
            <a:ext cx="378895" cy="472244"/>
            <a:chOff x="2459875" y="3181675"/>
            <a:chExt cx="378900" cy="472250"/>
          </a:xfrm>
        </p:grpSpPr>
        <p:sp>
          <p:nvSpPr>
            <p:cNvPr id="805" name="Google Shape;805;p14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14"/>
          <p:cNvGrpSpPr/>
          <p:nvPr/>
        </p:nvGrpSpPr>
        <p:grpSpPr>
          <a:xfrm rot="3998064" flipH="1">
            <a:off x="8107994" y="-1341621"/>
            <a:ext cx="2289268" cy="3059849"/>
            <a:chOff x="2215325" y="2417050"/>
            <a:chExt cx="2289250" cy="3059825"/>
          </a:xfrm>
        </p:grpSpPr>
        <p:sp>
          <p:nvSpPr>
            <p:cNvPr id="809" name="Google Shape;809;p1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14"/>
          <p:cNvGrpSpPr/>
          <p:nvPr/>
        </p:nvGrpSpPr>
        <p:grpSpPr>
          <a:xfrm rot="-3076494">
            <a:off x="172428" y="-296880"/>
            <a:ext cx="1253395" cy="1311066"/>
            <a:chOff x="4385625" y="4289775"/>
            <a:chExt cx="983450" cy="1028700"/>
          </a:xfrm>
        </p:grpSpPr>
        <p:sp>
          <p:nvSpPr>
            <p:cNvPr id="842" name="Google Shape;842;p14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14"/>
          <p:cNvSpPr/>
          <p:nvPr/>
        </p:nvSpPr>
        <p:spPr>
          <a:xfrm rot="-1266272" flipH="1">
            <a:off x="-166020" y="7155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14"/>
          <p:cNvGrpSpPr/>
          <p:nvPr/>
        </p:nvGrpSpPr>
        <p:grpSpPr>
          <a:xfrm rot="-4744934" flipH="1">
            <a:off x="-1011884" y="3239966"/>
            <a:ext cx="2289250" cy="3059825"/>
            <a:chOff x="2215325" y="2417050"/>
            <a:chExt cx="2289250" cy="3059825"/>
          </a:xfrm>
        </p:grpSpPr>
        <p:sp>
          <p:nvSpPr>
            <p:cNvPr id="850" name="Google Shape;850;p1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7"/>
          <p:cNvSpPr txBox="1">
            <a:spLocks noGrp="1"/>
          </p:cNvSpPr>
          <p:nvPr>
            <p:ph type="title"/>
          </p:nvPr>
        </p:nvSpPr>
        <p:spPr>
          <a:xfrm>
            <a:off x="4798000" y="1252200"/>
            <a:ext cx="3632700" cy="20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2" name="Google Shape;1002;p17"/>
          <p:cNvSpPr txBox="1">
            <a:spLocks noGrp="1"/>
          </p:cNvSpPr>
          <p:nvPr>
            <p:ph type="subTitle" idx="1"/>
          </p:nvPr>
        </p:nvSpPr>
        <p:spPr>
          <a:xfrm>
            <a:off x="4798000" y="3251100"/>
            <a:ext cx="3200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17"/>
          <p:cNvSpPr/>
          <p:nvPr/>
        </p:nvSpPr>
        <p:spPr>
          <a:xfrm rot="-1852365">
            <a:off x="7938184" y="21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7"/>
          <p:cNvGrpSpPr/>
          <p:nvPr/>
        </p:nvGrpSpPr>
        <p:grpSpPr>
          <a:xfrm rot="3076494" flipH="1">
            <a:off x="7552915" y="-116043"/>
            <a:ext cx="1253395" cy="1311066"/>
            <a:chOff x="4385625" y="4289775"/>
            <a:chExt cx="983450" cy="1028700"/>
          </a:xfrm>
        </p:grpSpPr>
        <p:sp>
          <p:nvSpPr>
            <p:cNvPr id="1005" name="Google Shape;1005;p17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17"/>
          <p:cNvGrpSpPr/>
          <p:nvPr/>
        </p:nvGrpSpPr>
        <p:grpSpPr>
          <a:xfrm rot="-4077424">
            <a:off x="796028" y="2235904"/>
            <a:ext cx="2289243" cy="3059815"/>
            <a:chOff x="2215325" y="2417050"/>
            <a:chExt cx="2289250" cy="3059825"/>
          </a:xfrm>
        </p:grpSpPr>
        <p:sp>
          <p:nvSpPr>
            <p:cNvPr id="1012" name="Google Shape;1012;p1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7"/>
          <p:cNvGrpSpPr/>
          <p:nvPr/>
        </p:nvGrpSpPr>
        <p:grpSpPr>
          <a:xfrm>
            <a:off x="8385100" y="4468675"/>
            <a:ext cx="378900" cy="472250"/>
            <a:chOff x="2459875" y="3181675"/>
            <a:chExt cx="378900" cy="472250"/>
          </a:xfrm>
        </p:grpSpPr>
        <p:sp>
          <p:nvSpPr>
            <p:cNvPr id="1045" name="Google Shape;1045;p1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17"/>
          <p:cNvSpPr/>
          <p:nvPr/>
        </p:nvSpPr>
        <p:spPr>
          <a:xfrm rot="-1005388">
            <a:off x="8435474" y="43097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3"/>
          <p:cNvSpPr txBox="1">
            <a:spLocks noGrp="1"/>
          </p:cNvSpPr>
          <p:nvPr>
            <p:ph type="subTitle" idx="1"/>
          </p:nvPr>
        </p:nvSpPr>
        <p:spPr>
          <a:xfrm>
            <a:off x="9935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1" name="Google Shape;1301;p23"/>
          <p:cNvSpPr txBox="1">
            <a:spLocks noGrp="1"/>
          </p:cNvSpPr>
          <p:nvPr>
            <p:ph type="subTitle" idx="2"/>
          </p:nvPr>
        </p:nvSpPr>
        <p:spPr>
          <a:xfrm>
            <a:off x="993571" y="312725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2" name="Google Shape;1302;p23"/>
          <p:cNvSpPr txBox="1">
            <a:spLocks noGrp="1"/>
          </p:cNvSpPr>
          <p:nvPr>
            <p:ph type="subTitle" idx="3"/>
          </p:nvPr>
        </p:nvSpPr>
        <p:spPr>
          <a:xfrm>
            <a:off x="35660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3" name="Google Shape;1303;p23"/>
          <p:cNvSpPr txBox="1">
            <a:spLocks noGrp="1"/>
          </p:cNvSpPr>
          <p:nvPr>
            <p:ph type="subTitle" idx="4"/>
          </p:nvPr>
        </p:nvSpPr>
        <p:spPr>
          <a:xfrm>
            <a:off x="3566071" y="3127248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4" name="Google Shape;1304;p23"/>
          <p:cNvSpPr txBox="1">
            <a:spLocks noGrp="1"/>
          </p:cNvSpPr>
          <p:nvPr>
            <p:ph type="subTitle" idx="5"/>
          </p:nvPr>
        </p:nvSpPr>
        <p:spPr>
          <a:xfrm>
            <a:off x="61385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5" name="Google Shape;1305;p23"/>
          <p:cNvSpPr txBox="1">
            <a:spLocks noGrp="1"/>
          </p:cNvSpPr>
          <p:nvPr>
            <p:ph type="subTitle" idx="6"/>
          </p:nvPr>
        </p:nvSpPr>
        <p:spPr>
          <a:xfrm>
            <a:off x="5998476" y="3127250"/>
            <a:ext cx="229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6" name="Google Shape;1306;p2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307" name="Google Shape;1307;p23"/>
          <p:cNvGrpSpPr/>
          <p:nvPr/>
        </p:nvGrpSpPr>
        <p:grpSpPr>
          <a:xfrm rot="-5400000">
            <a:off x="-623125" y="-1560550"/>
            <a:ext cx="2289250" cy="3059825"/>
            <a:chOff x="2215325" y="2417050"/>
            <a:chExt cx="2289250" cy="3059825"/>
          </a:xfrm>
        </p:grpSpPr>
        <p:sp>
          <p:nvSpPr>
            <p:cNvPr id="1308" name="Google Shape;1308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23"/>
          <p:cNvGrpSpPr/>
          <p:nvPr/>
        </p:nvGrpSpPr>
        <p:grpSpPr>
          <a:xfrm rot="-5400000">
            <a:off x="7454075" y="3121900"/>
            <a:ext cx="2289250" cy="3059825"/>
            <a:chOff x="2215325" y="2417050"/>
            <a:chExt cx="2289250" cy="3059825"/>
          </a:xfrm>
        </p:grpSpPr>
        <p:sp>
          <p:nvSpPr>
            <p:cNvPr id="1341" name="Google Shape;1341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23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374" name="Google Shape;1374;p23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23"/>
          <p:cNvGrpSpPr/>
          <p:nvPr/>
        </p:nvGrpSpPr>
        <p:grpSpPr>
          <a:xfrm>
            <a:off x="8527475" y="1269475"/>
            <a:ext cx="481300" cy="473625"/>
            <a:chOff x="1433950" y="3130850"/>
            <a:chExt cx="481300" cy="473625"/>
          </a:xfrm>
        </p:grpSpPr>
        <p:sp>
          <p:nvSpPr>
            <p:cNvPr id="1378" name="Google Shape;1378;p2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23"/>
          <p:cNvGrpSpPr/>
          <p:nvPr/>
        </p:nvGrpSpPr>
        <p:grpSpPr>
          <a:xfrm rot="7247596">
            <a:off x="-862266" y="3756919"/>
            <a:ext cx="2012416" cy="2211751"/>
            <a:chOff x="5348750" y="2347100"/>
            <a:chExt cx="1108500" cy="1218300"/>
          </a:xfrm>
        </p:grpSpPr>
        <p:sp>
          <p:nvSpPr>
            <p:cNvPr id="1385" name="Google Shape;1385;p23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3"/>
          <p:cNvGrpSpPr/>
          <p:nvPr/>
        </p:nvGrpSpPr>
        <p:grpSpPr>
          <a:xfrm>
            <a:off x="1161982" y="4344119"/>
            <a:ext cx="1253407" cy="1311078"/>
            <a:chOff x="4385625" y="4289775"/>
            <a:chExt cx="983450" cy="1028700"/>
          </a:xfrm>
        </p:grpSpPr>
        <p:sp>
          <p:nvSpPr>
            <p:cNvPr id="1401" name="Google Shape;1401;p2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60" r:id="rId7"/>
    <p:sldLayoutId id="2147483663" r:id="rId8"/>
    <p:sldLayoutId id="2147483669" r:id="rId9"/>
    <p:sldLayoutId id="2147483671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735450" y="914400"/>
            <a:ext cx="5825537" cy="16573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latin typeface="Elephant" panose="02020904090505020303" pitchFamily="18" charset="0"/>
                <a:ea typeface="Nunito Sans"/>
                <a:cs typeface="Nunito Sans"/>
                <a:sym typeface="Nunito Sans"/>
              </a:rPr>
              <a:t>DEFENSA HITO 2-TAREA FINAL</a:t>
            </a:r>
            <a:endParaRPr sz="4000" dirty="0">
              <a:latin typeface="Elephant" panose="02020904090505020303" pitchFamily="18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1"/>
          </p:nvPr>
        </p:nvSpPr>
        <p:spPr>
          <a:xfrm>
            <a:off x="735450" y="2571749"/>
            <a:ext cx="5025600" cy="214092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+mn-lt"/>
              </a:rPr>
              <a:t>Estudiante: Univ. Herlan Luis Alejo Mamani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+mn-lt"/>
              </a:rPr>
              <a:t>Asignatura: BASE DE DATOS 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+mn-lt"/>
              </a:rPr>
              <a:t>Carrera: INGENIERIA DE SISTEMAS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+mn-lt"/>
              </a:rPr>
              <a:t>Paralelo: BDA(1)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+mn-lt"/>
              </a:rPr>
              <a:t>Docente: Lic. William Barra Paredes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+mn-lt"/>
              </a:rPr>
              <a:t>Fecha: 10/09/22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A19302-1225-63DF-A35A-A8248874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73" y="1973871"/>
            <a:ext cx="3168766" cy="2571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8"/>
    </mc:Choice>
    <mc:Fallback xmlns="">
      <p:transition spd="slow" advTm="118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7"/>
          <p:cNvSpPr txBox="1">
            <a:spLocks noGrp="1"/>
          </p:cNvSpPr>
          <p:nvPr>
            <p:ph type="title"/>
          </p:nvPr>
        </p:nvSpPr>
        <p:spPr>
          <a:xfrm>
            <a:off x="1528451" y="-110963"/>
            <a:ext cx="5800098" cy="1845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Elephant" panose="02020904090505020303" pitchFamily="18" charset="0"/>
              </a:rPr>
              <a:t>¿QUE SON LAS BASES DE DATOS?</a:t>
            </a:r>
            <a:endParaRPr sz="3200" dirty="0">
              <a:latin typeface="Elephant" panose="02020904090505020303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C719AE0-44A1-24F7-F1DC-AB2894C8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8" y="1735015"/>
            <a:ext cx="2373153" cy="18459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4E3185D-8A3B-41AE-4437-51FB192CC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371" y="2871943"/>
            <a:ext cx="2143614" cy="17586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F86FBD6-CD21-78E4-B54A-7BC4B627E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972" y="1729559"/>
            <a:ext cx="2373153" cy="1845979"/>
          </a:xfrm>
          <a:prstGeom prst="rect">
            <a:avLst/>
          </a:prstGeom>
        </p:spPr>
      </p:pic>
      <p:sp>
        <p:nvSpPr>
          <p:cNvPr id="5" name="Google Shape;2012;p37">
            <a:extLst>
              <a:ext uri="{FF2B5EF4-FFF2-40B4-BE49-F238E27FC236}">
                <a16:creationId xmlns:a16="http://schemas.microsoft.com/office/drawing/2014/main" id="{0E43909E-354D-D3A0-769A-5FA09EB94BFB}"/>
              </a:ext>
            </a:extLst>
          </p:cNvPr>
          <p:cNvSpPr txBox="1">
            <a:spLocks/>
          </p:cNvSpPr>
          <p:nvPr/>
        </p:nvSpPr>
        <p:spPr>
          <a:xfrm>
            <a:off x="3297179" y="1675288"/>
            <a:ext cx="2803271" cy="89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Nunito Sans Black"/>
              <a:buNone/>
              <a:defRPr sz="50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>
                <a:latin typeface="Elephant" panose="02020904090505020303" pitchFamily="18" charset="0"/>
              </a:rPr>
              <a:t>Una base de datos es una recopilación organizada de información o datos estructurados</a:t>
            </a:r>
            <a:endParaRPr lang="es-ES" sz="140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61"/>
    </mc:Choice>
    <mc:Fallback xmlns="">
      <p:transition spd="slow" advTm="482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42"/>
          <p:cNvSpPr txBox="1">
            <a:spLocks noGrp="1"/>
          </p:cNvSpPr>
          <p:nvPr>
            <p:ph type="title"/>
          </p:nvPr>
        </p:nvSpPr>
        <p:spPr>
          <a:xfrm>
            <a:off x="713250" y="523678"/>
            <a:ext cx="7717500" cy="606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Elephant" panose="02020904090505020303" pitchFamily="18" charset="0"/>
                <a:ea typeface="Nunito Sans"/>
                <a:cs typeface="Nunito Sans"/>
                <a:sym typeface="Nunito Sans"/>
              </a:rPr>
              <a:t>A QUE SE REFIERE CUANDO SE HABLA DE BASES DE DATOS RELACIONALES</a:t>
            </a:r>
            <a:endParaRPr dirty="0">
              <a:latin typeface="Elephant" panose="02020904090505020303" pitchFamily="18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2109" name="Google Shape;2109;p42"/>
          <p:cNvSpPr txBox="1">
            <a:spLocks noGrp="1"/>
          </p:cNvSpPr>
          <p:nvPr>
            <p:ph type="subTitle" idx="3"/>
          </p:nvPr>
        </p:nvSpPr>
        <p:spPr>
          <a:xfrm>
            <a:off x="363416" y="1863968"/>
            <a:ext cx="3645876" cy="2309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Elephant" panose="02020904090505020303" pitchFamily="18" charset="0"/>
              </a:rPr>
              <a:t>Una base de datos relacional es un tipo de base de datos que almacena y proporciona acceso a puntos de datos relacionados entre sí.</a:t>
            </a:r>
            <a:endParaRPr dirty="0">
              <a:latin typeface="Elephant" panose="02020904090505020303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7A6E53-B92C-317C-D9AE-48270D63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25" y="1862528"/>
            <a:ext cx="3130060" cy="2310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80"/>
    </mc:Choice>
    <mc:Fallback xmlns="">
      <p:transition spd="slow" advTm="489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43"/>
          <p:cNvSpPr txBox="1">
            <a:spLocks noGrp="1"/>
          </p:cNvSpPr>
          <p:nvPr>
            <p:ph type="title"/>
          </p:nvPr>
        </p:nvSpPr>
        <p:spPr>
          <a:xfrm>
            <a:off x="1277815" y="1090246"/>
            <a:ext cx="6857999" cy="1289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latin typeface="Elephant" panose="02020904090505020303" pitchFamily="18" charset="0"/>
                <a:ea typeface="Nunito Sans"/>
                <a:cs typeface="Nunito Sans"/>
                <a:sym typeface="Nunito Sans"/>
              </a:rPr>
              <a:t>QUE ES EL MODELO ENTIDAD RELACION</a:t>
            </a:r>
            <a:br>
              <a:rPr lang="en" dirty="0">
                <a:latin typeface="Nunito Sans"/>
                <a:ea typeface="Nunito Sans"/>
                <a:cs typeface="Nunito Sans"/>
                <a:sym typeface="Nunito Sans"/>
              </a:rPr>
            </a:br>
            <a:br>
              <a:rPr lang="en" dirty="0">
                <a:latin typeface="Nunito Sans"/>
                <a:ea typeface="Nunito Sans"/>
                <a:cs typeface="Nunito Sans"/>
                <a:sym typeface="Nunito Sans"/>
              </a:rPr>
            </a:b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0" name="Google Shape;2140;p43"/>
          <p:cNvSpPr txBox="1">
            <a:spLocks noGrp="1"/>
          </p:cNvSpPr>
          <p:nvPr>
            <p:ph type="subTitle" idx="1"/>
          </p:nvPr>
        </p:nvSpPr>
        <p:spPr>
          <a:xfrm>
            <a:off x="738555" y="2485292"/>
            <a:ext cx="2965938" cy="1567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+mn-lt"/>
              </a:rPr>
              <a:t>Un diagrama entidad-relación, también conocido como modelo entidad relación o ERD, es un tipo de diagrama de flujo que ilustra cómo las "entidades", como personas, objetos o conceptos, se relacionan entre sí dentro de un sistema.</a:t>
            </a:r>
            <a:endParaRPr dirty="0">
              <a:latin typeface="+mn-lt"/>
            </a:endParaRPr>
          </a:p>
        </p:txBody>
      </p:sp>
      <p:sp>
        <p:nvSpPr>
          <p:cNvPr id="4" name="AutoShape 2" descr="Ejemplo de ERD">
            <a:extLst>
              <a:ext uri="{FF2B5EF4-FFF2-40B4-BE49-F238E27FC236}">
                <a16:creationId xmlns:a16="http://schemas.microsoft.com/office/drawing/2014/main" id="{57685F21-5503-2AA2-167C-E2597CB45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Ejemplo de ERD">
            <a:extLst>
              <a:ext uri="{FF2B5EF4-FFF2-40B4-BE49-F238E27FC236}">
                <a16:creationId xmlns:a16="http://schemas.microsoft.com/office/drawing/2014/main" id="{D9391A7F-3C7C-7650-2F1B-605058EE47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1EDFDBC-2B51-F6AB-C141-E1720445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97288" y="1983398"/>
            <a:ext cx="3952875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5"/>
    </mc:Choice>
    <mc:Fallback xmlns="">
      <p:transition spd="slow" advTm="467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4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dirty="0">
                <a:latin typeface="Elephant" panose="02020904090505020303" pitchFamily="18" charset="0"/>
                <a:ea typeface="Nunito Sans"/>
                <a:cs typeface="Nunito Sans"/>
                <a:sym typeface="Nunito Sans"/>
              </a:rPr>
              <a:t>¿CUALES SON LAS FIGURAS QUE REPRESENTAN A UN DIAGRAMA ENTIDAD RELACION?</a:t>
            </a:r>
            <a:endParaRPr sz="2000" dirty="0">
              <a:latin typeface="Elephant" panose="02020904090505020303" pitchFamily="18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BEB59-A2A8-8CCF-1E02-48BEECD30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52"/>
          <a:stretch/>
        </p:blipFill>
        <p:spPr>
          <a:xfrm>
            <a:off x="1390258" y="1289538"/>
            <a:ext cx="6180382" cy="3458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"/>
    </mc:Choice>
    <mc:Fallback xmlns="">
      <p:transition spd="slow" advTm="7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8"/>
          <p:cNvSpPr txBox="1">
            <a:spLocks noGrp="1"/>
          </p:cNvSpPr>
          <p:nvPr>
            <p:ph type="title"/>
          </p:nvPr>
        </p:nvSpPr>
        <p:spPr>
          <a:xfrm>
            <a:off x="1371600" y="492369"/>
            <a:ext cx="6400800" cy="715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Elephant" panose="02020904090505020303" pitchFamily="18" charset="0"/>
              </a:rPr>
              <a:t>¿QUE ES SQL SERVER Y QUE ES SQL SERVER MANAGEMENT STUDIO?</a:t>
            </a:r>
            <a:endParaRPr dirty="0">
              <a:latin typeface="Elephant" panose="02020904090505020303" pitchFamily="18" charset="0"/>
            </a:endParaRPr>
          </a:p>
        </p:txBody>
      </p:sp>
      <p:sp>
        <p:nvSpPr>
          <p:cNvPr id="2331" name="Google Shape;2331;p48"/>
          <p:cNvSpPr txBox="1">
            <a:spLocks noGrp="1"/>
          </p:cNvSpPr>
          <p:nvPr>
            <p:ph type="subTitle" idx="1"/>
          </p:nvPr>
        </p:nvSpPr>
        <p:spPr>
          <a:xfrm>
            <a:off x="1172308" y="1934309"/>
            <a:ext cx="3305907" cy="637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latin typeface="Elephant" panose="02020904090505020303" pitchFamily="18" charset="0"/>
              </a:rPr>
              <a:t>SQL SERVER MICROSOFT</a:t>
            </a:r>
            <a:endParaRPr sz="2000" dirty="0">
              <a:latin typeface="Elephant" panose="02020904090505020303" pitchFamily="18" charset="0"/>
            </a:endParaRPr>
          </a:p>
        </p:txBody>
      </p:sp>
      <p:sp>
        <p:nvSpPr>
          <p:cNvPr id="2" name="Google Shape;2331;p48">
            <a:extLst>
              <a:ext uri="{FF2B5EF4-FFF2-40B4-BE49-F238E27FC236}">
                <a16:creationId xmlns:a16="http://schemas.microsoft.com/office/drawing/2014/main" id="{99F751B9-F3E2-CE05-15DD-41CB6FE72EC5}"/>
              </a:ext>
            </a:extLst>
          </p:cNvPr>
          <p:cNvSpPr txBox="1">
            <a:spLocks/>
          </p:cNvSpPr>
          <p:nvPr/>
        </p:nvSpPr>
        <p:spPr>
          <a:xfrm>
            <a:off x="5205044" y="1934308"/>
            <a:ext cx="3059723" cy="63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2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000" dirty="0">
                <a:latin typeface="Elephant" panose="02020904090505020303" pitchFamily="18" charset="0"/>
              </a:rPr>
              <a:t>SQL SERVER MANAGEMENT STUDIO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AEE890-9723-D87C-B5B1-DE5BC7AE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1" y="2918720"/>
            <a:ext cx="3247294" cy="15881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0BD934-2218-9E75-E103-B96CD2B18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44" y="2918720"/>
            <a:ext cx="3247293" cy="158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585"/>
    </mc:Choice>
    <mc:Fallback xmlns="">
      <p:transition spd="slow" advTm="1545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4"/>
          <p:cNvSpPr/>
          <p:nvPr/>
        </p:nvSpPr>
        <p:spPr>
          <a:xfrm>
            <a:off x="405681" y="3133452"/>
            <a:ext cx="528684" cy="561804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U" sz="2800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  <a:endParaRPr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196" name="Google Shape;2196;p44"/>
          <p:cNvSpPr/>
          <p:nvPr/>
        </p:nvSpPr>
        <p:spPr>
          <a:xfrm>
            <a:off x="413844" y="1847850"/>
            <a:ext cx="598762" cy="512387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U" sz="2800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  <a:endParaRPr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197" name="Google Shape;2197;p44"/>
          <p:cNvSpPr/>
          <p:nvPr/>
        </p:nvSpPr>
        <p:spPr>
          <a:xfrm>
            <a:off x="6311270" y="961560"/>
            <a:ext cx="551380" cy="5565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U" sz="2800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  <a:endParaRPr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198" name="Google Shape;2198;p44"/>
          <p:cNvSpPr/>
          <p:nvPr/>
        </p:nvSpPr>
        <p:spPr>
          <a:xfrm>
            <a:off x="3232269" y="2360237"/>
            <a:ext cx="507426" cy="5565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U" sz="2800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  <a:endParaRPr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199" name="Google Shape;2199;p44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COMO CREAR UNA BASE DE DATOS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1" name="Google Shape;2201;p44"/>
          <p:cNvSpPr txBox="1">
            <a:spLocks noGrp="1"/>
          </p:cNvSpPr>
          <p:nvPr>
            <p:ph type="subTitle" idx="2"/>
          </p:nvPr>
        </p:nvSpPr>
        <p:spPr>
          <a:xfrm>
            <a:off x="5773401" y="3779039"/>
            <a:ext cx="123508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U" dirty="0"/>
              <a:t>Ejecutamos el comando</a:t>
            </a:r>
            <a:endParaRPr dirty="0"/>
          </a:p>
        </p:txBody>
      </p:sp>
      <p:sp>
        <p:nvSpPr>
          <p:cNvPr id="2203" name="Google Shape;2203;p44"/>
          <p:cNvSpPr txBox="1">
            <a:spLocks noGrp="1"/>
          </p:cNvSpPr>
          <p:nvPr>
            <p:ph type="subTitle" idx="4"/>
          </p:nvPr>
        </p:nvSpPr>
        <p:spPr>
          <a:xfrm>
            <a:off x="5559818" y="1656769"/>
            <a:ext cx="1502903" cy="607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U" sz="1400" dirty="0"/>
              <a:t>Escribimos el c</a:t>
            </a:r>
            <a:r>
              <a:rPr lang="es-ES" sz="1400" dirty="0"/>
              <a:t>o</a:t>
            </a:r>
            <a:r>
              <a:rPr lang="es-CU" sz="1400" dirty="0"/>
              <a:t>mando para crear la base de datos</a:t>
            </a:r>
            <a:endParaRPr sz="1400" dirty="0"/>
          </a:p>
        </p:txBody>
      </p:sp>
      <p:sp>
        <p:nvSpPr>
          <p:cNvPr id="2205" name="Google Shape;2205;p44"/>
          <p:cNvSpPr txBox="1">
            <a:spLocks noGrp="1"/>
          </p:cNvSpPr>
          <p:nvPr>
            <p:ph type="subTitle" idx="6"/>
          </p:nvPr>
        </p:nvSpPr>
        <p:spPr>
          <a:xfrm>
            <a:off x="307612" y="1294845"/>
            <a:ext cx="853743" cy="386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U" sz="1200" dirty="0"/>
              <a:t>Ingresar a SQL SERVER</a:t>
            </a:r>
            <a:endParaRPr sz="1200" dirty="0"/>
          </a:p>
        </p:txBody>
      </p:sp>
      <p:sp>
        <p:nvSpPr>
          <p:cNvPr id="2206" name="Google Shape;2206;p44"/>
          <p:cNvSpPr txBox="1">
            <a:spLocks noGrp="1"/>
          </p:cNvSpPr>
          <p:nvPr>
            <p:ph type="subTitle" idx="7"/>
          </p:nvPr>
        </p:nvSpPr>
        <p:spPr>
          <a:xfrm>
            <a:off x="2890435" y="3180314"/>
            <a:ext cx="1191093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latin typeface="+mn-lt"/>
              </a:rPr>
              <a:t>Creamos una nueva consulta</a:t>
            </a:r>
            <a:endParaRPr sz="1400" b="0" dirty="0">
              <a:latin typeface="+mn-lt"/>
            </a:endParaRPr>
          </a:p>
        </p:txBody>
      </p:sp>
      <p:sp>
        <p:nvSpPr>
          <p:cNvPr id="2207" name="Google Shape;2207;p44"/>
          <p:cNvSpPr txBox="1">
            <a:spLocks noGrp="1"/>
          </p:cNvSpPr>
          <p:nvPr>
            <p:ph type="subTitle" idx="8"/>
          </p:nvPr>
        </p:nvSpPr>
        <p:spPr>
          <a:xfrm>
            <a:off x="135948" y="3894067"/>
            <a:ext cx="101179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Conectar al servidor</a:t>
            </a:r>
            <a:endParaRPr sz="1400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4A7A6372-11C0-AC86-8EAA-E9B1132F500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73116" y="1283170"/>
            <a:ext cx="1196316" cy="1077068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EDE9C9FD-CCF6-6F96-D66A-8F23400DF88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91647" y="3196573"/>
            <a:ext cx="1511624" cy="1192865"/>
          </a:xfrm>
          <a:prstGeom prst="rect">
            <a:avLst/>
          </a:prstGeom>
          <a:ln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8DB49B-F94A-60C4-F242-64B3CA791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403" y="2350508"/>
            <a:ext cx="1380859" cy="11639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D22E52-2AF7-F8DA-A06A-B18D97B2A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482" y="1036214"/>
            <a:ext cx="1924804" cy="1291173"/>
          </a:xfrm>
          <a:prstGeom prst="rect">
            <a:avLst/>
          </a:prstGeom>
        </p:spPr>
      </p:pic>
      <p:sp>
        <p:nvSpPr>
          <p:cNvPr id="13" name="Google Shape;2197;p44">
            <a:extLst>
              <a:ext uri="{FF2B5EF4-FFF2-40B4-BE49-F238E27FC236}">
                <a16:creationId xmlns:a16="http://schemas.microsoft.com/office/drawing/2014/main" id="{C0A09279-A2C6-C37A-E75A-606F53F8D776}"/>
              </a:ext>
            </a:extLst>
          </p:cNvPr>
          <p:cNvSpPr/>
          <p:nvPr/>
        </p:nvSpPr>
        <p:spPr>
          <a:xfrm>
            <a:off x="6358704" y="3071800"/>
            <a:ext cx="551380" cy="5565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U" sz="2800" dirty="0">
                <a:solidFill>
                  <a:schemeClr val="bg1"/>
                </a:solidFill>
                <a:latin typeface="Algerian" panose="04020705040A02060702" pitchFamily="82" charset="0"/>
              </a:rPr>
              <a:t>5</a:t>
            </a:r>
            <a:endParaRPr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C29A0AC-497C-E3F4-1D1F-840B8A805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775" y="3133452"/>
            <a:ext cx="1841511" cy="1291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"/>
    </mc:Choice>
    <mc:Fallback xmlns="">
      <p:transition spd="slow" advTm="6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50"/>
          <p:cNvSpPr txBox="1">
            <a:spLocks noGrp="1"/>
          </p:cNvSpPr>
          <p:nvPr>
            <p:ph type="title"/>
          </p:nvPr>
        </p:nvSpPr>
        <p:spPr>
          <a:xfrm>
            <a:off x="1537727" y="841677"/>
            <a:ext cx="7095872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PARA QUE SIRVE EL COMANDO “USE”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2" name="Google Shape;2342;p50"/>
          <p:cNvSpPr txBox="1">
            <a:spLocks noGrp="1"/>
          </p:cNvSpPr>
          <p:nvPr>
            <p:ph type="body" idx="1"/>
          </p:nvPr>
        </p:nvSpPr>
        <p:spPr>
          <a:xfrm>
            <a:off x="5272819" y="1598896"/>
            <a:ext cx="3167796" cy="2922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Elephant" panose="02020904090505020303" pitchFamily="18" charset="0"/>
              </a:rPr>
              <a:t>El comando USE DATABASE se utiliza para designar una base externa como base de datos actual.</a:t>
            </a:r>
            <a:endParaRPr sz="2400" dirty="0">
              <a:latin typeface="Elephant" panose="02020904090505020303" pitchFamily="18" charset="0"/>
            </a:endParaRPr>
          </a:p>
        </p:txBody>
      </p:sp>
      <p:grpSp>
        <p:nvGrpSpPr>
          <p:cNvPr id="2344" name="Google Shape;2344;p50"/>
          <p:cNvGrpSpPr/>
          <p:nvPr/>
        </p:nvGrpSpPr>
        <p:grpSpPr>
          <a:xfrm rot="-9780561">
            <a:off x="-491674" y="-605763"/>
            <a:ext cx="2012415" cy="2211750"/>
            <a:chOff x="5348750" y="2347100"/>
            <a:chExt cx="1108500" cy="1218300"/>
          </a:xfrm>
        </p:grpSpPr>
        <p:sp>
          <p:nvSpPr>
            <p:cNvPr id="2345" name="Google Shape;2345;p50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0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0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0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0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0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0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0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0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0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0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0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0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0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6C90DD9C-18AA-9A12-D856-179B4FBB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68" y="1729372"/>
            <a:ext cx="3811787" cy="2921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14"/>
    </mc:Choice>
    <mc:Fallback xmlns="">
      <p:transition spd="slow" advTm="37414"/>
    </mc:Fallback>
  </mc:AlternateContent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243</Words>
  <Application>Microsoft Office PowerPoint</Application>
  <PresentationFormat>Presentación en pantalla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Alef</vt:lpstr>
      <vt:lpstr>Algerian</vt:lpstr>
      <vt:lpstr>Arial</vt:lpstr>
      <vt:lpstr>Dosis</vt:lpstr>
      <vt:lpstr>Elephant</vt:lpstr>
      <vt:lpstr>Lato</vt:lpstr>
      <vt:lpstr>Nunito Sans</vt:lpstr>
      <vt:lpstr>Nunito Sans Black</vt:lpstr>
      <vt:lpstr>Pacifico</vt:lpstr>
      <vt:lpstr>System Administrator Appreciation Day by Slidesgo</vt:lpstr>
      <vt:lpstr>DEFENSA HITO 2-TAREA FINAL</vt:lpstr>
      <vt:lpstr>¿QUE SON LAS BASES DE DATOS?</vt:lpstr>
      <vt:lpstr>A QUE SE REFIERE CUANDO SE HABLA DE BASES DE DATOS RELACIONALES</vt:lpstr>
      <vt:lpstr>QUE ES EL MODELO ENTIDAD RELACION  </vt:lpstr>
      <vt:lpstr>¿CUALES SON LAS FIGURAS QUE REPRESENTAN A UN DIAGRAMA ENTIDAD RELACION?</vt:lpstr>
      <vt:lpstr>¿QUE ES SQL SERVER Y QUE ES SQL SERVER MANAGEMENT STUDIO?</vt:lpstr>
      <vt:lpstr>COMO CREAR UNA BASE DE DATOS</vt:lpstr>
      <vt:lpstr> PARA QUE SIRVE EL COMANDO “USE”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2-TAREA FINAL</dc:title>
  <dc:creator>Herlan</dc:creator>
  <cp:lastModifiedBy>yoselin</cp:lastModifiedBy>
  <cp:revision>3</cp:revision>
  <dcterms:modified xsi:type="dcterms:W3CDTF">2022-09-12T03:44:05Z</dcterms:modified>
</cp:coreProperties>
</file>