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414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5479CD-7686-B0C3-CFBC-F516F14337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52471" y="243049"/>
            <a:ext cx="5016616" cy="3389152"/>
          </a:xfrm>
        </p:spPr>
        <p:txBody>
          <a:bodyPr>
            <a:normAutofit/>
          </a:bodyPr>
          <a:lstStyle/>
          <a:p>
            <a:pPr algn="ctr"/>
            <a:r>
              <a:rPr lang="es-ES" sz="8800" dirty="0">
                <a:latin typeface="Algerian" panose="04020705040A02060702" pitchFamily="82" charset="0"/>
              </a:rPr>
              <a:t>DEFENSA HITO-3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982BC99-00CD-EDCF-337C-0D4FAFA1BD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2121" y="2197914"/>
            <a:ext cx="4848837" cy="3061982"/>
          </a:xfrm>
        </p:spPr>
        <p:txBody>
          <a:bodyPr>
            <a:normAutofit/>
          </a:bodyPr>
          <a:lstStyle/>
          <a:p>
            <a:r>
              <a:rPr lang="es-ES" dirty="0"/>
              <a:t>Estudiante: Herlan Luis Alejo Mamani</a:t>
            </a:r>
          </a:p>
          <a:p>
            <a:endParaRPr lang="es-ES" dirty="0"/>
          </a:p>
          <a:p>
            <a:r>
              <a:rPr lang="es-ES" dirty="0"/>
              <a:t>Asignatura: Base de Datos I</a:t>
            </a:r>
          </a:p>
          <a:p>
            <a:endParaRPr lang="es-ES" dirty="0"/>
          </a:p>
          <a:p>
            <a:r>
              <a:rPr lang="es-ES" dirty="0"/>
              <a:t>Carrera: Ingeniería de Sistemas</a:t>
            </a:r>
          </a:p>
          <a:p>
            <a:endParaRPr lang="es-ES" dirty="0"/>
          </a:p>
          <a:p>
            <a:r>
              <a:rPr lang="es-ES" dirty="0"/>
              <a:t>Docente: Lic. William Barra Parades</a:t>
            </a:r>
          </a:p>
          <a:p>
            <a:endParaRPr lang="es-ES" dirty="0"/>
          </a:p>
          <a:p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CED5EEC-28D7-E0D8-0F7A-BCF3FA3F67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1156" y="4041664"/>
            <a:ext cx="3002073" cy="2436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5821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96BA26-4C68-47DA-5B52-E2D0B2726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3809" y="764373"/>
            <a:ext cx="7290033" cy="1293028"/>
          </a:xfrm>
        </p:spPr>
        <p:txBody>
          <a:bodyPr>
            <a:normAutofit/>
          </a:bodyPr>
          <a:lstStyle/>
          <a:p>
            <a:pPr algn="ctr"/>
            <a:r>
              <a:rPr lang="es-ES" sz="2000" dirty="0"/>
              <a:t>3.3. Mostrar aquellos jugadores mayores o igual a 21 años que sean de la categoría VARONES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05CEAD34-7318-BF21-8530-6A1EAFA59A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57157" y="2308642"/>
            <a:ext cx="7216685" cy="3726262"/>
          </a:xfrm>
        </p:spPr>
      </p:pic>
    </p:spTree>
    <p:extLst>
      <p:ext uri="{BB962C8B-B14F-4D97-AF65-F5344CB8AC3E}">
        <p14:creationId xmlns:p14="http://schemas.microsoft.com/office/powerpoint/2010/main" val="9656021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AED9F6-2A32-1020-08D7-94C28298A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599" y="764373"/>
            <a:ext cx="6642683" cy="1293028"/>
          </a:xfrm>
        </p:spPr>
        <p:txBody>
          <a:bodyPr>
            <a:normAutofit/>
          </a:bodyPr>
          <a:lstStyle/>
          <a:p>
            <a:pPr algn="ctr"/>
            <a:r>
              <a:rPr lang="es-ES" sz="2000" dirty="0"/>
              <a:t>3.4. Mostrar a todos los estudiantes en donde su apellido empiece con la letra S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A75566C3-A3BA-E643-477A-380FF69C1C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61187" y="2214282"/>
            <a:ext cx="5711506" cy="3513048"/>
          </a:xfrm>
        </p:spPr>
      </p:pic>
    </p:spTree>
    <p:extLst>
      <p:ext uri="{BB962C8B-B14F-4D97-AF65-F5344CB8AC3E}">
        <p14:creationId xmlns:p14="http://schemas.microsoft.com/office/powerpoint/2010/main" val="25497123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C986F4-97C7-A3C3-CCC0-0585582E5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6189677" cy="1293028"/>
          </a:xfrm>
        </p:spPr>
        <p:txBody>
          <a:bodyPr>
            <a:normAutofit/>
          </a:bodyPr>
          <a:lstStyle/>
          <a:p>
            <a:pPr algn="ctr"/>
            <a:r>
              <a:rPr lang="es-ES" sz="2000" dirty="0"/>
              <a:t>3.5. Mostrar que equipos forman parte del campeonato camp-111 y además sean de la categoría MUJERES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339BD50E-C1DE-8A36-E36F-13580B1CAC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2182" y="2303858"/>
            <a:ext cx="7787635" cy="3789769"/>
          </a:xfrm>
        </p:spPr>
      </p:pic>
    </p:spTree>
    <p:extLst>
      <p:ext uri="{BB962C8B-B14F-4D97-AF65-F5344CB8AC3E}">
        <p14:creationId xmlns:p14="http://schemas.microsoft.com/office/powerpoint/2010/main" val="17478702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A41508-3330-5D47-0278-5FAC761BD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6458125" cy="1293028"/>
          </a:xfrm>
        </p:spPr>
        <p:txBody>
          <a:bodyPr>
            <a:normAutofit/>
          </a:bodyPr>
          <a:lstStyle/>
          <a:p>
            <a:pPr algn="ctr"/>
            <a:r>
              <a:rPr lang="es-ES" sz="2000" dirty="0"/>
              <a:t>3.6. Mostrar el nombre del equipo del jugador con </a:t>
            </a:r>
            <a:r>
              <a:rPr lang="es-ES" sz="2000" dirty="0" err="1"/>
              <a:t>id_jugador</a:t>
            </a:r>
            <a:r>
              <a:rPr lang="es-ES" sz="2000" dirty="0"/>
              <a:t> igual a jug-333 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AC9BD553-08E2-E40B-7C9E-B2573BC9DA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30364" y="2057401"/>
            <a:ext cx="6931271" cy="3763337"/>
          </a:xfrm>
        </p:spPr>
      </p:pic>
    </p:spTree>
    <p:extLst>
      <p:ext uri="{BB962C8B-B14F-4D97-AF65-F5344CB8AC3E}">
        <p14:creationId xmlns:p14="http://schemas.microsoft.com/office/powerpoint/2010/main" val="32196650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01481D-5EB3-B64C-A15D-794D10458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6265178" cy="1293028"/>
          </a:xfrm>
        </p:spPr>
        <p:txBody>
          <a:bodyPr>
            <a:normAutofit/>
          </a:bodyPr>
          <a:lstStyle/>
          <a:p>
            <a:pPr algn="ctr"/>
            <a:r>
              <a:rPr lang="es-ES" sz="2000" dirty="0"/>
              <a:t>3.7. Mostrar el nombre del campeonato del jugador con </a:t>
            </a:r>
            <a:r>
              <a:rPr lang="es-ES" sz="2000" dirty="0" err="1"/>
              <a:t>id_jugador</a:t>
            </a:r>
            <a:r>
              <a:rPr lang="es-ES" sz="2000" dirty="0"/>
              <a:t> igual a jug-333 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84EB9AF8-07FF-163A-25CC-6D29D27D96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5889" y="2320679"/>
            <a:ext cx="7708647" cy="3772948"/>
          </a:xfrm>
        </p:spPr>
      </p:pic>
    </p:spTree>
    <p:extLst>
      <p:ext uri="{BB962C8B-B14F-4D97-AF65-F5344CB8AC3E}">
        <p14:creationId xmlns:p14="http://schemas.microsoft.com/office/powerpoint/2010/main" val="32762457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00B9F3-6CEF-9E6E-93B1-E6BC74218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6223233" cy="1293028"/>
          </a:xfrm>
        </p:spPr>
        <p:txBody>
          <a:bodyPr>
            <a:normAutofit/>
          </a:bodyPr>
          <a:lstStyle/>
          <a:p>
            <a:pPr algn="ctr"/>
            <a:r>
              <a:rPr lang="es-ES" sz="2000" dirty="0"/>
              <a:t>3.8. Crear una consulta SQL que maneje las 3 tablas de la base de datos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F9DE499-EAEE-D26B-6197-3667270E55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MOSTRAR LA SEDE DEL JUGADOR CON ID_JUGADOR = jug-444.</a:t>
            </a:r>
          </a:p>
          <a:p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8E8B8EA-993A-2A7E-FA29-E56BC2529B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0577" y="2941253"/>
            <a:ext cx="6908446" cy="3277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9918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3D6889-136B-4B0C-AA84-FD71A6EBB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6172899" cy="1293028"/>
          </a:xfrm>
        </p:spPr>
        <p:txBody>
          <a:bodyPr>
            <a:normAutofit/>
          </a:bodyPr>
          <a:lstStyle/>
          <a:p>
            <a:pPr algn="ctr"/>
            <a:r>
              <a:rPr lang="es-ES" sz="2000" dirty="0"/>
              <a:t>3.9. ¿Qué estrategia utilizaría para determinar cuántos equipos inscritos hay?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93418839-DA31-45E8-4783-266192E5C1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31203" y="2653135"/>
            <a:ext cx="4255783" cy="2872216"/>
          </a:xfrm>
        </p:spPr>
      </p:pic>
    </p:spTree>
    <p:extLst>
      <p:ext uri="{BB962C8B-B14F-4D97-AF65-F5344CB8AC3E}">
        <p14:creationId xmlns:p14="http://schemas.microsoft.com/office/powerpoint/2010/main" val="14458014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C810B4-0691-F256-F7DD-A21ACBF11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5812172" cy="1293028"/>
          </a:xfrm>
        </p:spPr>
        <p:txBody>
          <a:bodyPr>
            <a:normAutofit/>
          </a:bodyPr>
          <a:lstStyle/>
          <a:p>
            <a:pPr algn="ctr"/>
            <a:r>
              <a:rPr lang="es-ES" sz="2000" dirty="0"/>
              <a:t>3.10. ¿Qué estrategia utilizaría para </a:t>
            </a:r>
            <a:r>
              <a:rPr lang="es-ES" sz="2000" dirty="0" err="1"/>
              <a:t>djugadoreseterminar</a:t>
            </a:r>
            <a:r>
              <a:rPr lang="es-ES" sz="2000" dirty="0"/>
              <a:t> cuántos pertenecen a la categoría VARONES o </a:t>
            </a:r>
            <a:r>
              <a:rPr lang="es-ES" sz="2000" dirty="0" err="1"/>
              <a:t>Categoria</a:t>
            </a:r>
            <a:r>
              <a:rPr lang="es-ES" sz="2000" dirty="0"/>
              <a:t> MUJERES 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DB17DE1A-66C5-5023-E57F-5C360414C4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21" y="2751604"/>
            <a:ext cx="4871643" cy="2978075"/>
          </a:xfr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16303FDC-018A-710D-C65E-BD380741F7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6562" y="2742089"/>
            <a:ext cx="4715746" cy="297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1901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A7F861A-1147-CB66-B76F-04C9A3E700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511728"/>
            <a:ext cx="10820400" cy="5706957"/>
          </a:xfrm>
        </p:spPr>
        <p:txBody>
          <a:bodyPr/>
          <a:lstStyle/>
          <a:p>
            <a:pPr marL="0" indent="0" algn="ctr">
              <a:buNone/>
            </a:pPr>
            <a:endParaRPr lang="es-ES" dirty="0"/>
          </a:p>
          <a:p>
            <a:pPr marL="0" indent="0" algn="ctr">
              <a:buNone/>
            </a:pPr>
            <a:endParaRPr lang="es-ES" dirty="0"/>
          </a:p>
          <a:p>
            <a:pPr marL="0" indent="0" algn="ctr">
              <a:buNone/>
            </a:pPr>
            <a:endParaRPr lang="es-ES" dirty="0"/>
          </a:p>
          <a:p>
            <a:pPr marL="0" indent="0" algn="ctr">
              <a:buNone/>
            </a:pPr>
            <a:endParaRPr lang="es-ES" dirty="0"/>
          </a:p>
          <a:p>
            <a:pPr marL="0" indent="0" algn="ctr">
              <a:buNone/>
            </a:pPr>
            <a:endParaRPr lang="es-ES" dirty="0"/>
          </a:p>
          <a:p>
            <a:pPr marL="0" indent="0" algn="ctr">
              <a:buNone/>
            </a:pPr>
            <a:r>
              <a:rPr lang="es-ES" sz="9600" dirty="0">
                <a:latin typeface="Berlin Sans FB Demi" panose="020E0802020502020306" pitchFamily="34" charset="0"/>
              </a:rPr>
              <a:t>FIN</a:t>
            </a:r>
          </a:p>
        </p:txBody>
      </p:sp>
    </p:spTree>
    <p:extLst>
      <p:ext uri="{BB962C8B-B14F-4D97-AF65-F5344CB8AC3E}">
        <p14:creationId xmlns:p14="http://schemas.microsoft.com/office/powerpoint/2010/main" val="3486235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8D35DC95-55CE-D60B-4C08-4AE74B8777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738003"/>
            <a:ext cx="9448800" cy="1825096"/>
          </a:xfrm>
        </p:spPr>
        <p:txBody>
          <a:bodyPr/>
          <a:lstStyle/>
          <a:p>
            <a:pPr algn="ctr"/>
            <a:r>
              <a:rPr lang="es-ES" dirty="0"/>
              <a:t>QUE ES DDL Y DML EN BASE DE DATOS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CC8CBA25-8274-50E5-087C-82C49744A7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4098022" cy="2487796"/>
          </a:xfrm>
        </p:spPr>
        <p:txBody>
          <a:bodyPr>
            <a:normAutofit fontScale="92500"/>
          </a:bodyPr>
          <a:lstStyle/>
          <a:p>
            <a:r>
              <a:rPr lang="es-ES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Las sentencias SQL se dividen en dos categorías: </a:t>
            </a:r>
            <a:r>
              <a:rPr lang="es-ES" b="1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lenguaje de definición de datos (DDL) y lenguaje de manipulación de datos (DML)</a:t>
            </a:r>
            <a:r>
              <a:rPr lang="es-ES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. Las sentencias DDL se utilizan para describir una base de datos, para definir su estructura, para crear sus objetos y para crear los </a:t>
            </a:r>
            <a:r>
              <a:rPr lang="es-ES" b="0" i="0" dirty="0" err="1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subobjetos</a:t>
            </a:r>
            <a:r>
              <a:rPr lang="es-ES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 de la tabla.</a:t>
            </a:r>
            <a:endParaRPr lang="es-E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36BD6638-B3BC-D4AA-2FFD-4E45D37BD1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719697"/>
            <a:ext cx="571500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235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B74C12-E761-46A6-30E1-07235DEFF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5304" y="639315"/>
            <a:ext cx="7608814" cy="1293028"/>
          </a:xfrm>
        </p:spPr>
        <p:txBody>
          <a:bodyPr/>
          <a:lstStyle/>
          <a:p>
            <a:pPr algn="ctr"/>
            <a:r>
              <a:rPr lang="en-US" dirty="0"/>
              <a:t>Que </a:t>
            </a:r>
            <a:r>
              <a:rPr lang="en-US" dirty="0" err="1"/>
              <a:t>significa</a:t>
            </a:r>
            <a:r>
              <a:rPr lang="en-US" dirty="0"/>
              <a:t> PRIMARY KEY y FOREIGN KEY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AF12B3A-D20F-63A6-1838-F012013FDD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4203" y="2203941"/>
            <a:ext cx="5085826" cy="40241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1600" dirty="0"/>
              <a:t>PRIMARY KEY:</a:t>
            </a:r>
          </a:p>
          <a:p>
            <a:pPr marL="0" indent="0" algn="l" fontAlgn="base">
              <a:buNone/>
            </a:pPr>
            <a:r>
              <a:rPr lang="es-ES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Las llaves primarias (</a:t>
            </a:r>
            <a:r>
              <a:rPr lang="es-ES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Primary</a:t>
            </a:r>
            <a:r>
              <a:rPr lang="es-ES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Key)  son los que identifican de manera </a:t>
            </a:r>
            <a:r>
              <a:rPr lang="es-ES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unica</a:t>
            </a:r>
            <a:r>
              <a:rPr lang="es-ES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cada fila o registro de una tabla, esto quiere decir que no se puede repetir en una tabla el valor de un campo o columna que se le es asignado como </a:t>
            </a:r>
            <a:r>
              <a:rPr lang="es-ES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primary</a:t>
            </a:r>
            <a:r>
              <a:rPr lang="es-ES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key</a:t>
            </a:r>
            <a:r>
              <a:rPr lang="es-ES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 algn="l" fontAlgn="base">
              <a:buNone/>
            </a:pP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FOREIGN KEY:</a:t>
            </a:r>
          </a:p>
          <a:p>
            <a:pPr marL="0" indent="0" algn="l" fontAlgn="base">
              <a:buNone/>
            </a:pPr>
            <a:r>
              <a:rPr lang="es-ES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Una llave foránea, externa o ajena (</a:t>
            </a:r>
            <a:r>
              <a:rPr lang="es-ES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Foreign</a:t>
            </a:r>
            <a:r>
              <a:rPr lang="es-ES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Key) es un campo de una tabla “X” que sirve para enlazar o relacionar entre sí con otra tabla  “Y” en la cual el campo de esta tabla es una llave primaria (</a:t>
            </a:r>
            <a:r>
              <a:rPr lang="es-ES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Primary</a:t>
            </a:r>
            <a:r>
              <a:rPr lang="es-ES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Key).</a:t>
            </a:r>
          </a:p>
          <a:p>
            <a:pPr marL="0" indent="0" algn="l" fontAlgn="base">
              <a:buNone/>
            </a:pPr>
            <a:r>
              <a:rPr lang="es-ES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Para que sea una llave foránea un campo, esta tiene que ser una llave primaria en otra tabla.</a:t>
            </a:r>
          </a:p>
          <a:p>
            <a:pPr marL="0" indent="0" algn="l" fontAlgn="base">
              <a:buNone/>
            </a:pPr>
            <a:endParaRPr lang="es-ES" sz="13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l" fontAlgn="base">
              <a:buNone/>
            </a:pPr>
            <a:endParaRPr lang="es-ES" sz="1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l" fontAlgn="base">
              <a:buNone/>
            </a:pPr>
            <a:endParaRPr lang="es-ES" sz="13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3603AB6-4506-5BC9-B87A-83C97B4AEE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2398" y="2708245"/>
            <a:ext cx="3792080" cy="2702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213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4397B2-508F-E3D8-99EB-386A6785C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5754" y="495925"/>
            <a:ext cx="6476301" cy="1293028"/>
          </a:xfrm>
        </p:spPr>
        <p:txBody>
          <a:bodyPr>
            <a:normAutofit fontScale="90000"/>
          </a:bodyPr>
          <a:lstStyle/>
          <a:p>
            <a:pPr algn="ctr"/>
            <a:r>
              <a:rPr lang="es-ES" dirty="0"/>
              <a:t>Defina que es una TABLA y el uso de IDENTITY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2353EBB-0885-20D7-FBCB-3F86CCDE8B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5303939" cy="4024125"/>
          </a:xfrm>
        </p:spPr>
        <p:txBody>
          <a:bodyPr>
            <a:normAutofit/>
          </a:bodyPr>
          <a:lstStyle/>
          <a:p>
            <a:r>
              <a:rPr lang="es-ES" sz="2800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Una identidad o </a:t>
            </a:r>
            <a:r>
              <a:rPr lang="es-ES" sz="2800" b="0" i="0" dirty="0" err="1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identity</a:t>
            </a:r>
            <a:r>
              <a:rPr lang="es-ES" sz="2800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 en SQL Server </a:t>
            </a:r>
            <a:r>
              <a:rPr lang="es-ES" sz="2800" b="1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es una columna que se asigna al crear o alterar (alter) una tabla desde el diseñador o por T-SQL</a:t>
            </a:r>
            <a:r>
              <a:rPr lang="es-ES" sz="2800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. Una columna como identidad es auto incrementable, especificando el incremente para cada nuevo registro.</a:t>
            </a:r>
            <a:endParaRPr lang="es-ES" sz="28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B8EB268-2595-F1A9-42A7-65163B51FB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1772" y="2622399"/>
            <a:ext cx="4086225" cy="28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081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C40A90-FB47-5B12-2969-E8935BBC3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5938007" cy="1293028"/>
          </a:xfrm>
        </p:spPr>
        <p:txBody>
          <a:bodyPr/>
          <a:lstStyle/>
          <a:p>
            <a:pPr algn="ctr"/>
            <a:r>
              <a:rPr lang="es-ES" dirty="0"/>
              <a:t>Para que se utiliza la cláusula WHERE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C4894FA-9FC8-B434-0399-BB03E32CB0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7969" y="2538509"/>
            <a:ext cx="5097011" cy="4024125"/>
          </a:xfrm>
        </p:spPr>
        <p:txBody>
          <a:bodyPr>
            <a:normAutofit/>
          </a:bodyPr>
          <a:lstStyle/>
          <a:p>
            <a:r>
              <a:rPr lang="es-ES" sz="2800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En una instrucción SQL, la cláusula WHERE </a:t>
            </a:r>
            <a:r>
              <a:rPr lang="es-ES" sz="2800" b="1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especifica criterios que tienen que cumplir los valores de campo para que los registros que contienen los valores se incluyan en los resultados de la consulta</a:t>
            </a:r>
            <a:r>
              <a:rPr lang="es-ES" sz="2800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.</a:t>
            </a:r>
            <a:endParaRPr lang="es-ES" sz="28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22FEC27-6EAB-ACC8-B095-CEE951249A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175" y="2691752"/>
            <a:ext cx="5039428" cy="340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177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DAEE51-E025-84FE-F3CB-9143A2DEF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6961464" cy="1293028"/>
          </a:xfrm>
        </p:spPr>
        <p:txBody>
          <a:bodyPr/>
          <a:lstStyle/>
          <a:p>
            <a:pPr algn="ctr"/>
            <a:r>
              <a:rPr lang="es-ES" dirty="0"/>
              <a:t>Para que se utiliza la instrucción INNER JOIN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68B5B5A-46F5-9E77-ED28-20187B6C74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7635" y="2303617"/>
            <a:ext cx="5013121" cy="4024125"/>
          </a:xfrm>
        </p:spPr>
        <p:txBody>
          <a:bodyPr>
            <a:normAutofit/>
          </a:bodyPr>
          <a:lstStyle/>
          <a:p>
            <a:r>
              <a:rPr lang="es-ES" sz="4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Combina los registros de dos tablas si hay valores coincidentes en un campo común.</a:t>
            </a:r>
            <a:endParaRPr lang="es-E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C77E132-0BA7-DBB4-773D-1143823262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089" y="2303617"/>
            <a:ext cx="4752975" cy="397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430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B062A9-436D-CABF-399E-A48F64D89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6441347" cy="1293028"/>
          </a:xfrm>
        </p:spPr>
        <p:txBody>
          <a:bodyPr/>
          <a:lstStyle/>
          <a:p>
            <a:pPr algn="ctr"/>
            <a:r>
              <a:rPr lang="es-ES" dirty="0"/>
              <a:t>CONCEPTO DE CONJUNTOS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BA60F10-0B52-0797-0865-27166F4D7A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INNER JOIN                            LEFT JOIN                     RIGHT JOIN </a:t>
            </a:r>
          </a:p>
          <a:p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24E8D43-BD52-72F8-AF56-5369E32F68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392" y="3234283"/>
            <a:ext cx="2784267" cy="217170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07A8B7DA-1D72-4900-3DA9-D39B4E5FB7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073" y="3234283"/>
            <a:ext cx="2591854" cy="21717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7F91C93E-C31D-2D92-D986-7E82A46EE3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1849" y="3234283"/>
            <a:ext cx="2656759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41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0770AA-A17A-4381-C70B-8097120E2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6500070" cy="1293028"/>
          </a:xfrm>
        </p:spPr>
        <p:txBody>
          <a:bodyPr/>
          <a:lstStyle/>
          <a:p>
            <a:r>
              <a:rPr lang="es-ES" dirty="0"/>
              <a:t>MANEJO DE CONSULTAS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3CCEB67-C842-73C6-20E2-9257D15A65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3.1. Mostrar que jugadores que son del equipo equ-222 </a:t>
            </a:r>
          </a:p>
          <a:p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2FFBFA6-5FAD-B4D0-492A-BCE1EACA30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3104471"/>
            <a:ext cx="5501187" cy="2549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770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CCA814-375B-30C4-05DF-F268A8793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7045354" cy="1293028"/>
          </a:xfrm>
        </p:spPr>
        <p:txBody>
          <a:bodyPr>
            <a:normAutofit/>
          </a:bodyPr>
          <a:lstStyle/>
          <a:p>
            <a:pPr algn="ctr"/>
            <a:r>
              <a:rPr lang="es-ES" sz="2000" dirty="0"/>
              <a:t>3.2. Mostrar que jugadores(nombres, apellidos) que juegan en la sede de El Alto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5AA0F15E-274C-7553-7DDC-EB5402FF93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6930" y="2236701"/>
            <a:ext cx="7363222" cy="3856926"/>
          </a:xfrm>
        </p:spPr>
      </p:pic>
    </p:spTree>
    <p:extLst>
      <p:ext uri="{BB962C8B-B14F-4D97-AF65-F5344CB8AC3E}">
        <p14:creationId xmlns:p14="http://schemas.microsoft.com/office/powerpoint/2010/main" val="1888716961"/>
      </p:ext>
    </p:extLst>
  </p:cSld>
  <p:clrMapOvr>
    <a:masterClrMapping/>
  </p:clrMapOvr>
</p:sld>
</file>

<file path=ppt/theme/theme1.xml><?xml version="1.0" encoding="utf-8"?>
<a:theme xmlns:a="http://schemas.openxmlformats.org/drawingml/2006/main" name="Estela de condensación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TM04033937[[fn=Estela de condensación]]</Template>
  <TotalTime>207</TotalTime>
  <Words>524</Words>
  <Application>Microsoft Office PowerPoint</Application>
  <PresentationFormat>Panorámica</PresentationFormat>
  <Paragraphs>44</Paragraphs>
  <Slides>18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4" baseType="lpstr">
      <vt:lpstr>Algerian</vt:lpstr>
      <vt:lpstr>Arial</vt:lpstr>
      <vt:lpstr>Arial</vt:lpstr>
      <vt:lpstr>Berlin Sans FB Demi</vt:lpstr>
      <vt:lpstr>Century Gothic</vt:lpstr>
      <vt:lpstr>Estela de condensación</vt:lpstr>
      <vt:lpstr>DEFENSA HITO-3</vt:lpstr>
      <vt:lpstr>QUE ES DDL Y DML EN BASE DE DATOS</vt:lpstr>
      <vt:lpstr>Que significa PRIMARY KEY y FOREIGN KEY</vt:lpstr>
      <vt:lpstr>Defina que es una TABLA y el uso de IDENTITY</vt:lpstr>
      <vt:lpstr>Para que se utiliza la cláusula WHERE</vt:lpstr>
      <vt:lpstr>Para que se utiliza la instrucción INNER JOIN</vt:lpstr>
      <vt:lpstr>CONCEPTO DE CONJUNTOS</vt:lpstr>
      <vt:lpstr>MANEJO DE CONSULTAS</vt:lpstr>
      <vt:lpstr>3.2. Mostrar que jugadores(nombres, apellidos) que juegan en la sede de El Alto</vt:lpstr>
      <vt:lpstr>3.3. Mostrar aquellos jugadores mayores o igual a 21 años que sean de la categoría VARONES</vt:lpstr>
      <vt:lpstr>3.4. Mostrar a todos los estudiantes en donde su apellido empiece con la letra S</vt:lpstr>
      <vt:lpstr>3.5. Mostrar que equipos forman parte del campeonato camp-111 y además sean de la categoría MUJERES</vt:lpstr>
      <vt:lpstr>3.6. Mostrar el nombre del equipo del jugador con id_jugador igual a jug-333 </vt:lpstr>
      <vt:lpstr>3.7. Mostrar el nombre del campeonato del jugador con id_jugador igual a jug-333 </vt:lpstr>
      <vt:lpstr>3.8. Crear una consulta SQL que maneje las 3 tablas de la base de datos</vt:lpstr>
      <vt:lpstr>3.9. ¿Qué estrategia utilizaría para determinar cuántos equipos inscritos hay?</vt:lpstr>
      <vt:lpstr>3.10. ¿Qué estrategia utilizaría para djugadoreseterminar cuántos pertenecen a la categoría VARONES o Categoria MUJERES 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DEFENSA HITO-3</dc:title>
  <dc:creator>yoselin</dc:creator>
  <cp:lastModifiedBy>yoselin</cp:lastModifiedBy>
  <cp:revision>2</cp:revision>
  <dcterms:created xsi:type="dcterms:W3CDTF">2022-10-22T20:21:16Z</dcterms:created>
  <dcterms:modified xsi:type="dcterms:W3CDTF">2022-10-24T01:30:56Z</dcterms:modified>
</cp:coreProperties>
</file>