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c08659fd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c08659fd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c08659fd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c08659fd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c08659fd6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c08659fd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c08659fd6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c08659fd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c504667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c504667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c08659fd6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c08659fd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c08659fd6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c08659fd6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c08659fd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c08659fd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c08659fd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c08659fd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c08659fd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c08659fd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BMC cara bisnis untuk menghasilkan uang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bisnis plan bagaimana tujuan itu tercapai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1. Tentukan customer segmen. Sebelum menentukan produk apa yang ingin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kita jual, kita harus tahu dulu siapa konsumen sasaran.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2. Setelah kita tahu pangsa pasar tujuan, langkah selanjutnya adalah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mempertegas Value Proposition yang akan kita tawarkan.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3. Langkah selanjutnya kita harus menentukan melalui apa produk yang kita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tawarkan sampai ke pelanggan. “Channels” mulai kita rumuskan, apakah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akan menjualnya langsung ke pelanggan di pasar ? atau via onlie 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facebook? twitter ? dsb.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4. Kalau sudah tahu dengan cara apa kita menawarkan produk, maka kita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harus berpikir bagaimana agar si pembeli akan datang lagi pada kita 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Langkah-langkahnya kita tulis dalam Customer Relationship. Misalnya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grup khusus pencinta produk kita. Dengan begitu, bisa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memberikan informasi terkait produk, apakah cara pemakaian, garansi,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dsb.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c08659fd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c08659fd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Business plan</a:t>
            </a:r>
            <a:r>
              <a:rPr lang="id"/>
              <a:t> adalah sebuah panduan bagaimana melaksanakan agar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bisnis itu bisa berjalan dan tercapai,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Model bisnis</a:t>
            </a:r>
            <a:r>
              <a:rPr lang="id"/>
              <a:t> adalah tentang bagaimana cara bisnis kita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menghasilkan uang,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Seminar dan Workshop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795000" y="30391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latin typeface="Comic Sans MS"/>
                <a:ea typeface="Comic Sans MS"/>
                <a:cs typeface="Comic Sans MS"/>
                <a:sym typeface="Comic Sans MS"/>
              </a:rPr>
              <a:t>Milenial Bisa !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6458150" y="4166450"/>
            <a:ext cx="20463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by : Herlina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364775" y="2155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4800">
                <a:latin typeface="Impact"/>
                <a:ea typeface="Impact"/>
                <a:cs typeface="Impact"/>
                <a:sym typeface="Impact"/>
              </a:rPr>
              <a:t>WORKSHOP</a:t>
            </a:r>
            <a:endParaRPr b="1" sz="48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Buat Rancangan Bussines Model Canvas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Buat Tim 5 orang perkelompok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Buat Rancangan Bisnis yang kalian inginkan dengan BMC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Lakukan Presentasi perkelompok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1211975" y="1963675"/>
            <a:ext cx="7038900" cy="19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000">
                <a:latin typeface="Merriweather"/>
                <a:ea typeface="Merriweather"/>
                <a:cs typeface="Merriweather"/>
                <a:sym typeface="Merriweather"/>
              </a:rPr>
              <a:t>TERIMA KASIH </a:t>
            </a:r>
            <a:endParaRPr b="1" sz="3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15875" y="599700"/>
            <a:ext cx="6936000" cy="27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4800"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1" lang="id" sz="4800">
                <a:latin typeface="Comic Sans MS"/>
                <a:ea typeface="Comic Sans MS"/>
                <a:cs typeface="Comic Sans MS"/>
                <a:sym typeface="Comic Sans MS"/>
              </a:rPr>
              <a:t>EMINAR </a:t>
            </a:r>
            <a:endParaRPr b="1" sz="4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4800">
                <a:latin typeface="Comic Sans MS"/>
                <a:ea typeface="Comic Sans MS"/>
                <a:cs typeface="Comic Sans MS"/>
                <a:sym typeface="Comic Sans MS"/>
              </a:rPr>
              <a:t>Technopreneurship </a:t>
            </a:r>
            <a:endParaRPr b="1" sz="4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104000" y="1052750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587825" y="615375"/>
            <a:ext cx="6613200" cy="21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/>
              <a:t>Yang Muda Yang Berkarya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971550" y="1521425"/>
            <a:ext cx="6936000" cy="24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/>
              <a:t>Di Amerika 99 % orang kaya berasal dari 4 kategori: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/>
              <a:t>➢74% -nya adalah Wirausaha (“jaman now” teknoprener)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/>
              <a:t>➢10% -nya adalah Executive senior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/>
              <a:t>➢10% -nya adalah Dokter, Pengacara, Artis, dosen &amp;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/>
              <a:t>Profesional lain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/>
              <a:t>➢5% -nya adalah Salesman dan konsultan penjualan dll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/>
              <a:t>➢1% -nya adalah Warisan, Olah Ragawan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/>
              <a:t>Di Indonesia ???? (koruptor mungkin ☺☺☺)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7" name="Google Shape;157;p17"/>
          <p:cNvSpPr txBox="1"/>
          <p:nvPr/>
        </p:nvSpPr>
        <p:spPr>
          <a:xfrm>
            <a:off x="1516250" y="250800"/>
            <a:ext cx="63165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Siapakah Orang Kaya ?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788075" y="357575"/>
            <a:ext cx="69360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Untuk memulai  Bisnis , Hanya perlu</a:t>
            </a:r>
            <a:r>
              <a:rPr b="1" lang="id" sz="1800"/>
              <a:t> 3M 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 txBox="1"/>
          <p:nvPr/>
        </p:nvSpPr>
        <p:spPr>
          <a:xfrm>
            <a:off x="678400" y="1090800"/>
            <a:ext cx="17685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Motivasi </a:t>
            </a:r>
            <a:endParaRPr sz="24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2256725" y="2344450"/>
            <a:ext cx="14271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Mindset </a:t>
            </a:r>
            <a:endParaRPr sz="24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4601800" y="3374250"/>
            <a:ext cx="32295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Make it ( Just do it)</a:t>
            </a:r>
            <a:endParaRPr sz="24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21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600">
                <a:latin typeface="Comic Sans MS"/>
                <a:ea typeface="Comic Sans MS"/>
                <a:cs typeface="Comic Sans MS"/>
                <a:sym typeface="Comic Sans MS"/>
              </a:rPr>
              <a:t>Ide Bisnis</a:t>
            </a:r>
            <a:endParaRPr sz="9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Bussines Canvas Model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750" y="1081600"/>
            <a:ext cx="7526599" cy="35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