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90" d="100"/>
          <a:sy n="90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E740BB2-E612-45CF-96A8-BE4D5B63A40C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log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51384" y="2227609"/>
            <a:ext cx="8062912" cy="1752600"/>
          </a:xfrm>
        </p:spPr>
        <p:txBody>
          <a:bodyPr/>
          <a:lstStyle/>
          <a:p>
            <a:r>
              <a:rPr lang="en-US" dirty="0"/>
              <a:t>Internet of trash</a:t>
            </a:r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2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want to achieve?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which people to contact</a:t>
            </a:r>
            <a:endParaRPr lang="nl-NL" dirty="0"/>
          </a:p>
          <a:p>
            <a:pPr lvl="1"/>
            <a:r>
              <a:rPr lang="en-US" dirty="0"/>
              <a:t>Contacted them</a:t>
            </a:r>
          </a:p>
          <a:p>
            <a:r>
              <a:rPr lang="en-US" dirty="0"/>
              <a:t>Find out material costs</a:t>
            </a:r>
          </a:p>
          <a:p>
            <a:pPr lvl="1"/>
            <a:r>
              <a:rPr lang="en-US" dirty="0"/>
              <a:t>Made cost analysis</a:t>
            </a:r>
          </a:p>
          <a:p>
            <a:r>
              <a:rPr lang="en-US" dirty="0"/>
              <a:t>Feedback was received last week from monsieur</a:t>
            </a:r>
          </a:p>
          <a:p>
            <a:pPr lvl="1"/>
            <a:r>
              <a:rPr lang="en-US" dirty="0"/>
              <a:t>Implemented this feedback </a:t>
            </a:r>
          </a:p>
        </p:txBody>
      </p:sp>
    </p:spTree>
    <p:extLst>
      <p:ext uri="{BB962C8B-B14F-4D97-AF65-F5344CB8AC3E}">
        <p14:creationId xmlns:p14="http://schemas.microsoft.com/office/powerpoint/2010/main" val="8379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up the work </a:t>
            </a:r>
          </a:p>
          <a:p>
            <a:r>
              <a:rPr lang="en-US" dirty="0"/>
              <a:t>Online research regarding materials &amp; costs</a:t>
            </a:r>
          </a:p>
          <a:p>
            <a:r>
              <a:rPr lang="en-US" dirty="0"/>
              <a:t>Brainstorming on whiteboard</a:t>
            </a:r>
          </a:p>
        </p:txBody>
      </p:sp>
    </p:spTree>
    <p:extLst>
      <p:ext uri="{BB962C8B-B14F-4D97-AF65-F5344CB8AC3E}">
        <p14:creationId xmlns:p14="http://schemas.microsoft.com/office/powerpoint/2010/main" val="113897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results?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multiple </a:t>
            </a:r>
            <a:r>
              <a:rPr lang="nl-NL" dirty="0" err="1"/>
              <a:t>contacts</a:t>
            </a:r>
            <a:r>
              <a:rPr lang="nl-NL" dirty="0"/>
              <a:t>, but </a:t>
            </a:r>
            <a:r>
              <a:rPr lang="nl-NL" dirty="0" err="1"/>
              <a:t>unable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reach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yet</a:t>
            </a:r>
            <a:endParaRPr lang="nl-NL" dirty="0"/>
          </a:p>
          <a:p>
            <a:r>
              <a:rPr lang="nl-NL" dirty="0"/>
              <a:t>Brief </a:t>
            </a:r>
            <a:r>
              <a:rPr lang="nl-NL" dirty="0" err="1"/>
              <a:t>overview</a:t>
            </a:r>
            <a:r>
              <a:rPr lang="nl-NL" dirty="0"/>
              <a:t> of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materials</a:t>
            </a:r>
            <a:r>
              <a:rPr lang="nl-NL" dirty="0"/>
              <a:t> &amp; </a:t>
            </a:r>
            <a:r>
              <a:rPr lang="nl-NL" dirty="0" err="1"/>
              <a:t>costs</a:t>
            </a:r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project plan</a:t>
            </a:r>
          </a:p>
        </p:txBody>
      </p:sp>
    </p:spTree>
    <p:extLst>
      <p:ext uri="{BB962C8B-B14F-4D97-AF65-F5344CB8AC3E}">
        <p14:creationId xmlns:p14="http://schemas.microsoft.com/office/powerpoint/2010/main" val="88789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problems?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Voicemail</a:t>
            </a:r>
          </a:p>
          <a:p>
            <a:r>
              <a:rPr lang="en-US" dirty="0"/>
              <a:t>Difficult to find the proper materials(I²C etc.)</a:t>
            </a:r>
          </a:p>
        </p:txBody>
      </p:sp>
    </p:spTree>
    <p:extLst>
      <p:ext uri="{BB962C8B-B14F-4D97-AF65-F5344CB8AC3E}">
        <p14:creationId xmlns:p14="http://schemas.microsoft.com/office/powerpoint/2010/main" val="313224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lessons learned?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reach civil servants</a:t>
            </a:r>
          </a:p>
          <a:p>
            <a:r>
              <a:rPr lang="en-US" dirty="0"/>
              <a:t>Materials cheaper than we thought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75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designing test application</a:t>
            </a:r>
          </a:p>
          <a:p>
            <a:r>
              <a:rPr lang="en-US" dirty="0"/>
              <a:t>Architecture mock-ups</a:t>
            </a:r>
          </a:p>
          <a:p>
            <a:r>
              <a:rPr lang="en-US" dirty="0"/>
              <a:t>Research technologies</a:t>
            </a:r>
          </a:p>
          <a:p>
            <a:r>
              <a:rPr lang="en-US" dirty="0"/>
              <a:t>Start preparing interviews</a:t>
            </a:r>
          </a:p>
        </p:txBody>
      </p:sp>
    </p:spTree>
    <p:extLst>
      <p:ext uri="{BB962C8B-B14F-4D97-AF65-F5344CB8AC3E}">
        <p14:creationId xmlns:p14="http://schemas.microsoft.com/office/powerpoint/2010/main" val="39509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do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brainstorming on whiteboard</a:t>
            </a:r>
          </a:p>
          <a:p>
            <a:r>
              <a:rPr lang="en-US" dirty="0"/>
              <a:t>Online research</a:t>
            </a:r>
          </a:p>
          <a:p>
            <a:r>
              <a:rPr lang="en-US" dirty="0"/>
              <a:t>Use </a:t>
            </a:r>
            <a:r>
              <a:rPr lang="en-US"/>
              <a:t>available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1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</TotalTime>
  <Words>148</Words>
  <Application>Microsoft Office PowerPoint</Application>
  <PresentationFormat>Diavoorstelling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Century Gothic</vt:lpstr>
      <vt:lpstr>Verdana</vt:lpstr>
      <vt:lpstr>Wingdings 2</vt:lpstr>
      <vt:lpstr>Verve</vt:lpstr>
      <vt:lpstr>Progress log</vt:lpstr>
      <vt:lpstr>What did we want to achieve?</vt:lpstr>
      <vt:lpstr>How did we do it?</vt:lpstr>
      <vt:lpstr>What were the results?</vt:lpstr>
      <vt:lpstr>What were the problems?</vt:lpstr>
      <vt:lpstr>What were the lessons learned?</vt:lpstr>
      <vt:lpstr>What do we want to achieve?</vt:lpstr>
      <vt:lpstr>How are we going to do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log</dc:title>
  <dc:creator>Mike Schatorjé</dc:creator>
  <cp:lastModifiedBy>admin</cp:lastModifiedBy>
  <cp:revision>9</cp:revision>
  <dcterms:created xsi:type="dcterms:W3CDTF">2017-03-05T18:22:44Z</dcterms:created>
  <dcterms:modified xsi:type="dcterms:W3CDTF">2017-03-10T09:28:38Z</dcterms:modified>
</cp:coreProperties>
</file>