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740BB2-E612-45CF-96A8-BE4D5B63A40C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9D9F315-EBDF-47D1-A5C3-A0643337B848}" type="slidenum">
              <a:rPr lang="nl-NL" smtClean="0"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log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1384" y="2227609"/>
            <a:ext cx="8062912" cy="1752600"/>
          </a:xfrm>
        </p:spPr>
        <p:txBody>
          <a:bodyPr/>
          <a:lstStyle/>
          <a:p>
            <a:r>
              <a:rPr lang="en-US" dirty="0"/>
              <a:t>Internet of trash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2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910" y="1882775"/>
            <a:ext cx="3558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309" y="1882775"/>
            <a:ext cx="59933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3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want to achieve?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project plan</a:t>
            </a:r>
          </a:p>
          <a:p>
            <a:r>
              <a:rPr lang="en-US" dirty="0"/>
              <a:t>Collect evidence</a:t>
            </a:r>
          </a:p>
          <a:p>
            <a:r>
              <a:rPr lang="en-US" dirty="0"/>
              <a:t>Start researching technologies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79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up the work </a:t>
            </a:r>
          </a:p>
          <a:p>
            <a:r>
              <a:rPr lang="en-US" dirty="0"/>
              <a:t>Used creativity techniques</a:t>
            </a:r>
          </a:p>
          <a:p>
            <a:pPr lvl="1"/>
            <a:r>
              <a:rPr lang="en-US" dirty="0"/>
              <a:t>SCAMPER</a:t>
            </a:r>
          </a:p>
          <a:p>
            <a:pPr lvl="1"/>
            <a:r>
              <a:rPr lang="en-US" dirty="0"/>
              <a:t>Worst case scenario</a:t>
            </a:r>
          </a:p>
          <a:p>
            <a:pPr lvl="1"/>
            <a:r>
              <a:rPr lang="en-US" dirty="0"/>
              <a:t>Progressive abstraction</a:t>
            </a:r>
          </a:p>
          <a:p>
            <a:r>
              <a:rPr lang="en-US" dirty="0"/>
              <a:t>Made pictures of evidence throughout the city</a:t>
            </a:r>
          </a:p>
          <a:p>
            <a:r>
              <a:rPr lang="en-US" dirty="0"/>
              <a:t>Technologies were researched online</a:t>
            </a:r>
          </a:p>
        </p:txBody>
      </p:sp>
    </p:spTree>
    <p:extLst>
      <p:ext uri="{BB962C8B-B14F-4D97-AF65-F5344CB8AC3E}">
        <p14:creationId xmlns:p14="http://schemas.microsoft.com/office/powerpoint/2010/main" val="113897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results?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Creativity techniques lead to some new insights</a:t>
            </a:r>
          </a:p>
          <a:p>
            <a:r>
              <a:rPr lang="en-US" dirty="0"/>
              <a:t>Initial research lead to a shortlist of sensor technologies</a:t>
            </a:r>
          </a:p>
          <a:p>
            <a:r>
              <a:rPr lang="en-US" dirty="0"/>
              <a:t>Enough evidence to make a solid case was collected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78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problems?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planning didn’t suffice yet</a:t>
            </a:r>
          </a:p>
          <a:p>
            <a:r>
              <a:rPr lang="en-US" dirty="0"/>
              <a:t>We had to wait for contact with the local government</a:t>
            </a:r>
          </a:p>
          <a:p>
            <a:r>
              <a:rPr lang="en-US" dirty="0"/>
              <a:t>Creativity techniques were quite difficult to use sometimes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224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lessons learned?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 touch with the stakeholders needs to be done as soon as possible</a:t>
            </a:r>
          </a:p>
          <a:p>
            <a:r>
              <a:rPr lang="en-US" dirty="0"/>
              <a:t>We learned how to use creativity techniques in our own context, and we found out their uses.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75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touch with the local government and van </a:t>
            </a:r>
            <a:r>
              <a:rPr lang="en-US" dirty="0" err="1"/>
              <a:t>Gansewinkel</a:t>
            </a:r>
            <a:endParaRPr lang="en-US" dirty="0"/>
          </a:p>
          <a:p>
            <a:r>
              <a:rPr lang="en-US" dirty="0"/>
              <a:t>Implement feedback on the project plan</a:t>
            </a:r>
          </a:p>
          <a:p>
            <a:r>
              <a:rPr lang="en-US" dirty="0"/>
              <a:t>Set up a budget request for the sensor technologies</a:t>
            </a:r>
          </a:p>
          <a:p>
            <a:r>
              <a:rPr lang="en-US" dirty="0"/>
              <a:t>More goals will      	 be defined this 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09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do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which people to contact</a:t>
            </a:r>
            <a:endParaRPr lang="nl-NL" dirty="0"/>
          </a:p>
          <a:p>
            <a:pPr lvl="1"/>
            <a:r>
              <a:rPr lang="en-US" dirty="0"/>
              <a:t>Contact them</a:t>
            </a:r>
          </a:p>
          <a:p>
            <a:r>
              <a:rPr lang="en-US" dirty="0"/>
              <a:t>Find out material costs</a:t>
            </a:r>
          </a:p>
          <a:p>
            <a:pPr lvl="1"/>
            <a:r>
              <a:rPr lang="en-US" dirty="0"/>
              <a:t>Are these costs within budget?</a:t>
            </a:r>
          </a:p>
          <a:p>
            <a:r>
              <a:rPr lang="en-US" dirty="0"/>
              <a:t>Feedback was received last week from monsieur</a:t>
            </a:r>
          </a:p>
          <a:p>
            <a:pPr lvl="1"/>
            <a:r>
              <a:rPr lang="en-US" dirty="0"/>
              <a:t>Implement this feedback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1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84784"/>
            <a:ext cx="6609905" cy="4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43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183</TotalTime>
  <Words>219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Verdana</vt:lpstr>
      <vt:lpstr>Wingdings 2</vt:lpstr>
      <vt:lpstr>Verve</vt:lpstr>
      <vt:lpstr>Progress log</vt:lpstr>
      <vt:lpstr>What did we want to achieve?</vt:lpstr>
      <vt:lpstr>How did we do it?</vt:lpstr>
      <vt:lpstr>What were the results?</vt:lpstr>
      <vt:lpstr>What were the problems?</vt:lpstr>
      <vt:lpstr>What were the lessons learned?</vt:lpstr>
      <vt:lpstr>What do we want to achieve?</vt:lpstr>
      <vt:lpstr>How are we going to do it?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log</dc:title>
  <dc:creator>Mike Schatorjé</dc:creator>
  <cp:lastModifiedBy>Mike Schatorje</cp:lastModifiedBy>
  <cp:revision>7</cp:revision>
  <dcterms:created xsi:type="dcterms:W3CDTF">2017-03-05T18:22:44Z</dcterms:created>
  <dcterms:modified xsi:type="dcterms:W3CDTF">2017-03-07T12:43:00Z</dcterms:modified>
</cp:coreProperties>
</file>