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18368D1B-8BDD-48F9-A486-7AEA3090FFA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Tugas pertama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b="0" strike="noStrike" spc="-1">
                <a:latin typeface="Arial"/>
              </a:rPr>
              <a:t>Operator perbandingan</a:t>
            </a:r>
          </a:p>
          <a:p>
            <a:r>
              <a:rPr lang="en-US" sz="3200" b="0" strike="noStrike" spc="-1">
                <a:latin typeface="Arial"/>
              </a:rPr>
              <a:t>Operator penugasan</a:t>
            </a:r>
          </a:p>
          <a:p>
            <a:r>
              <a:rPr lang="en-US" sz="3200" b="0" strike="noStrike" spc="-1">
                <a:latin typeface="Arial"/>
              </a:rPr>
              <a:t>Operator logika</a:t>
            </a:r>
          </a:p>
          <a:p>
            <a:r>
              <a:rPr lang="en-US" sz="3200" b="0" strike="noStrike" spc="-1">
                <a:latin typeface="Arial"/>
              </a:rPr>
              <a:t>Operator bitwise</a:t>
            </a:r>
          </a:p>
          <a:p>
            <a:r>
              <a:rPr lang="en-US" sz="3200" b="0" strike="noStrike" spc="-1">
                <a:latin typeface="Arial"/>
              </a:rPr>
              <a:t>Operator tenary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503640" y="2040120"/>
            <a:ext cx="4426920" cy="1861200"/>
          </a:xfrm>
          <a:prstGeom prst="rect">
            <a:avLst/>
          </a:prstGeom>
          <a:ln>
            <a:noFill/>
          </a:ln>
        </p:spPr>
      </p:pic>
      <p:sp>
        <p:nvSpPr>
          <p:cNvPr id="68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or , not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Screensoot hasil output program kalian disini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2598C-FB1E-4697-8B6F-4476C3A37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5" y="2604546"/>
            <a:ext cx="4332514" cy="2946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bitwise</a:t>
            </a: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Bitwise adalah operator untuk melakukan operasi berdasarkan bit/biner.</a:t>
            </a:r>
          </a:p>
        </p:txBody>
      </p:sp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5152320" y="1371600"/>
            <a:ext cx="4426920" cy="287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503640" y="1514520"/>
            <a:ext cx="4426920" cy="1868760"/>
          </a:xfrm>
          <a:prstGeom prst="rect">
            <a:avLst/>
          </a:prstGeom>
          <a:ln>
            <a:noFill/>
          </a:ln>
        </p:spPr>
      </p:pic>
      <p:sp>
        <p:nvSpPr>
          <p:cNvPr id="74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untuk | ,^, ~,&lt;&lt;,&gt;&gt;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Screenshoot hasil kalian disini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418CE-8AC5-4CE7-A570-6225E0508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464" y="2370336"/>
            <a:ext cx="3769066" cy="30741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Silahkan kerjakan sesuai intruksi dalam file PPT ini.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Cara pengumpulan tugas: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Buat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Upload file PPT hasil kalian mengerjakan tugas didalam PPT ke akun github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Kirim link akun github kalian pada slot pada classroom yang telah disediakan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perbandingan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3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digunakan untuk membandingkan dua buah nilai. Operator ini juga dikenal dengan operator relasi dan sering digunakan untuk membuat sebuah logika atau kondisi.</a:t>
            </a:r>
          </a:p>
        </p:txBody>
      </p:sp>
      <p:pic>
        <p:nvPicPr>
          <p:cNvPr id="47" name="Picture 46"/>
          <p:cNvPicPr/>
          <p:nvPr/>
        </p:nvPicPr>
        <p:blipFill>
          <a:blip r:embed="rId2"/>
          <a:stretch/>
        </p:blipFill>
        <p:spPr>
          <a:xfrm>
            <a:off x="5152320" y="1434960"/>
            <a:ext cx="4426920" cy="307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49" name="Picture 48"/>
          <p:cNvPicPr/>
          <p:nvPr/>
        </p:nvPicPr>
        <p:blipFill>
          <a:blip r:embed="rId2"/>
          <a:stretch/>
        </p:blipFill>
        <p:spPr>
          <a:xfrm>
            <a:off x="503640" y="1380600"/>
            <a:ext cx="4426920" cy="3179880"/>
          </a:xfrm>
          <a:prstGeom prst="rect">
            <a:avLst/>
          </a:prstGeom>
          <a:ln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5152320" y="1554480"/>
            <a:ext cx="4426920" cy="219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612720" y="1326600"/>
            <a:ext cx="4209120" cy="3288240"/>
          </a:xfrm>
          <a:prstGeom prst="rect">
            <a:avLst/>
          </a:prstGeom>
          <a:ln>
            <a:noFill/>
          </a:ln>
        </p:spPr>
      </p:pic>
      <p:sp>
        <p:nvSpPr>
          <p:cNvPr id="53" name="TextShape 2"/>
          <p:cNvSpPr txBox="1"/>
          <p:nvPr/>
        </p:nvSpPr>
        <p:spPr>
          <a:xfrm>
            <a:off x="514872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 program disini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16D8CE-6113-4A5B-84ED-6761E7497B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18" r="71937" b="2418"/>
          <a:stretch/>
        </p:blipFill>
        <p:spPr>
          <a:xfrm>
            <a:off x="5497644" y="2326922"/>
            <a:ext cx="2612213" cy="22390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Penugasan</a:t>
            </a: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1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ini berfungsi untuk memberi tugas pada suatu variabel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contoh: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 a=25</a:t>
            </a:r>
          </a:p>
          <a:p>
            <a:pPr marL="571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Variabel a di beri tugas untuk menampung nilai 25</a:t>
            </a: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5152320" y="1612080"/>
            <a:ext cx="4426920" cy="271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Contoh program</a:t>
            </a: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3"/>
          <a:stretch/>
        </p:blipFill>
        <p:spPr>
          <a:xfrm>
            <a:off x="5152320" y="1737360"/>
            <a:ext cx="4426920" cy="1695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FF0000"/>
                </a:solidFill>
                <a:latin typeface="Arial"/>
              </a:rPr>
              <a:t>Tugas latihan</a:t>
            </a: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503640" y="1921680"/>
            <a:ext cx="4426920" cy="2097720"/>
          </a:xfrm>
          <a:prstGeom prst="rect">
            <a:avLst/>
          </a:prstGeom>
          <a:ln>
            <a:noFill/>
          </a:ln>
        </p:spPr>
      </p:pic>
      <p:sp>
        <p:nvSpPr>
          <p:cNvPr id="62" name="TextShape 2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Lanjutkan program disamping untuk pengurangan, perkalian, pembagian, modules dan pangkat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Screenshot hasilnya disini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D3ABF-01B4-4203-950A-F947B6E0A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66" y="3668487"/>
            <a:ext cx="4276963" cy="2059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Operator logika</a:t>
            </a:r>
          </a:p>
        </p:txBody>
      </p:sp>
      <p:sp>
        <p:nvSpPr>
          <p:cNvPr id="64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Operator logika digunakan untuk membuat operasi logika, seperti logika AND, OR, dan NOT</a:t>
            </a: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5152320" y="1496160"/>
            <a:ext cx="4426920" cy="243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190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dc:description/>
  <cp:lastModifiedBy>ASUS</cp:lastModifiedBy>
  <cp:revision>6</cp:revision>
  <dcterms:created xsi:type="dcterms:W3CDTF">2023-03-20T10:47:14Z</dcterms:created>
  <dcterms:modified xsi:type="dcterms:W3CDTF">2023-03-20T09:15:36Z</dcterms:modified>
  <dc:language>en-US</dc:language>
</cp:coreProperties>
</file>