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BFF"/>
    <a:srgbClr val="E5F4FF"/>
    <a:srgbClr val="ABDBFF"/>
    <a:srgbClr val="33A8FF"/>
    <a:srgbClr val="4F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3B0C-02D1-2A4C-34AB-9014A610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E4580-A3C3-C041-3DEB-1C62B4D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1B17-0E3D-4C52-6453-5C979A6A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A8F4-71EB-91B4-C647-80BDFB14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6901-D117-7C47-A303-84FDC8B7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F6BF-7E0C-74D5-C59B-01FC27DC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600B-C1AB-9AA9-D70A-8CFC8424E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7665C-083F-D47F-BF8A-07F25D5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4DBB-0330-6489-9F5C-1C309FF8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68F9-99D4-4C09-026D-BA1AC5EA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A32A0-554C-1FD0-3F94-BC9DCF09F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64937-1670-C859-1177-1CA43FBA2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92A0-7604-7384-CD25-1F9EC157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0EA8-CCC5-7FE0-7D96-18236BC0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7360-FBC0-41C9-FFE6-A7BD2F1D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75DB-1FBF-F70C-D1CE-0BC84AAC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8A79-C4C0-C165-01A5-4C4AC861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0046-0885-BB03-490A-8D18805C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5A7C-B260-DCC4-25F8-0AF6A7DA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3FC0-00A7-6932-130F-0EB0B456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FB8-8534-5608-9FC6-59384CA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9DE8-D36F-3579-6C90-AB9ECED2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D963-D684-D077-9601-E7FE076F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043A-C08B-4C89-B196-86507EF7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5316-8D02-B1F8-8311-BD9DDADB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9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F6B6-A74B-5CD4-73C3-E92BFF63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6C47-5166-3B2F-DFA6-70D65C39B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3882-7CF3-3F86-AACC-7895BDD5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5A10-0F60-7131-0F04-F89E8132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FCA7F-FA94-91C5-54F5-86C44B5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88709-C417-CC67-450B-8A2CC881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2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FC78-2C0A-DC49-1C6F-5F73B3A9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D9FA5-A306-D25B-B9BE-94C43D60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D667-BEC6-D8F5-ECF4-9286EE3D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B0D0C-729D-6B9B-550E-009BCFE4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5D56B-1913-33EC-33EC-BE81536FA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0E3C-432B-B5A4-80AF-E7F0B79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3872C-7097-4319-13F3-776788E2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80216-7BB9-38EF-2E6F-87ADCA13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8A82-A999-85BA-21DA-48EEAD0B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B217E-D5B4-1D8B-4A56-9B600AB5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86548-15AB-9803-B0F8-42F2F46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2E01E-C56A-2A56-95C6-A7AFC9AA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42076-2D91-86D5-37C4-82E59C3A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640FF-89D0-AD95-FF46-1A8E3A1D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C175-1D11-D650-5DEB-92180AD7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0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7BAA-7A88-0BF6-499A-95DB4991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5223-1475-8C23-06BD-D7F34944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4FD0F-BD74-90E1-E4E8-CCA21D27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D6DE0-5683-DEDC-4E00-7B9BA428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3E6D6-39AE-D7E0-7DD9-7B01E274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EA66-F956-36C0-6FD4-0A49D99C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4627-FCD2-1830-9DE8-8060BD35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F308-EB16-EE4E-CF5E-F498994D2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C2EEA-BCDF-DED6-FE02-E0758BB5B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F81E-9772-10BF-4613-04A5CFC4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0AD2-9990-BF63-F4BC-127AF5AE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A397-994C-46EA-FFFA-313733B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A91D6-8B6D-60B3-F6FF-69B4D55F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02ED-F48B-BE93-E80E-B67E6744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079F-F961-1C10-DA93-4FFD331D7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78BB-C46D-15DB-F751-9CA4F15BE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A512-508E-AFFA-678C-17F8094F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1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197A726C-6167-09DE-B666-F3B010ED1DE0}"/>
              </a:ext>
            </a:extLst>
          </p:cNvPr>
          <p:cNvSpPr/>
          <p:nvPr/>
        </p:nvSpPr>
        <p:spPr>
          <a:xfrm>
            <a:off x="1743932" y="1285399"/>
            <a:ext cx="6638068" cy="3892550"/>
          </a:xfrm>
          <a:prstGeom prst="rect">
            <a:avLst/>
          </a:prstGeom>
          <a:solidFill>
            <a:srgbClr val="D1EB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04F3DE4-6DD6-2BD4-5C6A-7A11320F18DC}"/>
              </a:ext>
            </a:extLst>
          </p:cNvPr>
          <p:cNvSpPr/>
          <p:nvPr/>
        </p:nvSpPr>
        <p:spPr>
          <a:xfrm>
            <a:off x="2132730" y="1921216"/>
            <a:ext cx="5855570" cy="2555534"/>
          </a:xfrm>
          <a:prstGeom prst="roundRect">
            <a:avLst/>
          </a:prstGeom>
          <a:solidFill>
            <a:srgbClr val="D1EB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C8C93-4ED7-859B-DE9B-249ED0620990}"/>
              </a:ext>
            </a:extLst>
          </p:cNvPr>
          <p:cNvSpPr/>
          <p:nvPr/>
        </p:nvSpPr>
        <p:spPr>
          <a:xfrm>
            <a:off x="2934918" y="2846826"/>
            <a:ext cx="1262495" cy="814109"/>
          </a:xfrm>
          <a:prstGeom prst="roundRect">
            <a:avLst/>
          </a:prstGeom>
          <a:solidFill>
            <a:srgbClr val="D1EBFF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React Frontend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Flask Backend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Master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A-Z of Microsoft Azure Services - Sysfore Blog">
            <a:extLst>
              <a:ext uri="{FF2B5EF4-FFF2-40B4-BE49-F238E27FC236}">
                <a16:creationId xmlns:a16="http://schemas.microsoft.com/office/drawing/2014/main" id="{BD288B77-B986-18B6-5CB6-84BB467D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7" y="2840891"/>
            <a:ext cx="817341" cy="8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089BED-D2F1-7407-E166-238532315C73}"/>
              </a:ext>
            </a:extLst>
          </p:cNvPr>
          <p:cNvSpPr txBox="1"/>
          <p:nvPr/>
        </p:nvSpPr>
        <p:spPr>
          <a:xfrm>
            <a:off x="2958017" y="2510114"/>
            <a:ext cx="1135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Container</a:t>
            </a:r>
            <a:endParaRPr lang="en-IN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DC574-8D4B-D6F3-3F50-8C858BD01541}"/>
              </a:ext>
            </a:extLst>
          </p:cNvPr>
          <p:cNvSpPr txBox="1"/>
          <p:nvPr/>
        </p:nvSpPr>
        <p:spPr>
          <a:xfrm>
            <a:off x="6022485" y="2525659"/>
            <a:ext cx="1135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Container</a:t>
            </a:r>
            <a:endParaRPr lang="en-IN" sz="1200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5931EDA-33AF-5BCC-6ABA-A72265EA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4580" y="1993660"/>
            <a:ext cx="613201" cy="6132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873A7DB-0D60-5117-79EC-27E7F758B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558" y="1321174"/>
            <a:ext cx="568891" cy="56889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A3F7F62-A629-AF80-1178-57E009A39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4498" y="2928325"/>
            <a:ext cx="606697" cy="60669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E263E19-BE6A-98C8-3729-153D4742A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6677" y="2853853"/>
            <a:ext cx="762223" cy="76222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2E3905F-E892-72B9-ACDC-38452D0424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60923" y="5426067"/>
            <a:ext cx="858651" cy="85865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158C7BF-15F1-2291-0B6A-0F15A8AC9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70547" y="5493482"/>
            <a:ext cx="791236" cy="79123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47976CC-62A0-F3ED-DB42-FDA9BD79A0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73816" y="314638"/>
            <a:ext cx="773398" cy="77339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735929-2A6E-75C9-BF47-A5459238F993}"/>
              </a:ext>
            </a:extLst>
          </p:cNvPr>
          <p:cNvCxnSpPr>
            <a:cxnSpLocks/>
            <a:stCxn id="2" idx="3"/>
            <a:endCxn id="87" idx="1"/>
          </p:cNvCxnSpPr>
          <p:nvPr/>
        </p:nvCxnSpPr>
        <p:spPr>
          <a:xfrm flipV="1">
            <a:off x="4197413" y="3247946"/>
            <a:ext cx="1761590" cy="5935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714206-95EF-3552-BA9D-F14594C95BF3}"/>
              </a:ext>
            </a:extLst>
          </p:cNvPr>
          <p:cNvCxnSpPr>
            <a:cxnSpLocks/>
            <a:stCxn id="87" idx="2"/>
            <a:endCxn id="35" idx="0"/>
          </p:cNvCxnSpPr>
          <p:nvPr/>
        </p:nvCxnSpPr>
        <p:spPr>
          <a:xfrm flipH="1">
            <a:off x="6590249" y="3655000"/>
            <a:ext cx="2" cy="17710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F81F15-AE2F-5376-F5CC-CD793F50837D}"/>
              </a:ext>
            </a:extLst>
          </p:cNvPr>
          <p:cNvSpPr txBox="1"/>
          <p:nvPr/>
        </p:nvSpPr>
        <p:spPr>
          <a:xfrm>
            <a:off x="6089650" y="6302003"/>
            <a:ext cx="113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Cache for Redis</a:t>
            </a:r>
            <a:endParaRPr lang="en-IN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CD1878-7C19-9BC8-23B6-EFA3B5CC38F5}"/>
              </a:ext>
            </a:extLst>
          </p:cNvPr>
          <p:cNvSpPr txBox="1"/>
          <p:nvPr/>
        </p:nvSpPr>
        <p:spPr>
          <a:xfrm>
            <a:off x="2932540" y="6289530"/>
            <a:ext cx="12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Database for MySQL</a:t>
            </a:r>
            <a:endParaRPr lang="en-IN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B7970C-3252-B69B-D97D-B3FF8288E088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flipH="1">
            <a:off x="3566165" y="3660935"/>
            <a:ext cx="1" cy="18325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3796770-AC2B-8975-40BC-039858FADEFE}"/>
              </a:ext>
            </a:extLst>
          </p:cNvPr>
          <p:cNvSpPr txBox="1"/>
          <p:nvPr/>
        </p:nvSpPr>
        <p:spPr>
          <a:xfrm>
            <a:off x="2484059" y="1348213"/>
            <a:ext cx="225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Azure App Container Environment</a:t>
            </a:r>
            <a:endParaRPr lang="en-IN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ADB519-E91F-F970-6235-235010C3B062}"/>
              </a:ext>
            </a:extLst>
          </p:cNvPr>
          <p:cNvSpPr txBox="1"/>
          <p:nvPr/>
        </p:nvSpPr>
        <p:spPr>
          <a:xfrm>
            <a:off x="3575114" y="2001777"/>
            <a:ext cx="310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Azure Container App</a:t>
            </a:r>
            <a:endParaRPr lang="en-IN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84321B-5DB3-A2AF-E976-FFA5213CBA7B}"/>
              </a:ext>
            </a:extLst>
          </p:cNvPr>
          <p:cNvSpPr txBox="1"/>
          <p:nvPr/>
        </p:nvSpPr>
        <p:spPr>
          <a:xfrm>
            <a:off x="8911041" y="2252809"/>
            <a:ext cx="11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Log Analytics Workspace</a:t>
            </a:r>
            <a:endParaRPr lang="en-IN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476761-FD6E-6407-4096-FF91A5A41B92}"/>
              </a:ext>
            </a:extLst>
          </p:cNvPr>
          <p:cNvSpPr txBox="1"/>
          <p:nvPr/>
        </p:nvSpPr>
        <p:spPr>
          <a:xfrm>
            <a:off x="10861661" y="2336125"/>
            <a:ext cx="8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</a:t>
            </a:r>
            <a:br>
              <a:rPr lang="en-US" sz="1200" dirty="0"/>
            </a:br>
            <a:r>
              <a:rPr lang="en-US" sz="1200" dirty="0"/>
              <a:t>Monitor</a:t>
            </a:r>
            <a:endParaRPr lang="en-IN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8F5DB88-5672-1E90-8607-26619CC1881B}"/>
              </a:ext>
            </a:extLst>
          </p:cNvPr>
          <p:cNvSpPr/>
          <p:nvPr/>
        </p:nvSpPr>
        <p:spPr>
          <a:xfrm>
            <a:off x="5959003" y="2840891"/>
            <a:ext cx="1262495" cy="814109"/>
          </a:xfrm>
          <a:prstGeom prst="roundRect">
            <a:avLst/>
          </a:prstGeom>
          <a:solidFill>
            <a:srgbClr val="D1EBFF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Redis Queue Worker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24DB17-4B90-B294-9D18-86BB1001682D}"/>
              </a:ext>
            </a:extLst>
          </p:cNvPr>
          <p:cNvSpPr txBox="1"/>
          <p:nvPr/>
        </p:nvSpPr>
        <p:spPr>
          <a:xfrm>
            <a:off x="382563" y="2475461"/>
            <a:ext cx="1135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Traffic</a:t>
            </a:r>
            <a:endParaRPr lang="en-IN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07B7F4-B768-D3C9-B913-284B579FFC98}"/>
              </a:ext>
            </a:extLst>
          </p:cNvPr>
          <p:cNvCxnSpPr>
            <a:cxnSpLocks/>
            <a:stCxn id="66" idx="3"/>
            <a:endCxn id="25" idx="1"/>
          </p:cNvCxnSpPr>
          <p:nvPr/>
        </p:nvCxnSpPr>
        <p:spPr>
          <a:xfrm>
            <a:off x="8382000" y="3231674"/>
            <a:ext cx="812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27770B7-1B9A-3238-91D1-FAD34932C587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9801195" y="3231674"/>
            <a:ext cx="1105482" cy="32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D58F00-B935-8B9D-0A18-0237ED37181D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>
            <a:off x="1335358" y="3249562"/>
            <a:ext cx="1599560" cy="43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6B05C9D-ECDD-8B19-8073-8CB0081CAE82}"/>
              </a:ext>
            </a:extLst>
          </p:cNvPr>
          <p:cNvSpPr txBox="1"/>
          <p:nvPr/>
        </p:nvSpPr>
        <p:spPr>
          <a:xfrm>
            <a:off x="3778133" y="32598"/>
            <a:ext cx="2564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Container Registry</a:t>
            </a:r>
            <a:endParaRPr lang="en-IN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967CE3-59A1-A537-585D-F6575C0C728F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>
            <a:off x="5060515" y="1088036"/>
            <a:ext cx="0" cy="8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0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Hiwase</dc:creator>
  <cp:lastModifiedBy>Vaibhav Hiwase</cp:lastModifiedBy>
  <cp:revision>2</cp:revision>
  <dcterms:created xsi:type="dcterms:W3CDTF">2022-05-27T05:40:32Z</dcterms:created>
  <dcterms:modified xsi:type="dcterms:W3CDTF">2022-05-27T10:40:56Z</dcterms:modified>
</cp:coreProperties>
</file>