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F68995-8D70-9823-2F06-4E38DF6B4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97F46DC-1D57-391B-920A-B0D8D157D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1A00733-9D20-66FE-CBBD-A4673815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7052-09E9-4322-9503-2E0E511FBECC}" type="datetimeFigureOut">
              <a:rPr lang="nb-NO" smtClean="0"/>
              <a:t>13.06.2025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5884C2C-CDFD-51DC-8332-3333819F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8CDA8A-983B-DDCC-DF82-EEB50526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A725-B852-44C3-ADAA-944D79181F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14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59EF444-E27C-7568-1454-C62231B7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8B791CC-512A-4AC3-4A3C-BBEF502E7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3BC5810-1B29-4481-E86B-E9B13787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7052-09E9-4322-9503-2E0E511FBECC}" type="datetimeFigureOut">
              <a:rPr lang="nb-NO" smtClean="0"/>
              <a:t>13.06.2025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29D27B4-4B01-20C6-A94F-8306716D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83D90D8-3C28-0637-12B8-7EAC6456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A725-B852-44C3-ADAA-944D79181F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394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3F8975F-5DE9-6383-48EF-9CA6538FE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FE41927-253A-F573-9D7B-154E8140C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7554B2E-91DF-C911-D6A3-FAE4B731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7052-09E9-4322-9503-2E0E511FBECC}" type="datetimeFigureOut">
              <a:rPr lang="nb-NO" smtClean="0"/>
              <a:t>13.06.2025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C243E11-DF2D-A73D-7AAF-EAB60537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ADB4C70-084A-4400-C939-5EEF194A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A725-B852-44C3-ADAA-944D79181F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741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C0C471-AB63-66F4-BECE-AC0A67AE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6F00B2E-7B63-C722-F952-09161D86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E409055-6B12-B6B7-8263-FD1A0EE2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7052-09E9-4322-9503-2E0E511FBECC}" type="datetimeFigureOut">
              <a:rPr lang="nb-NO" smtClean="0"/>
              <a:t>13.06.2025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C5935FF-50DA-C80F-6E65-DFF4D4B3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D4B6994-C615-3781-D26A-9B4572B9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A725-B852-44C3-ADAA-944D79181F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019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CB0BEE-D5E8-244D-68AA-72F779D4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6B4E841-2E66-7214-D599-D03E95B43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4DDB4B3-E1A7-F189-77B5-2E5CCDD2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7052-09E9-4322-9503-2E0E511FBECC}" type="datetimeFigureOut">
              <a:rPr lang="nb-NO" smtClean="0"/>
              <a:t>13.06.2025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71403F-8775-AB12-1275-C3234316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ACBB366-6A61-3451-3FA9-70209300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A725-B852-44C3-ADAA-944D79181F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335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341AC5-B690-F5A0-0900-EF96A2E8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23C248D-E11B-8081-153C-A853D0689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D5634C0-ACCB-A441-B7EA-DE61D036E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A6BBFAA-828A-ABD7-B55C-34B18220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7052-09E9-4322-9503-2E0E511FBECC}" type="datetimeFigureOut">
              <a:rPr lang="nb-NO" smtClean="0"/>
              <a:t>13.06.2025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64FDAF9-9BD9-BEA0-E916-619E606E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3AB44C5-09BA-93F6-9A67-EC67C5C0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A725-B852-44C3-ADAA-944D79181F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080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DACACC-96F1-6B21-CD0A-C7C9A984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BAEC008-F4E8-2034-34C0-AE6FD3881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661AC65-84D2-403F-CA20-3886F4069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3A90068-FDE1-8222-A5C5-3EE4C416D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DE0FC0C-F0ED-DEEF-18B6-895FE7110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5A53490-DF22-1C77-6A6F-27A2A5BC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7052-09E9-4322-9503-2E0E511FBECC}" type="datetimeFigureOut">
              <a:rPr lang="nb-NO" smtClean="0"/>
              <a:t>13.06.2025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96041D27-96A7-9842-7636-83C9C8BD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4442EFBC-A6C8-CC5D-BF4D-A09CA5F7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A725-B852-44C3-ADAA-944D79181F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229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879FB69-87FF-E7E8-7859-61695B27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58452A3-71AA-DC6B-D00C-534925C6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7052-09E9-4322-9503-2E0E511FBECC}" type="datetimeFigureOut">
              <a:rPr lang="nb-NO" smtClean="0"/>
              <a:t>13.06.2025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6CAAE5D-3E3B-BE18-1420-D0C25235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9FE57A0-E25A-3E63-162F-8B52F9C5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A725-B852-44C3-ADAA-944D79181F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424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8F0D5C4-E3F8-D585-A3EF-4661AA55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7052-09E9-4322-9503-2E0E511FBECC}" type="datetimeFigureOut">
              <a:rPr lang="nb-NO" smtClean="0"/>
              <a:t>13.06.2025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81C123F-4943-A325-6FA8-FC1E3B98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DA25E9E-9147-CF16-7A76-1311CD63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A725-B852-44C3-ADAA-944D79181F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974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7D51D4-E223-0A0B-5DE8-CBA6195F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C2E40AF-8F58-3E1A-6C2A-50E6F824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785C371-F957-2E47-3EFF-7FC16CB07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ECC7C44-9D42-A380-B617-39B3FD7E1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7052-09E9-4322-9503-2E0E511FBECC}" type="datetimeFigureOut">
              <a:rPr lang="nb-NO" smtClean="0"/>
              <a:t>13.06.2025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E37A041-CEB6-F6B7-0DAE-8A45C19D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221947C-6C4C-C9C5-C987-F857992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A725-B852-44C3-ADAA-944D79181F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911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44904B-EDB5-7EB9-1AFB-E1B2C863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8E28D04-F26F-8768-F5C1-C037C1FE5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975FB96-A50B-4049-BBA7-B0AC022E5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A51EF11-068B-54B9-149D-431DAF7E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7052-09E9-4322-9503-2E0E511FBECC}" type="datetimeFigureOut">
              <a:rPr lang="nb-NO" smtClean="0"/>
              <a:t>13.06.2025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0F07B6-7000-02FE-2AC7-AD2ED12B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B58C5C0-ADC2-BFF3-0DD7-3414F884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A725-B852-44C3-ADAA-944D79181F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74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99853C1-E0AC-2842-8808-F6C67429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1321964-86C1-DE0B-25D2-D78D07003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B7752AB-81F8-01DC-EB5C-4840D5D41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77052-09E9-4322-9503-2E0E511FBECC}" type="datetimeFigureOut">
              <a:rPr lang="nb-NO" smtClean="0"/>
              <a:t>13.06.2025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EF24C90-62D7-0388-B64E-CC83F103B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743DF77-C5B6-406A-1C07-A9D4E0C23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E6A725-B852-44C3-ADAA-944D79181F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242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101CF9-EDE4-B5C0-F394-9A5899265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Utviklingspresentasjon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B252C3B-6C31-DE43-DF4D-870DA0447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Herman – 2ITB</a:t>
            </a:r>
          </a:p>
        </p:txBody>
      </p:sp>
    </p:spTree>
    <p:extLst>
      <p:ext uri="{BB962C8B-B14F-4D97-AF65-F5344CB8AC3E}">
        <p14:creationId xmlns:p14="http://schemas.microsoft.com/office/powerpoint/2010/main" val="381884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DDF0596-7EB8-70CE-516E-C0E28B57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Datamodellering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0CAA09-E0D2-C3BA-D4E1-274CA858F0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531A439-5BF4-E6FB-5CC2-FB4FD9CF83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E629EF6F-FC89-8346-98CC-AD8A8C39B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63" y="1567317"/>
            <a:ext cx="10831437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8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CB646C-CC67-F33C-F1EE-90E4A519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Teknologivalg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B70113-5489-1D38-4CAB-C40164FE7F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Forslag 1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D5F4340-72FF-900E-775C-162051FE38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/>
              <a:t>Forslag 2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97EE8C5F-EA42-D61B-4E1F-484CEE9E6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0848" y="2526902"/>
            <a:ext cx="6650514" cy="3325257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CC74265A-ECCA-68BA-074F-48173F40A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768479"/>
            <a:ext cx="6193536" cy="34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8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Office-tema</vt:lpstr>
      <vt:lpstr>Utviklingspresentasjon</vt:lpstr>
      <vt:lpstr>Datamodellering</vt:lpstr>
      <vt:lpstr>Teknologivalg</vt:lpstr>
    </vt:vector>
  </TitlesOfParts>
  <Company>IKT Agder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AFS0027473</dc:creator>
  <cp:lastModifiedBy>AFS0027473</cp:lastModifiedBy>
  <cp:revision>1</cp:revision>
  <dcterms:created xsi:type="dcterms:W3CDTF">2025-06-13T09:08:51Z</dcterms:created>
  <dcterms:modified xsi:type="dcterms:W3CDTF">2025-06-13T12:20:00Z</dcterms:modified>
</cp:coreProperties>
</file>