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57" r:id="rId4"/>
    <p:sldId id="260" r:id="rId5"/>
    <p:sldId id="264" r:id="rId6"/>
    <p:sldId id="259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9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92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41319DD-32D4-4363-80D6-E24321D1AB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E53856-7F12-4AA5-BC8B-220A667101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28553-93FC-4B1C-A310-FBE5F1B1362C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611EB-FFD6-46CF-9FF8-51A6CB3DAA9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87286-375C-4690-9933-2D5B920E61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3DA0A-BF9E-4F53-B697-A6AE72F0E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19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20296-1F56-4F32-BC92-071F0107B299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AD47B-E87A-44A9-BD5D-3FE0E5F6D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31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</a:p>
          <a:p>
            <a:r>
              <a:rPr lang="en-US" dirty="0"/>
              <a:t>Notes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</a:p>
          <a:p>
            <a:r>
              <a:rPr lang="en-US" dirty="0"/>
              <a:t>Notes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</a:p>
          <a:p>
            <a:r>
              <a:rPr lang="en-US" dirty="0"/>
              <a:t>Notes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</a:p>
          <a:p>
            <a:r>
              <a:rPr lang="en-US" dirty="0"/>
              <a:t>Notes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</a:p>
          <a:p>
            <a:r>
              <a:rPr lang="en-US" dirty="0"/>
              <a:t>Notes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AD47B-E87A-44A9-BD5D-3FE0E5F6DF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94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</a:p>
          <a:p>
            <a:r>
              <a:rPr lang="en-US" dirty="0"/>
              <a:t>Notes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</a:p>
          <a:p>
            <a:r>
              <a:rPr lang="en-US" dirty="0"/>
              <a:t>Notes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AD47B-E87A-44A9-BD5D-3FE0E5F6DF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</a:p>
          <a:p>
            <a:r>
              <a:rPr lang="en-US" dirty="0"/>
              <a:t>Notes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</a:p>
          <a:p>
            <a:r>
              <a:rPr lang="en-US" dirty="0"/>
              <a:t>Notes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AD47B-E87A-44A9-BD5D-3FE0E5F6DF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61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</a:p>
          <a:p>
            <a:r>
              <a:rPr lang="en-US" dirty="0"/>
              <a:t>Notes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</a:p>
          <a:p>
            <a:r>
              <a:rPr lang="en-US" dirty="0"/>
              <a:t>Notes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AD47B-E87A-44A9-BD5D-3FE0E5F6DF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89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</a:p>
          <a:p>
            <a:r>
              <a:rPr lang="en-US" dirty="0"/>
              <a:t>Notes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</a:p>
          <a:p>
            <a:r>
              <a:rPr lang="en-US" dirty="0"/>
              <a:t>Notes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AD47B-E87A-44A9-BD5D-3FE0E5F6DF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28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</a:p>
          <a:p>
            <a:r>
              <a:rPr lang="en-US" dirty="0"/>
              <a:t>Notes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</a:p>
          <a:p>
            <a:r>
              <a:rPr lang="en-US" dirty="0"/>
              <a:t>Notes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  <a:r>
              <a:rPr lang="en-US" dirty="0" err="1"/>
              <a:t>Notes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AD47B-E87A-44A9-BD5D-3FE0E5F6DF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98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336800"/>
            <a:ext cx="8825658" cy="2440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3F771E-D654-4560-B140-EFC9B50B67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062" y="179429"/>
            <a:ext cx="7867650" cy="1905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A6872E19-34BB-46F1-9B99-8DBE338D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3962-E29F-4779-AF0C-09A92A5912F5}" type="datetime3">
              <a:rPr lang="en-US" smtClean="0"/>
              <a:t>11 June 2022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E7D82E8-71D0-4D60-BB7C-F7A965BA4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C4587F8-5948-4F45-A084-D17A765D2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A3F6-030F-4C7E-AEC0-64DA6A256D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670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F40B-0D44-4F29-AEED-FD72BE5AAEC0}" type="datetime3">
              <a:rPr lang="en-US" smtClean="0"/>
              <a:t>11 June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5705A-8905-48D1-BB72-F45F3A7B3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80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B621C-01E4-474C-8BF5-E5B15D1D626A}" type="datetime3">
              <a:rPr lang="en-US" smtClean="0"/>
              <a:t>11 June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5705A-8905-48D1-BB72-F45F3A7B3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35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tx1">
                    <a:lumMod val="6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6788A-0F63-4A37-8FA8-E98E8C75E5C4}" type="datetime3">
              <a:rPr lang="en-US" smtClean="0"/>
              <a:t>11 June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5705A-8905-48D1-BB72-F45F3A7B3A3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9234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BEE90-2FF8-4BAE-9987-C376CE11E7E9}" type="datetime3">
              <a:rPr lang="en-US" smtClean="0"/>
              <a:t>11 June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5705A-8905-48D1-BB72-F45F3A7B3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08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E03A-1A12-437E-9027-88D36CC0857D}" type="datetime3">
              <a:rPr lang="en-US" smtClean="0"/>
              <a:t>11 June 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5705A-8905-48D1-BB72-F45F3A7B3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5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4D28-0703-4812-A1DD-DDE626A34B6D}" type="datetime3">
              <a:rPr lang="en-US" smtClean="0"/>
              <a:t>11 June 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5705A-8905-48D1-BB72-F45F3A7B3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61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E594-0499-4774-A4D9-F8D333C4CDFB}" type="datetime3">
              <a:rPr lang="en-US" smtClean="0"/>
              <a:t>11 June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5705A-8905-48D1-BB72-F45F3A7B3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38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D104-45BE-43BF-B171-410EB6D84F05}" type="datetime3">
              <a:rPr lang="en-US" smtClean="0"/>
              <a:t>11 June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5705A-8905-48D1-BB72-F45F3A7B3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4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5A5B-EE89-46F8-8AF8-8F0D7F9435B7}" type="datetime3">
              <a:rPr lang="en-US" smtClean="0"/>
              <a:t>11 June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5705A-8905-48D1-BB72-F45F3A7B3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977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3B56-1B10-4B04-9943-61193DFBBB47}" type="datetime3">
              <a:rPr lang="en-US" smtClean="0"/>
              <a:t>11 June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5705A-8905-48D1-BB72-F45F3A7B3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8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791B-F2CA-4840-A126-9DEECAE4ECDF}" type="datetime3">
              <a:rPr lang="en-US" smtClean="0"/>
              <a:t>11 June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5705A-8905-48D1-BB72-F45F3A7B3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03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2B35-D6C1-4397-8CFA-046FAB32A063}" type="datetime3">
              <a:rPr lang="en-US" smtClean="0"/>
              <a:t>11 June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5705A-8905-48D1-BB72-F45F3A7B3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31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ECC5-412C-493C-B522-4F2869596038}" type="datetime3">
              <a:rPr lang="en-US" smtClean="0"/>
              <a:t>11 June 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5705A-8905-48D1-BB72-F45F3A7B3A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302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F274E-BB54-4382-90DE-FBA4A30CA7DF}" type="datetime3">
              <a:rPr lang="en-US" smtClean="0"/>
              <a:t>11 June 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5705A-8905-48D1-BB72-F45F3A7B3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93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8175-2EBB-435D-B7AA-A964973CB126}" type="datetime3">
              <a:rPr lang="en-US" smtClean="0"/>
              <a:t>11 June 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5705A-8905-48D1-BB72-F45F3A7B3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56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20381-AEE4-4C82-B2D7-6CBB516FA089}" type="datetime3">
              <a:rPr lang="en-US" smtClean="0"/>
              <a:t>11 June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5705A-8905-48D1-BB72-F45F3A7B3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9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rgbClr val="FF0000"/>
          </a:solidFill>
          <a:ln>
            <a:solidFill>
              <a:srgbClr val="FF737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E987E8D-94DC-4278-953A-6C9F9FF0C443}" type="datetime3">
              <a:rPr lang="en-US" smtClean="0"/>
              <a:t>11 June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5705A-8905-48D1-BB72-F45F3A7B3A33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4C24BC8-70ED-439A-999E-263E9203A6D6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740" y="5840996"/>
            <a:ext cx="942618" cy="9426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9974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50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rgbClr val="FF0000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rgbClr val="FF0000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FF0000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FF0000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FF0000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CBFE4-89F7-4AD7-BC17-A9EEA8AC6F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336799"/>
            <a:ext cx="8825658" cy="2440581"/>
          </a:xfrm>
        </p:spPr>
        <p:txBody>
          <a:bodyPr/>
          <a:lstStyle/>
          <a:p>
            <a:r>
              <a:rPr lang="en-US" dirty="0"/>
              <a:t>Better life region</a:t>
            </a:r>
            <a:br>
              <a:rPr lang="en-US" dirty="0"/>
            </a:br>
            <a:r>
              <a:rPr lang="en-US" dirty="0"/>
              <a:t>Website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E0EB62-B82E-4165-B6E9-9A3C40D739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11 June 2022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79FFD-EE2A-4AAE-8133-A5207CB3E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BBB2C-08E0-4DEF-A536-1437442DACCF}" type="datetime3">
              <a:rPr lang="en-US" smtClean="0"/>
              <a:t>11 June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273DC-44D1-4BB0-8AF1-9E05AC79E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AB899-86E1-4EE3-8A70-529262040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27216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B97ED-A117-4A3A-A237-9327AD200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16" y="94290"/>
            <a:ext cx="9404723" cy="901032"/>
          </a:xfrm>
        </p:spPr>
        <p:txBody>
          <a:bodyPr/>
          <a:lstStyle/>
          <a:p>
            <a:r>
              <a:rPr lang="en-US" dirty="0"/>
              <a:t>National Website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4C73B60-4EF6-4677-A77B-457C46496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84A5-43CC-49C7-A00F-A2B8D50C9CB8}" type="datetime3">
              <a:rPr lang="en-US" smtClean="0"/>
              <a:t>11 June 2022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763201A-7CAE-4E11-B4AB-26D47B828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471BD23-56B2-406B-9C36-9EA8EC5C6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5705A-8905-48D1-BB72-F45F3A7B3A33}" type="slidenum">
              <a:rPr lang="en-US" smtClean="0"/>
              <a:t>2</a:t>
            </a:fld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4485EEF-CEE5-40D9-84BD-332D5D2A3F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1101" y="724812"/>
            <a:ext cx="8706255" cy="603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240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B97ED-A117-4A3A-A237-9327AD200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34" y="85165"/>
            <a:ext cx="9404723" cy="767687"/>
          </a:xfrm>
        </p:spPr>
        <p:txBody>
          <a:bodyPr/>
          <a:lstStyle/>
          <a:p>
            <a:r>
              <a:rPr lang="en-US" dirty="0"/>
              <a:t>Region Website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4C73B60-4EF6-4677-A77B-457C46496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84A5-43CC-49C7-A00F-A2B8D50C9CB8}" type="datetime3">
              <a:rPr lang="en-US" smtClean="0"/>
              <a:t>11 June 2022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763201A-7CAE-4E11-B4AB-26D47B828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471BD23-56B2-406B-9C36-9EA8EC5C6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5705A-8905-48D1-BB72-F45F3A7B3A33}" type="slidenum">
              <a:rPr lang="en-US" smtClean="0"/>
              <a:t>3</a:t>
            </a:fld>
            <a:endParaRPr lang="en-US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29612EEA-E470-404A-8262-D53B33649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2981" y="852852"/>
            <a:ext cx="8680994" cy="594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34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B97ED-A117-4A3A-A237-9327AD200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34" y="85165"/>
            <a:ext cx="9404723" cy="767687"/>
          </a:xfrm>
        </p:spPr>
        <p:txBody>
          <a:bodyPr/>
          <a:lstStyle/>
          <a:p>
            <a:r>
              <a:rPr lang="en-US" dirty="0"/>
              <a:t>Region Website - Responsive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4C73B60-4EF6-4677-A77B-457C46496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84A5-43CC-49C7-A00F-A2B8D50C9CB8}" type="datetime3">
              <a:rPr lang="en-US" smtClean="0"/>
              <a:t>11 June 2022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763201A-7CAE-4E11-B4AB-26D47B828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471BD23-56B2-406B-9C36-9EA8EC5C6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5705A-8905-48D1-BB72-F45F3A7B3A33}" type="slidenum">
              <a:rPr lang="en-US" smtClean="0"/>
              <a:t>4</a:t>
            </a:fld>
            <a:endParaRPr lang="en-US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29612EEA-E470-404A-8262-D53B33649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57814" y="805102"/>
            <a:ext cx="6499802" cy="445474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2D903A0-C288-4F34-A575-1543FFB555A5}"/>
              </a:ext>
            </a:extLst>
          </p:cNvPr>
          <p:cNvGrpSpPr/>
          <p:nvPr/>
        </p:nvGrpSpPr>
        <p:grpSpPr>
          <a:xfrm>
            <a:off x="0" y="2756647"/>
            <a:ext cx="5746697" cy="4101353"/>
            <a:chOff x="-9729" y="2187226"/>
            <a:chExt cx="5775299" cy="416904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463985F-C48E-49D8-BEE2-8DB1A820B3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079" r="4923" b="23163"/>
            <a:stretch/>
          </p:blipFill>
          <p:spPr>
            <a:xfrm>
              <a:off x="204281" y="2438400"/>
              <a:ext cx="5311302" cy="3370644"/>
            </a:xfrm>
            <a:prstGeom prst="rect">
              <a:avLst/>
            </a:prstGeom>
          </p:spPr>
        </p:pic>
        <p:pic>
          <p:nvPicPr>
            <p:cNvPr id="1026" name="Picture 2" descr="Tablet PNG, Tablet Transparent Background - FreeIconsPNG">
              <a:extLst>
                <a:ext uri="{FF2B5EF4-FFF2-40B4-BE49-F238E27FC236}">
                  <a16:creationId xmlns:a16="http://schemas.microsoft.com/office/drawing/2014/main" id="{088DE78F-47FC-490A-A051-9F33160072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729" y="2187226"/>
              <a:ext cx="5775299" cy="41690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286BD68-3EFA-4A55-B447-A31B5BEBA3C7}"/>
              </a:ext>
            </a:extLst>
          </p:cNvPr>
          <p:cNvGrpSpPr/>
          <p:nvPr/>
        </p:nvGrpSpPr>
        <p:grpSpPr>
          <a:xfrm>
            <a:off x="8331944" y="2756647"/>
            <a:ext cx="2046134" cy="4364286"/>
            <a:chOff x="8221872" y="2089605"/>
            <a:chExt cx="2046134" cy="436428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ADAE0C2-58AC-4A81-9F12-9A486EB094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754" b="1519"/>
            <a:stretch/>
          </p:blipFill>
          <p:spPr>
            <a:xfrm>
              <a:off x="8346332" y="2277461"/>
              <a:ext cx="1735912" cy="3782871"/>
            </a:xfrm>
            <a:prstGeom prst="rect">
              <a:avLst/>
            </a:prstGeom>
          </p:spPr>
        </p:pic>
        <p:pic>
          <p:nvPicPr>
            <p:cNvPr id="1028" name="Picture 4" descr="Samsung Phone Transparent - Free image on Pixabay">
              <a:extLst>
                <a:ext uri="{FF2B5EF4-FFF2-40B4-BE49-F238E27FC236}">
                  <a16:creationId xmlns:a16="http://schemas.microsoft.com/office/drawing/2014/main" id="{AF4A2152-31DB-4442-A6AF-74455872B42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678" t="8990" r="39320"/>
            <a:stretch/>
          </p:blipFill>
          <p:spPr bwMode="auto">
            <a:xfrm>
              <a:off x="8221872" y="2089605"/>
              <a:ext cx="2046134" cy="4364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83226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B97ED-A117-4A3A-A237-9327AD200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34" y="85165"/>
            <a:ext cx="9860334" cy="1308926"/>
          </a:xfrm>
        </p:spPr>
        <p:txBody>
          <a:bodyPr/>
          <a:lstStyle/>
          <a:p>
            <a:r>
              <a:rPr lang="en-US" dirty="0"/>
              <a:t>Region Website – Languages:</a:t>
            </a:r>
            <a:br>
              <a:rPr lang="en-US" dirty="0"/>
            </a:br>
            <a:r>
              <a:rPr lang="en-US" sz="3600" dirty="0"/>
              <a:t>English, Afrikaans ,Sesotho ,Xhosa ,Zulu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4C73B60-4EF6-4677-A77B-457C46496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84A5-43CC-49C7-A00F-A2B8D50C9CB8}" type="datetime3">
              <a:rPr lang="en-US" smtClean="0"/>
              <a:t>11 June 2022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763201A-7CAE-4E11-B4AB-26D47B828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471BD23-56B2-406B-9C36-9EA8EC5C6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5705A-8905-48D1-BB72-F45F3A7B3A33}" type="slidenum">
              <a:rPr lang="en-US" smtClean="0"/>
              <a:t>5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E961170-E23C-4609-AED2-B16DBF5B68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88" b="11101"/>
          <a:stretch/>
        </p:blipFill>
        <p:spPr>
          <a:xfrm>
            <a:off x="340741" y="2341771"/>
            <a:ext cx="7757832" cy="6546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92A5593-6D2F-409E-AEC6-2BDA9A9B79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989" b="14781"/>
          <a:stretch/>
        </p:blipFill>
        <p:spPr>
          <a:xfrm>
            <a:off x="340741" y="1503602"/>
            <a:ext cx="7757832" cy="70110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BDDC7CF-D4A4-4E32-B95B-F251710B96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741" y="3206672"/>
            <a:ext cx="9053345" cy="72426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D55600F-9E01-4F7D-B7A1-FCF33423E2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741" y="4017285"/>
            <a:ext cx="9053345" cy="117358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3028AD5-F0A8-41B4-942C-8BB342B4ED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741" y="5261558"/>
            <a:ext cx="9053345" cy="133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00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B97ED-A117-4A3A-A237-9327AD200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34" y="85165"/>
            <a:ext cx="9404723" cy="767687"/>
          </a:xfrm>
        </p:spPr>
        <p:txBody>
          <a:bodyPr/>
          <a:lstStyle/>
          <a:p>
            <a:r>
              <a:rPr lang="en-US" dirty="0"/>
              <a:t>Region Website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4C73B60-4EF6-4677-A77B-457C46496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84A5-43CC-49C7-A00F-A2B8D50C9CB8}" type="datetime3">
              <a:rPr lang="en-US" smtClean="0"/>
              <a:t>11 June 2022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763201A-7CAE-4E11-B4AB-26D47B828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471BD23-56B2-406B-9C36-9EA8EC5C6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5705A-8905-48D1-BB72-F45F3A7B3A33}" type="slidenum">
              <a:rPr lang="en-US" smtClean="0"/>
              <a:t>6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32682-D3CB-4B44-838B-78B167F90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CMS (Content Management System) </a:t>
            </a:r>
            <a:r>
              <a:rPr lang="en-ZA" b="1" dirty="0">
                <a:solidFill>
                  <a:srgbClr val="92D050"/>
                </a:solidFill>
              </a:rPr>
              <a:t>- implemented</a:t>
            </a:r>
          </a:p>
          <a:p>
            <a:r>
              <a:rPr lang="en-ZA" dirty="0"/>
              <a:t>Look and feel </a:t>
            </a:r>
            <a:r>
              <a:rPr lang="en-ZA" b="1" dirty="0">
                <a:solidFill>
                  <a:srgbClr val="92D050"/>
                </a:solidFill>
              </a:rPr>
              <a:t>– implemented</a:t>
            </a:r>
            <a:r>
              <a:rPr lang="en-ZA" dirty="0"/>
              <a:t> </a:t>
            </a:r>
          </a:p>
          <a:p>
            <a:pPr lvl="1"/>
            <a:r>
              <a:rPr lang="en-ZA" dirty="0"/>
              <a:t>Colour: consistent with National </a:t>
            </a:r>
            <a:r>
              <a:rPr lang="en-ZA" b="1" dirty="0">
                <a:solidFill>
                  <a:srgbClr val="92D050"/>
                </a:solidFill>
              </a:rPr>
              <a:t>- implemented</a:t>
            </a:r>
          </a:p>
          <a:p>
            <a:pPr lvl="1"/>
            <a:r>
              <a:rPr lang="en-ZA" dirty="0"/>
              <a:t>Imagery &amp; banners: consistent design inspired National </a:t>
            </a:r>
            <a:r>
              <a:rPr lang="en-ZA" b="1" dirty="0">
                <a:solidFill>
                  <a:srgbClr val="92D050"/>
                </a:solidFill>
              </a:rPr>
              <a:t>- implemented</a:t>
            </a:r>
          </a:p>
          <a:p>
            <a:r>
              <a:rPr lang="en-ZA" dirty="0"/>
              <a:t>Navigation </a:t>
            </a:r>
            <a:r>
              <a:rPr lang="en-ZA" b="1" dirty="0">
                <a:solidFill>
                  <a:srgbClr val="92D050"/>
                </a:solidFill>
              </a:rPr>
              <a:t>– implemented</a:t>
            </a:r>
          </a:p>
          <a:p>
            <a:r>
              <a:rPr lang="en-ZA" dirty="0"/>
              <a:t>Responsive Device  PC, Tablet, Cell </a:t>
            </a:r>
            <a:r>
              <a:rPr lang="en-ZA" b="1" dirty="0">
                <a:solidFill>
                  <a:srgbClr val="92D050"/>
                </a:solidFill>
              </a:rPr>
              <a:t>– implemented</a:t>
            </a:r>
          </a:p>
          <a:p>
            <a:r>
              <a:rPr lang="en-ZA" dirty="0"/>
              <a:t>Populate Church and Pastor Content </a:t>
            </a:r>
            <a:r>
              <a:rPr lang="en-ZA" b="1" dirty="0">
                <a:solidFill>
                  <a:srgbClr val="FFC000"/>
                </a:solidFill>
              </a:rPr>
              <a:t>– Requested (May)</a:t>
            </a:r>
            <a:br>
              <a:rPr lang="en-ZA" b="1" dirty="0">
                <a:solidFill>
                  <a:srgbClr val="FFC000"/>
                </a:solidFill>
              </a:rPr>
            </a:br>
            <a:br>
              <a:rPr lang="en-ZA" b="1" dirty="0">
                <a:solidFill>
                  <a:srgbClr val="FFC000"/>
                </a:solidFill>
              </a:rPr>
            </a:br>
            <a:r>
              <a:rPr lang="en-ZA" b="1" dirty="0">
                <a:solidFill>
                  <a:srgbClr val="FF0000"/>
                </a:solidFill>
              </a:rPr>
              <a:t>Cut off  </a:t>
            </a:r>
            <a:r>
              <a:rPr lang="en-ZA" b="1" dirty="0">
                <a:solidFill>
                  <a:srgbClr val="FFC000"/>
                </a:solidFill>
              </a:rPr>
              <a:t>(Close of business</a:t>
            </a:r>
            <a:r>
              <a:rPr lang="en-ZA" b="1" dirty="0">
                <a:solidFill>
                  <a:srgbClr val="FF0000"/>
                </a:solidFill>
              </a:rPr>
              <a:t> 5pm - 20 June 2022</a:t>
            </a:r>
            <a:r>
              <a:rPr lang="en-ZA" b="1" dirty="0">
                <a:solidFill>
                  <a:srgbClr val="FFC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25795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1FD8D-2561-42DF-8CB8-690A16D84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Request for Data</a:t>
            </a:r>
            <a:br>
              <a:rPr lang="en-ZA" dirty="0"/>
            </a:br>
            <a:r>
              <a:rPr lang="en-ZA" dirty="0"/>
              <a:t>- Committee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1A895-B0B7-45B3-A770-9CAD66AFC4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photos of Office Bearer/</a:t>
            </a:r>
            <a:r>
              <a:rPr lang="en-ZA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Subnetleader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Short Biography of Office Bearer/</a:t>
            </a:r>
            <a:r>
              <a:rPr lang="en-ZA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Subnetleader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Short introductory video of member</a:t>
            </a:r>
          </a:p>
          <a:p>
            <a:pPr>
              <a:lnSpc>
                <a:spcPct val="107000"/>
              </a:lnSpc>
            </a:pPr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 of Office (Subnetwork name/Office held)</a:t>
            </a:r>
          </a:p>
          <a:p>
            <a:pPr>
              <a:lnSpc>
                <a:spcPct val="107000"/>
              </a:lnSpc>
            </a:pPr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Short description of Subnetwork</a:t>
            </a:r>
          </a:p>
          <a:p>
            <a:pPr>
              <a:lnSpc>
                <a:spcPct val="107000"/>
              </a:lnSpc>
            </a:pPr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Contact details</a:t>
            </a:r>
          </a:p>
          <a:p>
            <a:pPr>
              <a:lnSpc>
                <a:spcPct val="107000"/>
              </a:lnSpc>
            </a:pPr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Assemblies in Subnetwork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3E8F1C-C95F-46FE-984A-F83C08BF6D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07000"/>
              </a:lnSpc>
            </a:pPr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Location of Assemblies</a:t>
            </a:r>
          </a:p>
          <a:p>
            <a:pPr>
              <a:lnSpc>
                <a:spcPct val="107000"/>
              </a:lnSpc>
            </a:pPr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Pastors of assemblies</a:t>
            </a:r>
          </a:p>
          <a:p>
            <a:pPr>
              <a:lnSpc>
                <a:spcPct val="107000"/>
              </a:lnSpc>
            </a:pPr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Photos of pastors in assemblies</a:t>
            </a:r>
          </a:p>
          <a:p>
            <a:pPr>
              <a:lnSpc>
                <a:spcPct val="107000"/>
              </a:lnSpc>
            </a:pPr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Short introductory video of pastor</a:t>
            </a:r>
          </a:p>
          <a:p>
            <a:pPr>
              <a:lnSpc>
                <a:spcPct val="107000"/>
              </a:lnSpc>
            </a:pPr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Photos of assemblies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Contact details assemblies</a:t>
            </a:r>
          </a:p>
          <a:p>
            <a:endParaRPr lang="en-Z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2869B-5C6B-4FD7-B39B-B9C566EA0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5A5B-EE89-46F8-8AF8-8F0D7F9435B7}" type="datetime3">
              <a:rPr lang="en-US" smtClean="0"/>
              <a:t>11 June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FBA3C-41BD-4C70-BA45-19F96F21D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FF215-4727-4801-94D5-2A190A814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5705A-8905-48D1-BB72-F45F3A7B3A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43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1FD8D-2561-42DF-8CB8-690A16D84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Request for Data</a:t>
            </a:r>
            <a:br>
              <a:rPr lang="en-ZA" dirty="0"/>
            </a:br>
            <a:r>
              <a:rPr lang="en-ZA" dirty="0"/>
              <a:t>- Ministries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1A895-B0B7-45B3-A770-9CAD66AFC4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photos of Ministry Leader</a:t>
            </a:r>
          </a:p>
          <a:p>
            <a:pPr>
              <a:lnSpc>
                <a:spcPct val="107000"/>
              </a:lnSpc>
            </a:pPr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Vision and Mission of Ministry</a:t>
            </a:r>
          </a:p>
          <a:p>
            <a:pPr>
              <a:lnSpc>
                <a:spcPct val="107000"/>
              </a:lnSpc>
            </a:pPr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Ministry regional committee</a:t>
            </a:r>
          </a:p>
          <a:p>
            <a:pPr>
              <a:lnSpc>
                <a:spcPct val="107000"/>
              </a:lnSpc>
            </a:pPr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photos of committee members</a:t>
            </a:r>
          </a:p>
          <a:p>
            <a:pPr>
              <a:lnSpc>
                <a:spcPct val="107000"/>
              </a:lnSpc>
            </a:pPr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Ministry contact details</a:t>
            </a:r>
          </a:p>
          <a:p>
            <a:pPr>
              <a:lnSpc>
                <a:spcPct val="107000"/>
              </a:lnSpc>
            </a:pPr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Ministry year program</a:t>
            </a:r>
          </a:p>
          <a:p>
            <a:pPr>
              <a:lnSpc>
                <a:spcPct val="107000"/>
              </a:lnSpc>
            </a:pPr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Events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Contact details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2869B-5C6B-4FD7-B39B-B9C566EA0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5A5B-EE89-46F8-8AF8-8F0D7F9435B7}" type="datetime3">
              <a:rPr lang="en-US" smtClean="0"/>
              <a:t>11 June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FBA3C-41BD-4C70-BA45-19F96F21D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FF215-4727-4801-94D5-2A190A814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5705A-8905-48D1-BB72-F45F3A7B3A33}" type="slidenum">
              <a:rPr lang="en-US" smtClean="0"/>
              <a:t>8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4A6668F-FC4B-4519-9F10-4D12DFC849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64022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1FD8D-2561-42DF-8CB8-690A16D84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Request for Data</a:t>
            </a:r>
            <a:br>
              <a:rPr lang="en-ZA" dirty="0"/>
            </a:br>
            <a:r>
              <a:rPr lang="en-ZA" dirty="0"/>
              <a:t>- Assemblies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1A895-B0B7-45B3-A770-9CAD66AFC4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photos of pastor</a:t>
            </a:r>
          </a:p>
          <a:p>
            <a:pPr>
              <a:lnSpc>
                <a:spcPct val="107000"/>
              </a:lnSpc>
            </a:pPr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Photos of assembly</a:t>
            </a:r>
          </a:p>
          <a:p>
            <a:pPr>
              <a:lnSpc>
                <a:spcPct val="107000"/>
              </a:lnSpc>
            </a:pPr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Short description of assembly</a:t>
            </a:r>
          </a:p>
          <a:p>
            <a:pPr>
              <a:lnSpc>
                <a:spcPct val="107000"/>
              </a:lnSpc>
            </a:pPr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Location of assembly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Contact details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2869B-5C6B-4FD7-B39B-B9C566EA0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5A5B-EE89-46F8-8AF8-8F0D7F9435B7}" type="datetime3">
              <a:rPr lang="en-US" smtClean="0"/>
              <a:t>11 June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FBA3C-41BD-4C70-BA45-19F96F21D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FF215-4727-4801-94D5-2A190A814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5705A-8905-48D1-BB72-F45F3A7B3A33}" type="slidenum">
              <a:rPr lang="en-US" smtClean="0"/>
              <a:t>9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4A6668F-FC4B-4519-9F10-4D12DFC849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719709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94</TotalTime>
  <Words>455</Words>
  <Application>Microsoft Office PowerPoint</Application>
  <PresentationFormat>Widescreen</PresentationFormat>
  <Paragraphs>88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Better life region Website update</vt:lpstr>
      <vt:lpstr>National Website</vt:lpstr>
      <vt:lpstr>Region Website</vt:lpstr>
      <vt:lpstr>Region Website - Responsive</vt:lpstr>
      <vt:lpstr>Region Website – Languages: English, Afrikaans ,Sesotho ,Xhosa ,Zulu</vt:lpstr>
      <vt:lpstr>Region Website</vt:lpstr>
      <vt:lpstr>Request for Data - Committee</vt:lpstr>
      <vt:lpstr>Request for Data - Ministries</vt:lpstr>
      <vt:lpstr>Request for Data - Assemblies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Herman Ras</dc:creator>
  <cp:lastModifiedBy>Herman Ras</cp:lastModifiedBy>
  <cp:revision>19</cp:revision>
  <dcterms:created xsi:type="dcterms:W3CDTF">2018-10-08T06:43:04Z</dcterms:created>
  <dcterms:modified xsi:type="dcterms:W3CDTF">2022-06-11T06:15:43Z</dcterms:modified>
</cp:coreProperties>
</file>