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40009-470B-4FD0-9798-352E81EA3D9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EB26A-51A9-4FBE-B725-C4221DBDDF1D}">
      <dgm:prSet phldrT="[Text]"/>
      <dgm:spPr/>
      <dgm:t>
        <a:bodyPr/>
        <a:lstStyle/>
        <a:p>
          <a:r>
            <a:rPr lang="en-US" dirty="0" smtClean="0"/>
            <a:t>Petra </a:t>
          </a:r>
          <a:r>
            <a:rPr lang="en-US" dirty="0" err="1" smtClean="0"/>
            <a:t>OrgChart</a:t>
          </a:r>
          <a:endParaRPr lang="en-US" dirty="0"/>
        </a:p>
      </dgm:t>
    </dgm:pt>
    <dgm:pt modelId="{DD21CB60-4CB4-42A0-9AB4-BA19D66BCC6F}" type="parTrans" cxnId="{8E506217-4F24-4D77-AC43-FE7E221F2F1F}">
      <dgm:prSet/>
      <dgm:spPr/>
      <dgm:t>
        <a:bodyPr/>
        <a:lstStyle/>
        <a:p>
          <a:endParaRPr lang="en-US"/>
        </a:p>
      </dgm:t>
    </dgm:pt>
    <dgm:pt modelId="{8C9C711B-8F36-4999-942B-6A4FB091F9DB}" type="sibTrans" cxnId="{8E506217-4F24-4D77-AC43-FE7E221F2F1F}">
      <dgm:prSet/>
      <dgm:spPr/>
      <dgm:t>
        <a:bodyPr/>
        <a:lstStyle/>
        <a:p>
          <a:endParaRPr lang="en-US"/>
        </a:p>
      </dgm:t>
    </dgm:pt>
    <dgm:pt modelId="{B2517DD4-EAB3-4962-8490-B7A658F43043}">
      <dgm:prSet phldrT="[Text]"/>
      <dgm:spPr/>
      <dgm:t>
        <a:bodyPr/>
        <a:lstStyle/>
        <a:p>
          <a:r>
            <a:rPr lang="en-US" dirty="0" err="1" smtClean="0"/>
            <a:t>VipDB</a:t>
          </a:r>
          <a:endParaRPr lang="en-US" dirty="0"/>
        </a:p>
      </dgm:t>
    </dgm:pt>
    <dgm:pt modelId="{49ED609F-12FB-499E-B7D9-3192CFD5CAE8}" type="parTrans" cxnId="{06EF681A-0C95-4875-B122-23B10D03095F}">
      <dgm:prSet/>
      <dgm:spPr/>
      <dgm:t>
        <a:bodyPr/>
        <a:lstStyle/>
        <a:p>
          <a:endParaRPr lang="en-US"/>
        </a:p>
      </dgm:t>
    </dgm:pt>
    <dgm:pt modelId="{66FB9A19-9ABD-4B29-BDFA-4C8C4A7D4F22}" type="sibTrans" cxnId="{06EF681A-0C95-4875-B122-23B10D03095F}">
      <dgm:prSet/>
      <dgm:spPr/>
      <dgm:t>
        <a:bodyPr/>
        <a:lstStyle/>
        <a:p>
          <a:endParaRPr lang="en-US"/>
        </a:p>
      </dgm:t>
    </dgm:pt>
    <dgm:pt modelId="{1D48DBA5-B525-4F8F-AD1C-C86E30A5C98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Manual</a:t>
          </a:r>
          <a:endParaRPr lang="en-US" dirty="0"/>
        </a:p>
      </dgm:t>
    </dgm:pt>
    <dgm:pt modelId="{27CD6B51-F732-467C-91C3-E578D5FC6DA4}" type="parTrans" cxnId="{54360271-0209-4028-8CDD-0742E655CFA8}">
      <dgm:prSet/>
      <dgm:spPr/>
      <dgm:t>
        <a:bodyPr/>
        <a:lstStyle/>
        <a:p>
          <a:endParaRPr lang="en-US"/>
        </a:p>
      </dgm:t>
    </dgm:pt>
    <dgm:pt modelId="{0719840C-97FC-4C2F-9B57-4C75B9FF2DCA}" type="sibTrans" cxnId="{54360271-0209-4028-8CDD-0742E655CFA8}">
      <dgm:prSet/>
      <dgm:spPr/>
      <dgm:t>
        <a:bodyPr/>
        <a:lstStyle/>
        <a:p>
          <a:endParaRPr lang="en-US"/>
        </a:p>
      </dgm:t>
    </dgm:pt>
    <dgm:pt modelId="{50EB156A-8AD2-4447-865C-055B71D1AEA6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US" dirty="0"/>
        </a:p>
      </dgm:t>
    </dgm:pt>
    <dgm:pt modelId="{F3D63A3B-55B8-4241-B16E-B8445B5C1866}" type="parTrans" cxnId="{675FDD43-A276-43DF-AA2A-E1CF911AA25E}">
      <dgm:prSet/>
      <dgm:spPr/>
      <dgm:t>
        <a:bodyPr/>
        <a:lstStyle/>
        <a:p>
          <a:endParaRPr lang="en-US"/>
        </a:p>
      </dgm:t>
    </dgm:pt>
    <dgm:pt modelId="{11BA4BB2-BD67-4DEF-8ADE-F53EE2718E89}" type="sibTrans" cxnId="{675FDD43-A276-43DF-AA2A-E1CF911AA25E}">
      <dgm:prSet/>
      <dgm:spPr/>
      <dgm:t>
        <a:bodyPr/>
        <a:lstStyle/>
        <a:p>
          <a:endParaRPr lang="en-US"/>
        </a:p>
      </dgm:t>
    </dgm:pt>
    <dgm:pt modelId="{0F9C1321-8C97-42E0-B0E8-354E607E20BD}">
      <dgm:prSet phldrT="[Text]"/>
      <dgm:spPr/>
      <dgm:t>
        <a:bodyPr/>
        <a:lstStyle/>
        <a:p>
          <a:r>
            <a:rPr lang="en-US" dirty="0" smtClean="0"/>
            <a:t>Field Selection</a:t>
          </a:r>
          <a:endParaRPr lang="en-US" dirty="0"/>
        </a:p>
      </dgm:t>
    </dgm:pt>
    <dgm:pt modelId="{3A6D7441-BDE5-46AB-8EF9-CF4FA4D26DA6}" type="parTrans" cxnId="{3B1879CC-8A95-4AA3-B822-16A23C29734C}">
      <dgm:prSet/>
      <dgm:spPr/>
      <dgm:t>
        <a:bodyPr/>
        <a:lstStyle/>
        <a:p>
          <a:endParaRPr lang="en-US"/>
        </a:p>
      </dgm:t>
    </dgm:pt>
    <dgm:pt modelId="{E45F0AEB-3732-44DD-B3A1-6C773170FFCC}" type="sibTrans" cxnId="{3B1879CC-8A95-4AA3-B822-16A23C29734C}">
      <dgm:prSet/>
      <dgm:spPr/>
      <dgm:t>
        <a:bodyPr/>
        <a:lstStyle/>
        <a:p>
          <a:endParaRPr lang="en-US"/>
        </a:p>
      </dgm:t>
    </dgm:pt>
    <dgm:pt modelId="{A623AC53-4BA1-4C40-A353-0FB86955A345}">
      <dgm:prSet phldrT="[Text]"/>
      <dgm:spPr/>
      <dgm:t>
        <a:bodyPr/>
        <a:lstStyle/>
        <a:p>
          <a:r>
            <a:rPr lang="en-US" dirty="0" smtClean="0"/>
            <a:t>Field Selection</a:t>
          </a:r>
          <a:endParaRPr lang="en-US" dirty="0"/>
        </a:p>
      </dgm:t>
    </dgm:pt>
    <dgm:pt modelId="{5FD1DE30-4311-4131-A044-4F2E89C864CD}" type="parTrans" cxnId="{99DA9018-0325-4433-8A3C-D7145D5725D4}">
      <dgm:prSet/>
      <dgm:spPr/>
      <dgm:t>
        <a:bodyPr/>
        <a:lstStyle/>
        <a:p>
          <a:endParaRPr lang="en-US"/>
        </a:p>
      </dgm:t>
    </dgm:pt>
    <dgm:pt modelId="{18A7587D-E95E-4991-823C-4909ECB084DF}" type="sibTrans" cxnId="{99DA9018-0325-4433-8A3C-D7145D5725D4}">
      <dgm:prSet/>
      <dgm:spPr/>
      <dgm:t>
        <a:bodyPr/>
        <a:lstStyle/>
        <a:p>
          <a:endParaRPr lang="en-US"/>
        </a:p>
      </dgm:t>
    </dgm:pt>
    <dgm:pt modelId="{8C804FD3-3B84-4512-BFD9-E9785861323E}">
      <dgm:prSet phldrT="[Text]"/>
      <dgm:spPr/>
      <dgm:t>
        <a:bodyPr/>
        <a:lstStyle/>
        <a:p>
          <a:r>
            <a:rPr lang="en-US" dirty="0" smtClean="0"/>
            <a:t>Hierarchy Selection</a:t>
          </a:r>
          <a:endParaRPr lang="en-US" dirty="0"/>
        </a:p>
      </dgm:t>
    </dgm:pt>
    <dgm:pt modelId="{8E78483A-BA75-41A8-B8CE-6DA2D18C1A89}" type="parTrans" cxnId="{1276EC72-4CA4-484F-A4E1-5C5DF009E7BD}">
      <dgm:prSet/>
      <dgm:spPr/>
      <dgm:t>
        <a:bodyPr/>
        <a:lstStyle/>
        <a:p>
          <a:endParaRPr lang="en-US"/>
        </a:p>
      </dgm:t>
    </dgm:pt>
    <dgm:pt modelId="{C67F02D5-A591-44CE-B13C-E51A68ABCB19}" type="sibTrans" cxnId="{1276EC72-4CA4-484F-A4E1-5C5DF009E7BD}">
      <dgm:prSet/>
      <dgm:spPr/>
      <dgm:t>
        <a:bodyPr/>
        <a:lstStyle/>
        <a:p>
          <a:endParaRPr lang="en-US"/>
        </a:p>
      </dgm:t>
    </dgm:pt>
    <dgm:pt modelId="{9AF742FE-5819-4E84-A4B3-E761F90D85A6}">
      <dgm:prSet phldrT="[Text]"/>
      <dgm:spPr/>
      <dgm:t>
        <a:bodyPr/>
        <a:lstStyle/>
        <a:p>
          <a:r>
            <a:rPr lang="en-US" dirty="0" smtClean="0"/>
            <a:t>Save Data in Excel</a:t>
          </a:r>
          <a:endParaRPr lang="en-US" dirty="0"/>
        </a:p>
      </dgm:t>
    </dgm:pt>
    <dgm:pt modelId="{3E66B92E-DFF1-43A9-8DCA-E23CF5765130}" type="parTrans" cxnId="{67AA4611-A533-4463-B7DC-6908515618A6}">
      <dgm:prSet/>
      <dgm:spPr/>
      <dgm:t>
        <a:bodyPr/>
        <a:lstStyle/>
        <a:p>
          <a:endParaRPr lang="en-US"/>
        </a:p>
      </dgm:t>
    </dgm:pt>
    <dgm:pt modelId="{E0424029-4C0F-4D90-A568-928E6B927069}" type="sibTrans" cxnId="{67AA4611-A533-4463-B7DC-6908515618A6}">
      <dgm:prSet/>
      <dgm:spPr/>
      <dgm:t>
        <a:bodyPr/>
        <a:lstStyle/>
        <a:p>
          <a:endParaRPr lang="en-US"/>
        </a:p>
      </dgm:t>
    </dgm:pt>
    <dgm:pt modelId="{73E37255-CBBE-4481-897E-656C9D8F7BFC}">
      <dgm:prSet phldrT="[Text]"/>
      <dgm:spPr/>
      <dgm:t>
        <a:bodyPr/>
        <a:lstStyle/>
        <a:p>
          <a:r>
            <a:rPr lang="en-US" dirty="0" smtClean="0"/>
            <a:t>Save Org in PDF</a:t>
          </a:r>
          <a:endParaRPr lang="en-US" dirty="0"/>
        </a:p>
      </dgm:t>
    </dgm:pt>
    <dgm:pt modelId="{2C038E34-098B-477C-B416-5017436B4766}" type="parTrans" cxnId="{9600FD67-03FC-488A-8E09-8A531EF7DF95}">
      <dgm:prSet/>
      <dgm:spPr/>
      <dgm:t>
        <a:bodyPr/>
        <a:lstStyle/>
        <a:p>
          <a:endParaRPr lang="en-US"/>
        </a:p>
      </dgm:t>
    </dgm:pt>
    <dgm:pt modelId="{E0C97E8C-3518-406B-8770-13A793041543}" type="sibTrans" cxnId="{9600FD67-03FC-488A-8E09-8A531EF7DF95}">
      <dgm:prSet/>
      <dgm:spPr/>
      <dgm:t>
        <a:bodyPr/>
        <a:lstStyle/>
        <a:p>
          <a:endParaRPr lang="en-US"/>
        </a:p>
      </dgm:t>
    </dgm:pt>
    <dgm:pt modelId="{605A9293-9EFE-4D6E-8D09-41728811D14F}">
      <dgm:prSet phldrT="[Text]"/>
      <dgm:spPr/>
      <dgm:t>
        <a:bodyPr/>
        <a:lstStyle/>
        <a:p>
          <a:r>
            <a:rPr lang="en-US" dirty="0" smtClean="0"/>
            <a:t>Create Share Link</a:t>
          </a:r>
          <a:endParaRPr lang="en-US" dirty="0"/>
        </a:p>
      </dgm:t>
    </dgm:pt>
    <dgm:pt modelId="{AB2ACD54-E602-4FF9-A31B-5698D7D1233F}" type="parTrans" cxnId="{A1AAA568-F13C-4BF2-8FA1-90F0E657A097}">
      <dgm:prSet/>
      <dgm:spPr/>
      <dgm:t>
        <a:bodyPr/>
        <a:lstStyle/>
        <a:p>
          <a:endParaRPr lang="en-US"/>
        </a:p>
      </dgm:t>
    </dgm:pt>
    <dgm:pt modelId="{004AF229-8BB5-4998-826F-5E4F9386AB76}" type="sibTrans" cxnId="{A1AAA568-F13C-4BF2-8FA1-90F0E657A097}">
      <dgm:prSet/>
      <dgm:spPr/>
      <dgm:t>
        <a:bodyPr/>
        <a:lstStyle/>
        <a:p>
          <a:endParaRPr lang="en-US"/>
        </a:p>
      </dgm:t>
    </dgm:pt>
    <dgm:pt modelId="{EB600E43-9515-4694-BACC-498228A3DDD0}">
      <dgm:prSet phldrT="[Text]"/>
      <dgm:spPr/>
      <dgm:t>
        <a:bodyPr/>
        <a:lstStyle/>
        <a:p>
          <a:r>
            <a:rPr lang="en-US" dirty="0" smtClean="0"/>
            <a:t>Move to Manual Edit</a:t>
          </a:r>
          <a:endParaRPr lang="en-US" dirty="0"/>
        </a:p>
      </dgm:t>
    </dgm:pt>
    <dgm:pt modelId="{1914067A-5986-4D90-8695-F6254E7BE140}" type="parTrans" cxnId="{DFA5366E-D928-4DD8-AA7A-CFE58C7347A3}">
      <dgm:prSet/>
      <dgm:spPr/>
      <dgm:t>
        <a:bodyPr/>
        <a:lstStyle/>
        <a:p>
          <a:endParaRPr lang="en-US"/>
        </a:p>
      </dgm:t>
    </dgm:pt>
    <dgm:pt modelId="{B5873299-1C83-4362-AC86-F9604B01AB57}" type="sibTrans" cxnId="{DFA5366E-D928-4DD8-AA7A-CFE58C7347A3}">
      <dgm:prSet/>
      <dgm:spPr/>
      <dgm:t>
        <a:bodyPr/>
        <a:lstStyle/>
        <a:p>
          <a:endParaRPr lang="en-US"/>
        </a:p>
      </dgm:t>
    </dgm:pt>
    <dgm:pt modelId="{0EF0909A-4747-4985-B090-ACF6B9A7AD5F}">
      <dgm:prSet phldrT="[Text]"/>
      <dgm:spPr/>
      <dgm:t>
        <a:bodyPr/>
        <a:lstStyle/>
        <a:p>
          <a:r>
            <a:rPr lang="en-US" dirty="0" smtClean="0"/>
            <a:t>Hierarchy Selection</a:t>
          </a:r>
          <a:endParaRPr lang="en-US" dirty="0"/>
        </a:p>
      </dgm:t>
    </dgm:pt>
    <dgm:pt modelId="{51AF8C96-98C8-40B1-BEC1-5DCE7A5B80B8}" type="parTrans" cxnId="{3E5413DD-1AEF-4536-8E4C-B9633952EE40}">
      <dgm:prSet/>
      <dgm:spPr/>
      <dgm:t>
        <a:bodyPr/>
        <a:lstStyle/>
        <a:p>
          <a:endParaRPr lang="en-US"/>
        </a:p>
      </dgm:t>
    </dgm:pt>
    <dgm:pt modelId="{EDE6060A-640E-445B-B86A-CEA812061037}" type="sibTrans" cxnId="{3E5413DD-1AEF-4536-8E4C-B9633952EE40}">
      <dgm:prSet/>
      <dgm:spPr/>
      <dgm:t>
        <a:bodyPr/>
        <a:lstStyle/>
        <a:p>
          <a:endParaRPr lang="en-US"/>
        </a:p>
      </dgm:t>
    </dgm:pt>
    <dgm:pt modelId="{B8ADEEDB-41E6-47AD-B347-3B97E255B31B}">
      <dgm:prSet phldrT="[Text]"/>
      <dgm:spPr/>
      <dgm:t>
        <a:bodyPr/>
        <a:lstStyle/>
        <a:p>
          <a:r>
            <a:rPr lang="en-US" dirty="0" smtClean="0"/>
            <a:t>Save Data in Excel</a:t>
          </a:r>
          <a:endParaRPr lang="en-US" dirty="0"/>
        </a:p>
      </dgm:t>
    </dgm:pt>
    <dgm:pt modelId="{EB821BB6-9588-48B9-B935-F226EF835190}" type="parTrans" cxnId="{229BDC7E-42E2-41EA-9EAD-C0A5A93418D4}">
      <dgm:prSet/>
      <dgm:spPr/>
      <dgm:t>
        <a:bodyPr/>
        <a:lstStyle/>
        <a:p>
          <a:endParaRPr lang="en-US"/>
        </a:p>
      </dgm:t>
    </dgm:pt>
    <dgm:pt modelId="{646E50D4-5A3D-423A-8995-14A69CE01B1F}" type="sibTrans" cxnId="{229BDC7E-42E2-41EA-9EAD-C0A5A93418D4}">
      <dgm:prSet/>
      <dgm:spPr/>
      <dgm:t>
        <a:bodyPr/>
        <a:lstStyle/>
        <a:p>
          <a:endParaRPr lang="en-US"/>
        </a:p>
      </dgm:t>
    </dgm:pt>
    <dgm:pt modelId="{D3D1A689-FE45-478A-BF02-4EC07411CA30}">
      <dgm:prSet phldrT="[Text]"/>
      <dgm:spPr/>
      <dgm:t>
        <a:bodyPr/>
        <a:lstStyle/>
        <a:p>
          <a:r>
            <a:rPr lang="en-US" dirty="0" smtClean="0"/>
            <a:t>Save Org in PDF</a:t>
          </a:r>
          <a:endParaRPr lang="en-US" dirty="0"/>
        </a:p>
      </dgm:t>
    </dgm:pt>
    <dgm:pt modelId="{3F27B9F3-EFD1-495A-83A9-7BAED5A1AD18}" type="parTrans" cxnId="{325C1CA5-2975-4A29-8A6B-009F6B414F3C}">
      <dgm:prSet/>
      <dgm:spPr/>
      <dgm:t>
        <a:bodyPr/>
        <a:lstStyle/>
        <a:p>
          <a:endParaRPr lang="en-US"/>
        </a:p>
      </dgm:t>
    </dgm:pt>
    <dgm:pt modelId="{9AED3B80-CC14-4E7B-A654-B0440DC40897}" type="sibTrans" cxnId="{325C1CA5-2975-4A29-8A6B-009F6B414F3C}">
      <dgm:prSet/>
      <dgm:spPr/>
      <dgm:t>
        <a:bodyPr/>
        <a:lstStyle/>
        <a:p>
          <a:endParaRPr lang="en-US"/>
        </a:p>
      </dgm:t>
    </dgm:pt>
    <dgm:pt modelId="{52525000-06B3-42A3-BC33-7308B8565ED0}">
      <dgm:prSet phldrT="[Text]"/>
      <dgm:spPr/>
      <dgm:t>
        <a:bodyPr/>
        <a:lstStyle/>
        <a:p>
          <a:r>
            <a:rPr lang="en-US" dirty="0" smtClean="0"/>
            <a:t>Create Share Link</a:t>
          </a:r>
          <a:endParaRPr lang="en-US" dirty="0"/>
        </a:p>
      </dgm:t>
    </dgm:pt>
    <dgm:pt modelId="{15725E3F-F1D8-43C4-9335-4FA9589B890A}" type="parTrans" cxnId="{2681E4FE-37BF-49A2-AB15-CAB39BF8C074}">
      <dgm:prSet/>
      <dgm:spPr/>
      <dgm:t>
        <a:bodyPr/>
        <a:lstStyle/>
        <a:p>
          <a:endParaRPr lang="en-US"/>
        </a:p>
      </dgm:t>
    </dgm:pt>
    <dgm:pt modelId="{6D69D741-DE5D-483A-819F-B30BAE974625}" type="sibTrans" cxnId="{2681E4FE-37BF-49A2-AB15-CAB39BF8C074}">
      <dgm:prSet/>
      <dgm:spPr/>
      <dgm:t>
        <a:bodyPr/>
        <a:lstStyle/>
        <a:p>
          <a:endParaRPr lang="en-US"/>
        </a:p>
      </dgm:t>
    </dgm:pt>
    <dgm:pt modelId="{C54464B6-2FF5-4595-84D1-6D0246FC52A3}">
      <dgm:prSet phldrT="[Text]"/>
      <dgm:spPr/>
      <dgm:t>
        <a:bodyPr/>
        <a:lstStyle/>
        <a:p>
          <a:r>
            <a:rPr lang="en-US" dirty="0" smtClean="0"/>
            <a:t>Save Org in Picture</a:t>
          </a:r>
          <a:endParaRPr lang="en-US" dirty="0"/>
        </a:p>
      </dgm:t>
    </dgm:pt>
    <dgm:pt modelId="{36750BD3-2EB6-46BA-AFD3-988FFCEA5906}" type="parTrans" cxnId="{CE7DF3A4-5637-4013-ABE1-C2B5BDE4B7EA}">
      <dgm:prSet/>
      <dgm:spPr/>
      <dgm:t>
        <a:bodyPr/>
        <a:lstStyle/>
        <a:p>
          <a:endParaRPr lang="en-US"/>
        </a:p>
      </dgm:t>
    </dgm:pt>
    <dgm:pt modelId="{1F440632-72E7-4114-802F-891BDA9B9B37}" type="sibTrans" cxnId="{CE7DF3A4-5637-4013-ABE1-C2B5BDE4B7EA}">
      <dgm:prSet/>
      <dgm:spPr/>
      <dgm:t>
        <a:bodyPr/>
        <a:lstStyle/>
        <a:p>
          <a:endParaRPr lang="en-US"/>
        </a:p>
      </dgm:t>
    </dgm:pt>
    <dgm:pt modelId="{AAD4B615-7FA3-4B75-BB29-CDA13689D1F5}">
      <dgm:prSet phldrT="[Text]"/>
      <dgm:spPr/>
      <dgm:t>
        <a:bodyPr/>
        <a:lstStyle/>
        <a:p>
          <a:r>
            <a:rPr lang="en-US" dirty="0" smtClean="0"/>
            <a:t>Save Org in Picture</a:t>
          </a:r>
          <a:endParaRPr lang="en-US" dirty="0"/>
        </a:p>
      </dgm:t>
    </dgm:pt>
    <dgm:pt modelId="{0CFE6552-3ACF-413F-AF58-505000A63A7B}" type="parTrans" cxnId="{E2C11F9A-2C29-4825-BFCA-CC4E03411E3E}">
      <dgm:prSet/>
      <dgm:spPr/>
      <dgm:t>
        <a:bodyPr/>
        <a:lstStyle/>
        <a:p>
          <a:endParaRPr lang="en-US"/>
        </a:p>
      </dgm:t>
    </dgm:pt>
    <dgm:pt modelId="{20A1937C-1027-4109-88E7-6864D63A8B1D}" type="sibTrans" cxnId="{E2C11F9A-2C29-4825-BFCA-CC4E03411E3E}">
      <dgm:prSet/>
      <dgm:spPr/>
      <dgm:t>
        <a:bodyPr/>
        <a:lstStyle/>
        <a:p>
          <a:endParaRPr lang="en-US"/>
        </a:p>
      </dgm:t>
    </dgm:pt>
    <dgm:pt modelId="{6A50267B-99F4-4A25-A4EB-40F9B196341B}">
      <dgm:prSet phldrT="[Text]"/>
      <dgm:spPr/>
      <dgm:t>
        <a:bodyPr/>
        <a:lstStyle/>
        <a:p>
          <a:r>
            <a:rPr lang="en-US" dirty="0" smtClean="0"/>
            <a:t>Open editor</a:t>
          </a:r>
          <a:endParaRPr lang="en-US" dirty="0"/>
        </a:p>
      </dgm:t>
    </dgm:pt>
    <dgm:pt modelId="{C8FF910D-C048-416B-BFA1-14E86A3E3EA2}" type="sibTrans" cxnId="{98AD0348-04D7-4253-A747-63E75A7F977F}">
      <dgm:prSet/>
      <dgm:spPr/>
      <dgm:t>
        <a:bodyPr/>
        <a:lstStyle/>
        <a:p>
          <a:endParaRPr lang="en-US"/>
        </a:p>
      </dgm:t>
    </dgm:pt>
    <dgm:pt modelId="{05BF7291-FD50-4E97-9806-43C469EF97EA}" type="parTrans" cxnId="{98AD0348-04D7-4253-A747-63E75A7F977F}">
      <dgm:prSet/>
      <dgm:spPr/>
      <dgm:t>
        <a:bodyPr/>
        <a:lstStyle/>
        <a:p>
          <a:endParaRPr lang="en-US"/>
        </a:p>
      </dgm:t>
    </dgm:pt>
    <dgm:pt modelId="{8A61D547-2A17-4910-BAF2-11B5250AFC81}" type="pres">
      <dgm:prSet presAssocID="{CE440009-470B-4FD0-9798-352E81EA3D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F0EB60-1279-4F57-826D-E5BEF8CEFA33}" type="pres">
      <dgm:prSet presAssocID="{5A7EB26A-51A9-4FBE-B725-C4221DBDDF1D}" presName="hierRoot1" presStyleCnt="0"/>
      <dgm:spPr/>
    </dgm:pt>
    <dgm:pt modelId="{D9801E06-EF32-40E9-ABC9-F0DF87028598}" type="pres">
      <dgm:prSet presAssocID="{5A7EB26A-51A9-4FBE-B725-C4221DBDDF1D}" presName="composite" presStyleCnt="0"/>
      <dgm:spPr/>
    </dgm:pt>
    <dgm:pt modelId="{BB804D37-4EE5-46A2-A421-0F18D447DFC9}" type="pres">
      <dgm:prSet presAssocID="{5A7EB26A-51A9-4FBE-B725-C4221DBDDF1D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F87391E-62A9-4E19-A996-7CD8341377A2}" type="pres">
      <dgm:prSet presAssocID="{5A7EB26A-51A9-4FBE-B725-C4221DBDDF1D}" presName="text" presStyleLbl="revTx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3519C-DA99-499D-BDBE-64414A4CA3E8}" type="pres">
      <dgm:prSet presAssocID="{5A7EB26A-51A9-4FBE-B725-C4221DBDDF1D}" presName="hierChild2" presStyleCnt="0"/>
      <dgm:spPr/>
    </dgm:pt>
    <dgm:pt modelId="{E31CFBE5-1CED-4115-BECE-FB337A9A6D95}" type="pres">
      <dgm:prSet presAssocID="{49ED609F-12FB-499E-B7D9-3192CFD5CAE8}" presName="Name10" presStyleLbl="parChTrans1D2" presStyleIdx="0" presStyleCnt="2"/>
      <dgm:spPr/>
    </dgm:pt>
    <dgm:pt modelId="{4525A7EE-04F7-4C19-9689-6CDBFDCC3F36}" type="pres">
      <dgm:prSet presAssocID="{B2517DD4-EAB3-4962-8490-B7A658F43043}" presName="hierRoot2" presStyleCnt="0"/>
      <dgm:spPr/>
    </dgm:pt>
    <dgm:pt modelId="{5E4B0CEA-DEB8-45A4-98AF-5BCC07421168}" type="pres">
      <dgm:prSet presAssocID="{B2517DD4-EAB3-4962-8490-B7A658F43043}" presName="composite2" presStyleCnt="0"/>
      <dgm:spPr/>
    </dgm:pt>
    <dgm:pt modelId="{2B9BCA5C-E12B-4FD0-9AC2-651C65FB6F4F}" type="pres">
      <dgm:prSet presAssocID="{B2517DD4-EAB3-4962-8490-B7A658F43043}" presName="image2" presStyleLbl="node2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7E435A2-1764-4162-837D-24E4AF0357CE}" type="pres">
      <dgm:prSet presAssocID="{B2517DD4-EAB3-4962-8490-B7A658F43043}" presName="text2" presStyleLbl="revTx" presStyleIdx="1" presStyleCnt="18">
        <dgm:presLayoutVars>
          <dgm:chPref val="3"/>
        </dgm:presLayoutVars>
      </dgm:prSet>
      <dgm:spPr/>
    </dgm:pt>
    <dgm:pt modelId="{C20722DD-398C-4825-853D-8408B4FC2F7C}" type="pres">
      <dgm:prSet presAssocID="{B2517DD4-EAB3-4962-8490-B7A658F43043}" presName="hierChild3" presStyleCnt="0"/>
      <dgm:spPr/>
    </dgm:pt>
    <dgm:pt modelId="{7261D621-37B4-4949-9DA7-F67DB397F1E9}" type="pres">
      <dgm:prSet presAssocID="{3A6D7441-BDE5-46AB-8EF9-CF4FA4D26DA6}" presName="Name17" presStyleLbl="parChTrans1D3" presStyleIdx="0" presStyleCnt="2"/>
      <dgm:spPr/>
    </dgm:pt>
    <dgm:pt modelId="{E7FF8DA1-8B47-4326-9B43-49D655C0BEC6}" type="pres">
      <dgm:prSet presAssocID="{0F9C1321-8C97-42E0-B0E8-354E607E20BD}" presName="hierRoot3" presStyleCnt="0"/>
      <dgm:spPr/>
    </dgm:pt>
    <dgm:pt modelId="{C53AB5EB-893E-4FA7-8EDF-9CB63CD57220}" type="pres">
      <dgm:prSet presAssocID="{0F9C1321-8C97-42E0-B0E8-354E607E20BD}" presName="composite3" presStyleCnt="0"/>
      <dgm:spPr/>
    </dgm:pt>
    <dgm:pt modelId="{EC5F4515-4B34-4FF8-B544-BB8411EDF2AC}" type="pres">
      <dgm:prSet presAssocID="{0F9C1321-8C97-42E0-B0E8-354E607E20BD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1510A6A-8DA5-4B16-8BB1-C725FBAE1B8B}" type="pres">
      <dgm:prSet presAssocID="{0F9C1321-8C97-42E0-B0E8-354E607E20BD}" presName="text3" presStyleLbl="revTx" presStyleIdx="2" presStyleCnt="18">
        <dgm:presLayoutVars>
          <dgm:chPref val="3"/>
        </dgm:presLayoutVars>
      </dgm:prSet>
      <dgm:spPr/>
    </dgm:pt>
    <dgm:pt modelId="{684236B5-D579-449F-80AF-7728A1934494}" type="pres">
      <dgm:prSet presAssocID="{0F9C1321-8C97-42E0-B0E8-354E607E20BD}" presName="hierChild4" presStyleCnt="0"/>
      <dgm:spPr/>
    </dgm:pt>
    <dgm:pt modelId="{09800421-D624-4035-9DE6-448BDE93AB15}" type="pres">
      <dgm:prSet presAssocID="{8E78483A-BA75-41A8-B8CE-6DA2D18C1A89}" presName="Name23" presStyleLbl="parChTrans1D4" presStyleIdx="0" presStyleCnt="13"/>
      <dgm:spPr/>
    </dgm:pt>
    <dgm:pt modelId="{BAB8594B-C0BA-4CE5-B9E8-31F05F3C95E8}" type="pres">
      <dgm:prSet presAssocID="{8C804FD3-3B84-4512-BFD9-E9785861323E}" presName="hierRoot4" presStyleCnt="0"/>
      <dgm:spPr/>
    </dgm:pt>
    <dgm:pt modelId="{1F320318-3A76-42C7-97C6-017294902A14}" type="pres">
      <dgm:prSet presAssocID="{8C804FD3-3B84-4512-BFD9-E9785861323E}" presName="composite4" presStyleCnt="0"/>
      <dgm:spPr/>
    </dgm:pt>
    <dgm:pt modelId="{C78C98A6-38BF-4F5F-90E4-315EC350FC39}" type="pres">
      <dgm:prSet presAssocID="{8C804FD3-3B84-4512-BFD9-E9785861323E}" presName="image4" presStyleLbl="node4" presStyleIdx="0" presStyleCnt="1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E51079B-DE1F-4FCB-82E5-0ABF2F907244}" type="pres">
      <dgm:prSet presAssocID="{8C804FD3-3B84-4512-BFD9-E9785861323E}" presName="text4" presStyleLbl="revTx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387D99-6F99-49D4-8490-293C82BD85A4}" type="pres">
      <dgm:prSet presAssocID="{8C804FD3-3B84-4512-BFD9-E9785861323E}" presName="hierChild5" presStyleCnt="0"/>
      <dgm:spPr/>
    </dgm:pt>
    <dgm:pt modelId="{E9508A5A-A266-4340-B3E2-A6673310F82A}" type="pres">
      <dgm:prSet presAssocID="{3E66B92E-DFF1-43A9-8DCA-E23CF5765130}" presName="Name23" presStyleLbl="parChTrans1D4" presStyleIdx="1" presStyleCnt="13"/>
      <dgm:spPr/>
    </dgm:pt>
    <dgm:pt modelId="{F44624E6-9FAB-4FF8-BEA1-361E08F90D0E}" type="pres">
      <dgm:prSet presAssocID="{9AF742FE-5819-4E84-A4B3-E761F90D85A6}" presName="hierRoot4" presStyleCnt="0"/>
      <dgm:spPr/>
    </dgm:pt>
    <dgm:pt modelId="{B4F632ED-F310-442B-9F53-D4B78D5E8A03}" type="pres">
      <dgm:prSet presAssocID="{9AF742FE-5819-4E84-A4B3-E761F90D85A6}" presName="composite4" presStyleCnt="0"/>
      <dgm:spPr/>
    </dgm:pt>
    <dgm:pt modelId="{78E512E5-9687-4DD5-9515-7FDF8ECD1270}" type="pres">
      <dgm:prSet presAssocID="{9AF742FE-5819-4E84-A4B3-E761F90D85A6}" presName="image4" presStyleLbl="node4" presStyleIdx="1" presStyleCnt="1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02EBEF7-C76F-47D3-93EA-929432C49C18}" type="pres">
      <dgm:prSet presAssocID="{9AF742FE-5819-4E84-A4B3-E761F90D85A6}" presName="text4" presStyleLbl="revTx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1D8757-85D2-4E3F-BA43-C5EF79D13B88}" type="pres">
      <dgm:prSet presAssocID="{9AF742FE-5819-4E84-A4B3-E761F90D85A6}" presName="hierChild5" presStyleCnt="0"/>
      <dgm:spPr/>
    </dgm:pt>
    <dgm:pt modelId="{0081F1BD-98A6-480C-86AC-156258D6D4A7}" type="pres">
      <dgm:prSet presAssocID="{2C038E34-098B-477C-B416-5017436B4766}" presName="Name23" presStyleLbl="parChTrans1D4" presStyleIdx="2" presStyleCnt="13"/>
      <dgm:spPr/>
    </dgm:pt>
    <dgm:pt modelId="{C67124D3-0BC8-404C-A869-09C5EF00A498}" type="pres">
      <dgm:prSet presAssocID="{73E37255-CBBE-4481-897E-656C9D8F7BFC}" presName="hierRoot4" presStyleCnt="0"/>
      <dgm:spPr/>
    </dgm:pt>
    <dgm:pt modelId="{371FED64-4103-4D61-985E-BA192689B830}" type="pres">
      <dgm:prSet presAssocID="{73E37255-CBBE-4481-897E-656C9D8F7BFC}" presName="composite4" presStyleCnt="0"/>
      <dgm:spPr/>
    </dgm:pt>
    <dgm:pt modelId="{587D36EF-25D7-4AD4-A384-7A6BCDEEFA12}" type="pres">
      <dgm:prSet presAssocID="{73E37255-CBBE-4481-897E-656C9D8F7BFC}" presName="image4" presStyleLbl="node4" presStyleIdx="2" presStyleCnt="1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CD1FAE6-E7CF-4CAC-A01C-A0484A0D55B0}" type="pres">
      <dgm:prSet presAssocID="{73E37255-CBBE-4481-897E-656C9D8F7BFC}" presName="text4" presStyleLbl="revTx" presStyleIdx="5" presStyleCnt="18">
        <dgm:presLayoutVars>
          <dgm:chPref val="3"/>
        </dgm:presLayoutVars>
      </dgm:prSet>
      <dgm:spPr/>
    </dgm:pt>
    <dgm:pt modelId="{EB78BC24-945A-46D1-8129-06ECBB671AFC}" type="pres">
      <dgm:prSet presAssocID="{73E37255-CBBE-4481-897E-656C9D8F7BFC}" presName="hierChild5" presStyleCnt="0"/>
      <dgm:spPr/>
    </dgm:pt>
    <dgm:pt modelId="{EC32085D-B949-4F00-86F7-53AC84B83E48}" type="pres">
      <dgm:prSet presAssocID="{36750BD3-2EB6-46BA-AFD3-988FFCEA5906}" presName="Name23" presStyleLbl="parChTrans1D4" presStyleIdx="3" presStyleCnt="13"/>
      <dgm:spPr/>
    </dgm:pt>
    <dgm:pt modelId="{ADC3EDA0-7FF0-48C1-9E75-699F9DE9FDA8}" type="pres">
      <dgm:prSet presAssocID="{C54464B6-2FF5-4595-84D1-6D0246FC52A3}" presName="hierRoot4" presStyleCnt="0"/>
      <dgm:spPr/>
    </dgm:pt>
    <dgm:pt modelId="{BDDD1E5E-248F-41D1-8065-E5BF963D7392}" type="pres">
      <dgm:prSet presAssocID="{C54464B6-2FF5-4595-84D1-6D0246FC52A3}" presName="composite4" presStyleCnt="0"/>
      <dgm:spPr/>
    </dgm:pt>
    <dgm:pt modelId="{B855729C-3D31-4939-AFA6-A026326D6C25}" type="pres">
      <dgm:prSet presAssocID="{C54464B6-2FF5-4595-84D1-6D0246FC52A3}" presName="image4" presStyleLbl="node4" presStyleIdx="3" presStyleCnt="1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0FE0ADFE-029F-46B9-863B-3D052B7A9A44}" type="pres">
      <dgm:prSet presAssocID="{C54464B6-2FF5-4595-84D1-6D0246FC52A3}" presName="text4" presStyleLbl="revTx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C78D0-DEB4-4555-9C04-66102A154A7C}" type="pres">
      <dgm:prSet presAssocID="{C54464B6-2FF5-4595-84D1-6D0246FC52A3}" presName="hierChild5" presStyleCnt="0"/>
      <dgm:spPr/>
    </dgm:pt>
    <dgm:pt modelId="{A57214EF-88E2-43EF-9938-C413C8C6292B}" type="pres">
      <dgm:prSet presAssocID="{AB2ACD54-E602-4FF9-A31B-5698D7D1233F}" presName="Name23" presStyleLbl="parChTrans1D4" presStyleIdx="4" presStyleCnt="13"/>
      <dgm:spPr/>
    </dgm:pt>
    <dgm:pt modelId="{5E273FD2-7EC8-45FD-AB17-D07EA0F9DC7B}" type="pres">
      <dgm:prSet presAssocID="{605A9293-9EFE-4D6E-8D09-41728811D14F}" presName="hierRoot4" presStyleCnt="0"/>
      <dgm:spPr/>
    </dgm:pt>
    <dgm:pt modelId="{53DB84CD-0396-4C97-9965-6D5E36B1CA8A}" type="pres">
      <dgm:prSet presAssocID="{605A9293-9EFE-4D6E-8D09-41728811D14F}" presName="composite4" presStyleCnt="0"/>
      <dgm:spPr/>
    </dgm:pt>
    <dgm:pt modelId="{563D10DB-B9DE-4CA5-B709-79F694703452}" type="pres">
      <dgm:prSet presAssocID="{605A9293-9EFE-4D6E-8D09-41728811D14F}" presName="image4" presStyleLbl="node4" presStyleIdx="4" presStyleCnt="1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DE6FB2D4-728C-475B-8E79-FBF85520293F}" type="pres">
      <dgm:prSet presAssocID="{605A9293-9EFE-4D6E-8D09-41728811D14F}" presName="text4" presStyleLbl="revTx" presStyleIdx="7" presStyleCnt="18">
        <dgm:presLayoutVars>
          <dgm:chPref val="3"/>
        </dgm:presLayoutVars>
      </dgm:prSet>
      <dgm:spPr/>
    </dgm:pt>
    <dgm:pt modelId="{D112C6F3-DD0F-44C9-B559-8C7991658479}" type="pres">
      <dgm:prSet presAssocID="{605A9293-9EFE-4D6E-8D09-41728811D14F}" presName="hierChild5" presStyleCnt="0"/>
      <dgm:spPr/>
    </dgm:pt>
    <dgm:pt modelId="{AA743F3E-0839-47F4-BA0F-1601ECB162F6}" type="pres">
      <dgm:prSet presAssocID="{1914067A-5986-4D90-8695-F6254E7BE140}" presName="Name23" presStyleLbl="parChTrans1D4" presStyleIdx="5" presStyleCnt="13"/>
      <dgm:spPr/>
    </dgm:pt>
    <dgm:pt modelId="{F6DBBA07-CF26-474E-B5AB-35083CA9F816}" type="pres">
      <dgm:prSet presAssocID="{EB600E43-9515-4694-BACC-498228A3DDD0}" presName="hierRoot4" presStyleCnt="0"/>
      <dgm:spPr/>
    </dgm:pt>
    <dgm:pt modelId="{0F077399-7111-426D-8414-2E32919F115E}" type="pres">
      <dgm:prSet presAssocID="{EB600E43-9515-4694-BACC-498228A3DDD0}" presName="composite4" presStyleCnt="0"/>
      <dgm:spPr/>
    </dgm:pt>
    <dgm:pt modelId="{98803985-D2F4-4DBE-B781-892486E33C83}" type="pres">
      <dgm:prSet presAssocID="{EB600E43-9515-4694-BACC-498228A3DDD0}" presName="image4" presStyleLbl="node4" presStyleIdx="5" presStyleCnt="13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2BDBA941-92AC-4D5C-BBDA-4661EDE0F731}" type="pres">
      <dgm:prSet presAssocID="{EB600E43-9515-4694-BACC-498228A3DDD0}" presName="text4" presStyleLbl="revTx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A732C8-7E20-4BCB-86A7-243CD5E9EDB7}" type="pres">
      <dgm:prSet presAssocID="{EB600E43-9515-4694-BACC-498228A3DDD0}" presName="hierChild5" presStyleCnt="0"/>
      <dgm:spPr/>
    </dgm:pt>
    <dgm:pt modelId="{DE648483-5DF3-42BA-8C34-8E58E3256B87}" type="pres">
      <dgm:prSet presAssocID="{27CD6B51-F732-467C-91C3-E578D5FC6DA4}" presName="Name10" presStyleLbl="parChTrans1D2" presStyleIdx="1" presStyleCnt="2"/>
      <dgm:spPr/>
    </dgm:pt>
    <dgm:pt modelId="{65618279-AD82-4A89-95C3-14571C57C802}" type="pres">
      <dgm:prSet presAssocID="{1D48DBA5-B525-4F8F-AD1C-C86E30A5C986}" presName="hierRoot2" presStyleCnt="0"/>
      <dgm:spPr/>
    </dgm:pt>
    <dgm:pt modelId="{8C645AEB-0963-43A9-948A-3D517D03E542}" type="pres">
      <dgm:prSet presAssocID="{1D48DBA5-B525-4F8F-AD1C-C86E30A5C986}" presName="composite2" presStyleCnt="0"/>
      <dgm:spPr/>
    </dgm:pt>
    <dgm:pt modelId="{64694688-B862-4221-A5BE-C05B491AB923}" type="pres">
      <dgm:prSet presAssocID="{1D48DBA5-B525-4F8F-AD1C-C86E30A5C986}" presName="image2" presStyleLbl="node2" presStyleIdx="1" presStyleCnt="2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F0B22C8-0EEE-4B61-B759-1C482AC3E3B2}" type="pres">
      <dgm:prSet presAssocID="{1D48DBA5-B525-4F8F-AD1C-C86E30A5C986}" presName="text2" presStyleLbl="revTx" presStyleIdx="9" presStyleCnt="18">
        <dgm:presLayoutVars>
          <dgm:chPref val="3"/>
        </dgm:presLayoutVars>
      </dgm:prSet>
      <dgm:spPr/>
    </dgm:pt>
    <dgm:pt modelId="{311ACFBA-59A3-42BF-BFB1-FC47FBBAB51E}" type="pres">
      <dgm:prSet presAssocID="{1D48DBA5-B525-4F8F-AD1C-C86E30A5C986}" presName="hierChild3" presStyleCnt="0"/>
      <dgm:spPr/>
    </dgm:pt>
    <dgm:pt modelId="{C6C510B6-E6AB-462D-9391-767FED4FF85F}" type="pres">
      <dgm:prSet presAssocID="{F3D63A3B-55B8-4241-B16E-B8445B5C1866}" presName="Name17" presStyleLbl="parChTrans1D3" presStyleIdx="1" presStyleCnt="2"/>
      <dgm:spPr/>
    </dgm:pt>
    <dgm:pt modelId="{69FD8A23-0CE0-4596-9289-A0E9DCEE16E8}" type="pres">
      <dgm:prSet presAssocID="{50EB156A-8AD2-4447-865C-055B71D1AEA6}" presName="hierRoot3" presStyleCnt="0"/>
      <dgm:spPr/>
    </dgm:pt>
    <dgm:pt modelId="{2EF510EF-866C-416D-BF13-64700EF015BB}" type="pres">
      <dgm:prSet presAssocID="{50EB156A-8AD2-4447-865C-055B71D1AEA6}" presName="composite3" presStyleCnt="0"/>
      <dgm:spPr/>
    </dgm:pt>
    <dgm:pt modelId="{A63FFBFA-D57D-459C-B2B0-70B280625118}" type="pres">
      <dgm:prSet presAssocID="{50EB156A-8AD2-4447-865C-055B71D1AEA6}" presName="image3" presStyleLbl="node3" presStyleIdx="1" presStyleCnt="2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E4D6F3DC-9C80-4E22-8E87-13964D212C5C}" type="pres">
      <dgm:prSet presAssocID="{50EB156A-8AD2-4447-865C-055B71D1AEA6}" presName="text3" presStyleLbl="revTx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697046-9B8D-4C17-B4CB-0989ACB5D7B1}" type="pres">
      <dgm:prSet presAssocID="{50EB156A-8AD2-4447-865C-055B71D1AEA6}" presName="hierChild4" presStyleCnt="0"/>
      <dgm:spPr/>
    </dgm:pt>
    <dgm:pt modelId="{2616C266-61D7-47EE-92D3-A82AFAC63B91}" type="pres">
      <dgm:prSet presAssocID="{5FD1DE30-4311-4131-A044-4F2E89C864CD}" presName="Name23" presStyleLbl="parChTrans1D4" presStyleIdx="6" presStyleCnt="13"/>
      <dgm:spPr/>
    </dgm:pt>
    <dgm:pt modelId="{09AFE02D-CAB2-4ED0-BAC3-DE909D8683EA}" type="pres">
      <dgm:prSet presAssocID="{A623AC53-4BA1-4C40-A353-0FB86955A345}" presName="hierRoot4" presStyleCnt="0"/>
      <dgm:spPr/>
    </dgm:pt>
    <dgm:pt modelId="{E51CE409-1DC2-4395-91D3-FAB66AB2E300}" type="pres">
      <dgm:prSet presAssocID="{A623AC53-4BA1-4C40-A353-0FB86955A345}" presName="composite4" presStyleCnt="0"/>
      <dgm:spPr/>
    </dgm:pt>
    <dgm:pt modelId="{3AFE62B6-BD2F-4F02-94EE-90E6EF469167}" type="pres">
      <dgm:prSet presAssocID="{A623AC53-4BA1-4C40-A353-0FB86955A345}" presName="image4" presStyleLbl="node4" presStyleIdx="6" presStyleCnt="1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C75D734-4F89-4074-860E-C60CEA65CC9B}" type="pres">
      <dgm:prSet presAssocID="{A623AC53-4BA1-4C40-A353-0FB86955A345}" presName="text4" presStyleLbl="revTx" presStyleIdx="11" presStyleCnt="18">
        <dgm:presLayoutVars>
          <dgm:chPref val="3"/>
        </dgm:presLayoutVars>
      </dgm:prSet>
      <dgm:spPr/>
    </dgm:pt>
    <dgm:pt modelId="{AA3F0D2B-4246-4CF6-8287-CC76345472A1}" type="pres">
      <dgm:prSet presAssocID="{A623AC53-4BA1-4C40-A353-0FB86955A345}" presName="hierChild5" presStyleCnt="0"/>
      <dgm:spPr/>
    </dgm:pt>
    <dgm:pt modelId="{F738899B-8D10-40BA-B15D-92AC8AAD4F2B}" type="pres">
      <dgm:prSet presAssocID="{51AF8C96-98C8-40B1-BEC1-5DCE7A5B80B8}" presName="Name23" presStyleLbl="parChTrans1D4" presStyleIdx="7" presStyleCnt="13"/>
      <dgm:spPr/>
    </dgm:pt>
    <dgm:pt modelId="{793740FD-48D3-4B89-BE75-941B23F34E53}" type="pres">
      <dgm:prSet presAssocID="{0EF0909A-4747-4985-B090-ACF6B9A7AD5F}" presName="hierRoot4" presStyleCnt="0"/>
      <dgm:spPr/>
    </dgm:pt>
    <dgm:pt modelId="{ECA5290F-CF6B-4755-9CD2-61493ED288AD}" type="pres">
      <dgm:prSet presAssocID="{0EF0909A-4747-4985-B090-ACF6B9A7AD5F}" presName="composite4" presStyleCnt="0"/>
      <dgm:spPr/>
    </dgm:pt>
    <dgm:pt modelId="{E2938CBE-7BB5-41A5-97FE-1BCB0660C69A}" type="pres">
      <dgm:prSet presAssocID="{0EF0909A-4747-4985-B090-ACF6B9A7AD5F}" presName="image4" presStyleLbl="node4" presStyleIdx="7" presStyleCnt="1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91BF8446-CE2C-4F0E-9F94-0D1DC88D34F3}" type="pres">
      <dgm:prSet presAssocID="{0EF0909A-4747-4985-B090-ACF6B9A7AD5F}" presName="text4" presStyleLbl="revTx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68C3D-2956-4363-AB75-526DD880F928}" type="pres">
      <dgm:prSet presAssocID="{0EF0909A-4747-4985-B090-ACF6B9A7AD5F}" presName="hierChild5" presStyleCnt="0"/>
      <dgm:spPr/>
    </dgm:pt>
    <dgm:pt modelId="{F6384F27-D551-4583-81FF-E7D37254EA44}" type="pres">
      <dgm:prSet presAssocID="{05BF7291-FD50-4E97-9806-43C469EF97EA}" presName="Name23" presStyleLbl="parChTrans1D4" presStyleIdx="8" presStyleCnt="13"/>
      <dgm:spPr/>
    </dgm:pt>
    <dgm:pt modelId="{38AD2038-C476-48B8-8791-8E2AB4201FA2}" type="pres">
      <dgm:prSet presAssocID="{6A50267B-99F4-4A25-A4EB-40F9B196341B}" presName="hierRoot4" presStyleCnt="0"/>
      <dgm:spPr/>
    </dgm:pt>
    <dgm:pt modelId="{2E615358-466A-4AA4-823B-D80E9EEF7428}" type="pres">
      <dgm:prSet presAssocID="{6A50267B-99F4-4A25-A4EB-40F9B196341B}" presName="composite4" presStyleCnt="0"/>
      <dgm:spPr/>
    </dgm:pt>
    <dgm:pt modelId="{DD3C6C44-4AE5-473F-AFA0-1E9C4249ECC1}" type="pres">
      <dgm:prSet presAssocID="{6A50267B-99F4-4A25-A4EB-40F9B196341B}" presName="image4" presStyleLbl="node4" presStyleIdx="8" presStyleCnt="1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185EB986-3EEE-46EE-A16D-D588EE3CE74F}" type="pres">
      <dgm:prSet presAssocID="{6A50267B-99F4-4A25-A4EB-40F9B196341B}" presName="text4" presStyleLbl="revTx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757BC-C8EE-4214-86AD-19538A9D4BFE}" type="pres">
      <dgm:prSet presAssocID="{6A50267B-99F4-4A25-A4EB-40F9B196341B}" presName="hierChild5" presStyleCnt="0"/>
      <dgm:spPr/>
    </dgm:pt>
    <dgm:pt modelId="{1E366458-D9F7-4521-9170-C8F4BC48AABA}" type="pres">
      <dgm:prSet presAssocID="{EB821BB6-9588-48B9-B935-F226EF835190}" presName="Name23" presStyleLbl="parChTrans1D4" presStyleIdx="9" presStyleCnt="13"/>
      <dgm:spPr/>
    </dgm:pt>
    <dgm:pt modelId="{27D9FEC9-A019-4660-9DAA-2A92E9DD1074}" type="pres">
      <dgm:prSet presAssocID="{B8ADEEDB-41E6-47AD-B347-3B97E255B31B}" presName="hierRoot4" presStyleCnt="0"/>
      <dgm:spPr/>
    </dgm:pt>
    <dgm:pt modelId="{355D934E-8FE3-4603-B12E-24A26753AB32}" type="pres">
      <dgm:prSet presAssocID="{B8ADEEDB-41E6-47AD-B347-3B97E255B31B}" presName="composite4" presStyleCnt="0"/>
      <dgm:spPr/>
    </dgm:pt>
    <dgm:pt modelId="{C7F1D29C-9C41-415A-8FDE-AABE4010FD7B}" type="pres">
      <dgm:prSet presAssocID="{B8ADEEDB-41E6-47AD-B347-3B97E255B31B}" presName="image4" presStyleLbl="node4" presStyleIdx="9" presStyleCnt="1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007B157D-002A-45DD-A15A-B50B85A1DFBA}" type="pres">
      <dgm:prSet presAssocID="{B8ADEEDB-41E6-47AD-B347-3B97E255B31B}" presName="text4" presStyleLbl="revTx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72B76-9EB4-47D3-9850-2D855ED28E44}" type="pres">
      <dgm:prSet presAssocID="{B8ADEEDB-41E6-47AD-B347-3B97E255B31B}" presName="hierChild5" presStyleCnt="0"/>
      <dgm:spPr/>
    </dgm:pt>
    <dgm:pt modelId="{BAE839FA-FB29-4AE6-90FA-47485912DBD2}" type="pres">
      <dgm:prSet presAssocID="{3F27B9F3-EFD1-495A-83A9-7BAED5A1AD18}" presName="Name23" presStyleLbl="parChTrans1D4" presStyleIdx="10" presStyleCnt="13"/>
      <dgm:spPr/>
    </dgm:pt>
    <dgm:pt modelId="{27892A42-FF57-406B-94E8-1F6DE3266A05}" type="pres">
      <dgm:prSet presAssocID="{D3D1A689-FE45-478A-BF02-4EC07411CA30}" presName="hierRoot4" presStyleCnt="0"/>
      <dgm:spPr/>
    </dgm:pt>
    <dgm:pt modelId="{982303DB-2E4A-42D3-804A-7C2D08A643E5}" type="pres">
      <dgm:prSet presAssocID="{D3D1A689-FE45-478A-BF02-4EC07411CA30}" presName="composite4" presStyleCnt="0"/>
      <dgm:spPr/>
    </dgm:pt>
    <dgm:pt modelId="{17A59B0F-F5FD-48D1-A684-0C6233C1FEB9}" type="pres">
      <dgm:prSet presAssocID="{D3D1A689-FE45-478A-BF02-4EC07411CA30}" presName="image4" presStyleLbl="node4" presStyleIdx="10" presStyleCnt="1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F96FBEB8-D546-4F27-8AA0-F47AA6D631B4}" type="pres">
      <dgm:prSet presAssocID="{D3D1A689-FE45-478A-BF02-4EC07411CA30}" presName="text4" presStyleLbl="revTx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01C10-1092-4E2F-828F-B4CC18BDE2BE}" type="pres">
      <dgm:prSet presAssocID="{D3D1A689-FE45-478A-BF02-4EC07411CA30}" presName="hierChild5" presStyleCnt="0"/>
      <dgm:spPr/>
    </dgm:pt>
    <dgm:pt modelId="{DD994E4B-0017-4BD8-A36D-278900E8A166}" type="pres">
      <dgm:prSet presAssocID="{0CFE6552-3ACF-413F-AF58-505000A63A7B}" presName="Name23" presStyleLbl="parChTrans1D4" presStyleIdx="11" presStyleCnt="13"/>
      <dgm:spPr/>
    </dgm:pt>
    <dgm:pt modelId="{92968E5F-3D95-4937-941D-7F7E18E3B94D}" type="pres">
      <dgm:prSet presAssocID="{AAD4B615-7FA3-4B75-BB29-CDA13689D1F5}" presName="hierRoot4" presStyleCnt="0"/>
      <dgm:spPr/>
    </dgm:pt>
    <dgm:pt modelId="{333DEE6A-1D91-497D-91C6-2A45BC771406}" type="pres">
      <dgm:prSet presAssocID="{AAD4B615-7FA3-4B75-BB29-CDA13689D1F5}" presName="composite4" presStyleCnt="0"/>
      <dgm:spPr/>
    </dgm:pt>
    <dgm:pt modelId="{A6A8E6B1-FA5D-499A-BFB8-48968F23690F}" type="pres">
      <dgm:prSet presAssocID="{AAD4B615-7FA3-4B75-BB29-CDA13689D1F5}" presName="image4" presStyleLbl="node4" presStyleIdx="11" presStyleCnt="1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DDC1F75C-7B36-40F2-9EE1-9BC40159215F}" type="pres">
      <dgm:prSet presAssocID="{AAD4B615-7FA3-4B75-BB29-CDA13689D1F5}" presName="text4" presStyleLbl="revTx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95D9F-2F51-44D5-93C0-38E2B2820AC9}" type="pres">
      <dgm:prSet presAssocID="{AAD4B615-7FA3-4B75-BB29-CDA13689D1F5}" presName="hierChild5" presStyleCnt="0"/>
      <dgm:spPr/>
    </dgm:pt>
    <dgm:pt modelId="{B26CC561-007E-41FF-946A-CF376A3EC99F}" type="pres">
      <dgm:prSet presAssocID="{15725E3F-F1D8-43C4-9335-4FA9589B890A}" presName="Name23" presStyleLbl="parChTrans1D4" presStyleIdx="12" presStyleCnt="13"/>
      <dgm:spPr/>
    </dgm:pt>
    <dgm:pt modelId="{950B0E04-310B-40C6-9B1E-7CB7282AAA18}" type="pres">
      <dgm:prSet presAssocID="{52525000-06B3-42A3-BC33-7308B8565ED0}" presName="hierRoot4" presStyleCnt="0"/>
      <dgm:spPr/>
    </dgm:pt>
    <dgm:pt modelId="{AD69DDFE-7B5A-4873-A83B-6386DD4A3E9F}" type="pres">
      <dgm:prSet presAssocID="{52525000-06B3-42A3-BC33-7308B8565ED0}" presName="composite4" presStyleCnt="0"/>
      <dgm:spPr/>
    </dgm:pt>
    <dgm:pt modelId="{3431451E-B366-4BA7-B2CE-5B76C5B823B0}" type="pres">
      <dgm:prSet presAssocID="{52525000-06B3-42A3-BC33-7308B8565ED0}" presName="image4" presStyleLbl="node4" presStyleIdx="12" presStyleCnt="1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53FF6574-D116-4044-AF77-5196A667BEAE}" type="pres">
      <dgm:prSet presAssocID="{52525000-06B3-42A3-BC33-7308B8565ED0}" presName="text4" presStyleLbl="revTx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FC399-C78D-4BCB-A498-395BBDC76BA8}" type="pres">
      <dgm:prSet presAssocID="{52525000-06B3-42A3-BC33-7308B8565ED0}" presName="hierChild5" presStyleCnt="0"/>
      <dgm:spPr/>
    </dgm:pt>
  </dgm:ptLst>
  <dgm:cxnLst>
    <dgm:cxn modelId="{675FDD43-A276-43DF-AA2A-E1CF911AA25E}" srcId="{1D48DBA5-B525-4F8F-AD1C-C86E30A5C986}" destId="{50EB156A-8AD2-4447-865C-055B71D1AEA6}" srcOrd="0" destOrd="0" parTransId="{F3D63A3B-55B8-4241-B16E-B8445B5C1866}" sibTransId="{11BA4BB2-BD67-4DEF-8ADE-F53EE2718E89}"/>
    <dgm:cxn modelId="{2681E4FE-37BF-49A2-AB15-CAB39BF8C074}" srcId="{6A50267B-99F4-4A25-A4EB-40F9B196341B}" destId="{52525000-06B3-42A3-BC33-7308B8565ED0}" srcOrd="3" destOrd="0" parTransId="{15725E3F-F1D8-43C4-9335-4FA9589B890A}" sibTransId="{6D69D741-DE5D-483A-819F-B30BAE974625}"/>
    <dgm:cxn modelId="{1276EC72-4CA4-484F-A4E1-5C5DF009E7BD}" srcId="{0F9C1321-8C97-42E0-B0E8-354E607E20BD}" destId="{8C804FD3-3B84-4512-BFD9-E9785861323E}" srcOrd="0" destOrd="0" parTransId="{8E78483A-BA75-41A8-B8CE-6DA2D18C1A89}" sibTransId="{C67F02D5-A591-44CE-B13C-E51A68ABCB19}"/>
    <dgm:cxn modelId="{C27E3FF9-2557-4E1B-8CF5-1D508287E3C5}" type="presOf" srcId="{1D48DBA5-B525-4F8F-AD1C-C86E30A5C986}" destId="{FF0B22C8-0EEE-4B61-B759-1C482AC3E3B2}" srcOrd="0" destOrd="0" presId="urn:microsoft.com/office/officeart/2009/layout/CirclePictureHierarchy"/>
    <dgm:cxn modelId="{DFA5366E-D928-4DD8-AA7A-CFE58C7347A3}" srcId="{8C804FD3-3B84-4512-BFD9-E9785861323E}" destId="{EB600E43-9515-4694-BACC-498228A3DDD0}" srcOrd="4" destOrd="0" parTransId="{1914067A-5986-4D90-8695-F6254E7BE140}" sibTransId="{B5873299-1C83-4362-AC86-F9604B01AB57}"/>
    <dgm:cxn modelId="{7F1101C5-5B36-49FB-A0C9-6FF512D99897}" type="presOf" srcId="{73E37255-CBBE-4481-897E-656C9D8F7BFC}" destId="{5CD1FAE6-E7CF-4CAC-A01C-A0484A0D55B0}" srcOrd="0" destOrd="0" presId="urn:microsoft.com/office/officeart/2009/layout/CirclePictureHierarchy"/>
    <dgm:cxn modelId="{31954238-01A8-4B96-B8C3-33F041246CA1}" type="presOf" srcId="{AB2ACD54-E602-4FF9-A31B-5698D7D1233F}" destId="{A57214EF-88E2-43EF-9938-C413C8C6292B}" srcOrd="0" destOrd="0" presId="urn:microsoft.com/office/officeart/2009/layout/CirclePictureHierarchy"/>
    <dgm:cxn modelId="{7654E108-9AE1-43B1-A558-0B07EAC1AA75}" type="presOf" srcId="{51AF8C96-98C8-40B1-BEC1-5DCE7A5B80B8}" destId="{F738899B-8D10-40BA-B15D-92AC8AAD4F2B}" srcOrd="0" destOrd="0" presId="urn:microsoft.com/office/officeart/2009/layout/CirclePictureHierarchy"/>
    <dgm:cxn modelId="{E067E6FB-02B2-48E5-8863-4BBD9D0B4B8C}" type="presOf" srcId="{D3D1A689-FE45-478A-BF02-4EC07411CA30}" destId="{F96FBEB8-D546-4F27-8AA0-F47AA6D631B4}" srcOrd="0" destOrd="0" presId="urn:microsoft.com/office/officeart/2009/layout/CirclePictureHierarchy"/>
    <dgm:cxn modelId="{DF242A25-EA8E-48A8-9532-40658CB6FFD1}" type="presOf" srcId="{9AF742FE-5819-4E84-A4B3-E761F90D85A6}" destId="{B02EBEF7-C76F-47D3-93EA-929432C49C18}" srcOrd="0" destOrd="0" presId="urn:microsoft.com/office/officeart/2009/layout/CirclePictureHierarchy"/>
    <dgm:cxn modelId="{1C46C689-0B71-4D3F-9EDB-4AD4A78EAC8B}" type="presOf" srcId="{B2517DD4-EAB3-4962-8490-B7A658F43043}" destId="{B7E435A2-1764-4162-837D-24E4AF0357CE}" srcOrd="0" destOrd="0" presId="urn:microsoft.com/office/officeart/2009/layout/CirclePictureHierarchy"/>
    <dgm:cxn modelId="{64DC230C-9E78-44A3-A993-F976FCEF9955}" type="presOf" srcId="{605A9293-9EFE-4D6E-8D09-41728811D14F}" destId="{DE6FB2D4-728C-475B-8E79-FBF85520293F}" srcOrd="0" destOrd="0" presId="urn:microsoft.com/office/officeart/2009/layout/CirclePictureHierarchy"/>
    <dgm:cxn modelId="{55EE8A5A-8CC5-4302-92E1-10A5A1D39B0C}" type="presOf" srcId="{0F9C1321-8C97-42E0-B0E8-354E607E20BD}" destId="{E1510A6A-8DA5-4B16-8BB1-C725FBAE1B8B}" srcOrd="0" destOrd="0" presId="urn:microsoft.com/office/officeart/2009/layout/CirclePictureHierarchy"/>
    <dgm:cxn modelId="{7D37CA2B-C3C0-4151-A2B0-95C4D33E3D18}" type="presOf" srcId="{27CD6B51-F732-467C-91C3-E578D5FC6DA4}" destId="{DE648483-5DF3-42BA-8C34-8E58E3256B87}" srcOrd="0" destOrd="0" presId="urn:microsoft.com/office/officeart/2009/layout/CirclePictureHierarchy"/>
    <dgm:cxn modelId="{68E8BD80-B9BE-4F02-A98B-1419DC0971EA}" type="presOf" srcId="{EB821BB6-9588-48B9-B935-F226EF835190}" destId="{1E366458-D9F7-4521-9170-C8F4BC48AABA}" srcOrd="0" destOrd="0" presId="urn:microsoft.com/office/officeart/2009/layout/CirclePictureHierarchy"/>
    <dgm:cxn modelId="{7DBA25FC-D8AD-4A1E-B7BA-2DE9B245B2CA}" type="presOf" srcId="{B8ADEEDB-41E6-47AD-B347-3B97E255B31B}" destId="{007B157D-002A-45DD-A15A-B50B85A1DFBA}" srcOrd="0" destOrd="0" presId="urn:microsoft.com/office/officeart/2009/layout/CirclePictureHierarchy"/>
    <dgm:cxn modelId="{8E2F6A93-4BEA-4561-B327-02FD368096F9}" type="presOf" srcId="{05BF7291-FD50-4E97-9806-43C469EF97EA}" destId="{F6384F27-D551-4583-81FF-E7D37254EA44}" srcOrd="0" destOrd="0" presId="urn:microsoft.com/office/officeart/2009/layout/CirclePictureHierarchy"/>
    <dgm:cxn modelId="{58C31302-64C8-44A4-8B72-ADBC6FF157B8}" type="presOf" srcId="{1914067A-5986-4D90-8695-F6254E7BE140}" destId="{AA743F3E-0839-47F4-BA0F-1601ECB162F6}" srcOrd="0" destOrd="0" presId="urn:microsoft.com/office/officeart/2009/layout/CirclePictureHierarchy"/>
    <dgm:cxn modelId="{9600FD67-03FC-488A-8E09-8A531EF7DF95}" srcId="{8C804FD3-3B84-4512-BFD9-E9785861323E}" destId="{73E37255-CBBE-4481-897E-656C9D8F7BFC}" srcOrd="1" destOrd="0" parTransId="{2C038E34-098B-477C-B416-5017436B4766}" sibTransId="{E0C97E8C-3518-406B-8770-13A793041543}"/>
    <dgm:cxn modelId="{06EF681A-0C95-4875-B122-23B10D03095F}" srcId="{5A7EB26A-51A9-4FBE-B725-C4221DBDDF1D}" destId="{B2517DD4-EAB3-4962-8490-B7A658F43043}" srcOrd="0" destOrd="0" parTransId="{49ED609F-12FB-499E-B7D9-3192CFD5CAE8}" sibTransId="{66FB9A19-9ABD-4B29-BDFA-4C8C4A7D4F22}"/>
    <dgm:cxn modelId="{325C1CA5-2975-4A29-8A6B-009F6B414F3C}" srcId="{6A50267B-99F4-4A25-A4EB-40F9B196341B}" destId="{D3D1A689-FE45-478A-BF02-4EC07411CA30}" srcOrd="1" destOrd="0" parTransId="{3F27B9F3-EFD1-495A-83A9-7BAED5A1AD18}" sibTransId="{9AED3B80-CC14-4E7B-A654-B0440DC40897}"/>
    <dgm:cxn modelId="{29531641-B8C8-4898-A322-1E76C6B6361D}" type="presOf" srcId="{3A6D7441-BDE5-46AB-8EF9-CF4FA4D26DA6}" destId="{7261D621-37B4-4949-9DA7-F67DB397F1E9}" srcOrd="0" destOrd="0" presId="urn:microsoft.com/office/officeart/2009/layout/CirclePictureHierarchy"/>
    <dgm:cxn modelId="{3E5413DD-1AEF-4536-8E4C-B9633952EE40}" srcId="{A623AC53-4BA1-4C40-A353-0FB86955A345}" destId="{0EF0909A-4747-4985-B090-ACF6B9A7AD5F}" srcOrd="0" destOrd="0" parTransId="{51AF8C96-98C8-40B1-BEC1-5DCE7A5B80B8}" sibTransId="{EDE6060A-640E-445B-B86A-CEA812061037}"/>
    <dgm:cxn modelId="{67AA4611-A533-4463-B7DC-6908515618A6}" srcId="{8C804FD3-3B84-4512-BFD9-E9785861323E}" destId="{9AF742FE-5819-4E84-A4B3-E761F90D85A6}" srcOrd="0" destOrd="0" parTransId="{3E66B92E-DFF1-43A9-8DCA-E23CF5765130}" sibTransId="{E0424029-4C0F-4D90-A568-928E6B927069}"/>
    <dgm:cxn modelId="{28BD73EC-2825-439A-A187-D21A04774C5B}" type="presOf" srcId="{2C038E34-098B-477C-B416-5017436B4766}" destId="{0081F1BD-98A6-480C-86AC-156258D6D4A7}" srcOrd="0" destOrd="0" presId="urn:microsoft.com/office/officeart/2009/layout/CirclePictureHierarchy"/>
    <dgm:cxn modelId="{ADCFE513-0864-4C29-81D0-1F69ABE2D4D6}" type="presOf" srcId="{50EB156A-8AD2-4447-865C-055B71D1AEA6}" destId="{E4D6F3DC-9C80-4E22-8E87-13964D212C5C}" srcOrd="0" destOrd="0" presId="urn:microsoft.com/office/officeart/2009/layout/CirclePictureHierarchy"/>
    <dgm:cxn modelId="{FB94455A-C45B-4C5B-9EE7-EECAD564A03E}" type="presOf" srcId="{0CFE6552-3ACF-413F-AF58-505000A63A7B}" destId="{DD994E4B-0017-4BD8-A36D-278900E8A166}" srcOrd="0" destOrd="0" presId="urn:microsoft.com/office/officeart/2009/layout/CirclePictureHierarchy"/>
    <dgm:cxn modelId="{E103B751-E237-4F33-98BE-AF19363F4D9E}" type="presOf" srcId="{49ED609F-12FB-499E-B7D9-3192CFD5CAE8}" destId="{E31CFBE5-1CED-4115-BECE-FB337A9A6D95}" srcOrd="0" destOrd="0" presId="urn:microsoft.com/office/officeart/2009/layout/CirclePictureHierarchy"/>
    <dgm:cxn modelId="{9B09F30A-CC59-4C81-8458-B663671F37F9}" type="presOf" srcId="{36750BD3-2EB6-46BA-AFD3-988FFCEA5906}" destId="{EC32085D-B949-4F00-86F7-53AC84B83E48}" srcOrd="0" destOrd="0" presId="urn:microsoft.com/office/officeart/2009/layout/CirclePictureHierarchy"/>
    <dgm:cxn modelId="{99DA9018-0325-4433-8A3C-D7145D5725D4}" srcId="{50EB156A-8AD2-4447-865C-055B71D1AEA6}" destId="{A623AC53-4BA1-4C40-A353-0FB86955A345}" srcOrd="0" destOrd="0" parTransId="{5FD1DE30-4311-4131-A044-4F2E89C864CD}" sibTransId="{18A7587D-E95E-4991-823C-4909ECB084DF}"/>
    <dgm:cxn modelId="{54360271-0209-4028-8CDD-0742E655CFA8}" srcId="{5A7EB26A-51A9-4FBE-B725-C4221DBDDF1D}" destId="{1D48DBA5-B525-4F8F-AD1C-C86E30A5C986}" srcOrd="1" destOrd="0" parTransId="{27CD6B51-F732-467C-91C3-E578D5FC6DA4}" sibTransId="{0719840C-97FC-4C2F-9B57-4C75B9FF2DCA}"/>
    <dgm:cxn modelId="{E53B60E2-0A29-4A8F-90CE-A42B88C06112}" type="presOf" srcId="{EB600E43-9515-4694-BACC-498228A3DDD0}" destId="{2BDBA941-92AC-4D5C-BBDA-4661EDE0F731}" srcOrd="0" destOrd="0" presId="urn:microsoft.com/office/officeart/2009/layout/CirclePictureHierarchy"/>
    <dgm:cxn modelId="{31C080B4-DD9D-4690-9BDC-DED6B0550F78}" type="presOf" srcId="{5FD1DE30-4311-4131-A044-4F2E89C864CD}" destId="{2616C266-61D7-47EE-92D3-A82AFAC63B91}" srcOrd="0" destOrd="0" presId="urn:microsoft.com/office/officeart/2009/layout/CirclePictureHierarchy"/>
    <dgm:cxn modelId="{79A6284F-3BF5-4C90-B7A9-2117ACCD03C7}" type="presOf" srcId="{F3D63A3B-55B8-4241-B16E-B8445B5C1866}" destId="{C6C510B6-E6AB-462D-9391-767FED4FF85F}" srcOrd="0" destOrd="0" presId="urn:microsoft.com/office/officeart/2009/layout/CirclePictureHierarchy"/>
    <dgm:cxn modelId="{3B1879CC-8A95-4AA3-B822-16A23C29734C}" srcId="{B2517DD4-EAB3-4962-8490-B7A658F43043}" destId="{0F9C1321-8C97-42E0-B0E8-354E607E20BD}" srcOrd="0" destOrd="0" parTransId="{3A6D7441-BDE5-46AB-8EF9-CF4FA4D26DA6}" sibTransId="{E45F0AEB-3732-44DD-B3A1-6C773170FFCC}"/>
    <dgm:cxn modelId="{A1AAA568-F13C-4BF2-8FA1-90F0E657A097}" srcId="{8C804FD3-3B84-4512-BFD9-E9785861323E}" destId="{605A9293-9EFE-4D6E-8D09-41728811D14F}" srcOrd="3" destOrd="0" parTransId="{AB2ACD54-E602-4FF9-A31B-5698D7D1233F}" sibTransId="{004AF229-8BB5-4998-826F-5E4F9386AB76}"/>
    <dgm:cxn modelId="{E525436E-4BB9-431F-8A69-30F9CB047FDE}" type="presOf" srcId="{3E66B92E-DFF1-43A9-8DCA-E23CF5765130}" destId="{E9508A5A-A266-4340-B3E2-A6673310F82A}" srcOrd="0" destOrd="0" presId="urn:microsoft.com/office/officeart/2009/layout/CirclePictureHierarchy"/>
    <dgm:cxn modelId="{0C657412-3B9B-4062-B202-35E6E3549EDD}" type="presOf" srcId="{A623AC53-4BA1-4C40-A353-0FB86955A345}" destId="{3C75D734-4F89-4074-860E-C60CEA65CC9B}" srcOrd="0" destOrd="0" presId="urn:microsoft.com/office/officeart/2009/layout/CirclePictureHierarchy"/>
    <dgm:cxn modelId="{EBE5410D-7A2E-44EF-AD9C-9FD78509F6A1}" type="presOf" srcId="{CE440009-470B-4FD0-9798-352E81EA3D96}" destId="{8A61D547-2A17-4910-BAF2-11B5250AFC81}" srcOrd="0" destOrd="0" presId="urn:microsoft.com/office/officeart/2009/layout/CirclePictureHierarchy"/>
    <dgm:cxn modelId="{BEF01BB2-F775-442A-B825-1F74EE21BEA1}" type="presOf" srcId="{52525000-06B3-42A3-BC33-7308B8565ED0}" destId="{53FF6574-D116-4044-AF77-5196A667BEAE}" srcOrd="0" destOrd="0" presId="urn:microsoft.com/office/officeart/2009/layout/CirclePictureHierarchy"/>
    <dgm:cxn modelId="{8E506217-4F24-4D77-AC43-FE7E221F2F1F}" srcId="{CE440009-470B-4FD0-9798-352E81EA3D96}" destId="{5A7EB26A-51A9-4FBE-B725-C4221DBDDF1D}" srcOrd="0" destOrd="0" parTransId="{DD21CB60-4CB4-42A0-9AB4-BA19D66BCC6F}" sibTransId="{8C9C711B-8F36-4999-942B-6A4FB091F9DB}"/>
    <dgm:cxn modelId="{98B08725-04B5-4275-9320-EF00F94AF75F}" type="presOf" srcId="{6A50267B-99F4-4A25-A4EB-40F9B196341B}" destId="{185EB986-3EEE-46EE-A16D-D588EE3CE74F}" srcOrd="0" destOrd="0" presId="urn:microsoft.com/office/officeart/2009/layout/CirclePictureHierarchy"/>
    <dgm:cxn modelId="{E2C11F9A-2C29-4825-BFCA-CC4E03411E3E}" srcId="{6A50267B-99F4-4A25-A4EB-40F9B196341B}" destId="{AAD4B615-7FA3-4B75-BB29-CDA13689D1F5}" srcOrd="2" destOrd="0" parTransId="{0CFE6552-3ACF-413F-AF58-505000A63A7B}" sibTransId="{20A1937C-1027-4109-88E7-6864D63A8B1D}"/>
    <dgm:cxn modelId="{333D1CAF-8492-4FF8-9357-4F9B6593FF02}" type="presOf" srcId="{3F27B9F3-EFD1-495A-83A9-7BAED5A1AD18}" destId="{BAE839FA-FB29-4AE6-90FA-47485912DBD2}" srcOrd="0" destOrd="0" presId="urn:microsoft.com/office/officeart/2009/layout/CirclePictureHierarchy"/>
    <dgm:cxn modelId="{9663BBC1-4410-4C87-9FF3-D6CF19F229F4}" type="presOf" srcId="{15725E3F-F1D8-43C4-9335-4FA9589B890A}" destId="{B26CC561-007E-41FF-946A-CF376A3EC99F}" srcOrd="0" destOrd="0" presId="urn:microsoft.com/office/officeart/2009/layout/CirclePictureHierarchy"/>
    <dgm:cxn modelId="{229BDC7E-42E2-41EA-9EAD-C0A5A93418D4}" srcId="{6A50267B-99F4-4A25-A4EB-40F9B196341B}" destId="{B8ADEEDB-41E6-47AD-B347-3B97E255B31B}" srcOrd="0" destOrd="0" parTransId="{EB821BB6-9588-48B9-B935-F226EF835190}" sibTransId="{646E50D4-5A3D-423A-8995-14A69CE01B1F}"/>
    <dgm:cxn modelId="{4C0B8643-EB04-4CDB-8C47-607CEBA5C735}" type="presOf" srcId="{8E78483A-BA75-41A8-B8CE-6DA2D18C1A89}" destId="{09800421-D624-4035-9DE6-448BDE93AB15}" srcOrd="0" destOrd="0" presId="urn:microsoft.com/office/officeart/2009/layout/CirclePictureHierarchy"/>
    <dgm:cxn modelId="{987FBEB6-9B13-480C-A483-FCFA93F00F42}" type="presOf" srcId="{C54464B6-2FF5-4595-84D1-6D0246FC52A3}" destId="{0FE0ADFE-029F-46B9-863B-3D052B7A9A44}" srcOrd="0" destOrd="0" presId="urn:microsoft.com/office/officeart/2009/layout/CirclePictureHierarchy"/>
    <dgm:cxn modelId="{98AD0348-04D7-4253-A747-63E75A7F977F}" srcId="{0EF0909A-4747-4985-B090-ACF6B9A7AD5F}" destId="{6A50267B-99F4-4A25-A4EB-40F9B196341B}" srcOrd="0" destOrd="0" parTransId="{05BF7291-FD50-4E97-9806-43C469EF97EA}" sibTransId="{C8FF910D-C048-416B-BFA1-14E86A3E3EA2}"/>
    <dgm:cxn modelId="{CE7DF3A4-5637-4013-ABE1-C2B5BDE4B7EA}" srcId="{8C804FD3-3B84-4512-BFD9-E9785861323E}" destId="{C54464B6-2FF5-4595-84D1-6D0246FC52A3}" srcOrd="2" destOrd="0" parTransId="{36750BD3-2EB6-46BA-AFD3-988FFCEA5906}" sibTransId="{1F440632-72E7-4114-802F-891BDA9B9B37}"/>
    <dgm:cxn modelId="{07EC0828-9C69-47A3-92C1-0B5757DBC3A5}" type="presOf" srcId="{8C804FD3-3B84-4512-BFD9-E9785861323E}" destId="{5E51079B-DE1F-4FCB-82E5-0ABF2F907244}" srcOrd="0" destOrd="0" presId="urn:microsoft.com/office/officeart/2009/layout/CirclePictureHierarchy"/>
    <dgm:cxn modelId="{5929ACF6-2F7E-471F-AA3D-C4F6F24CC625}" type="presOf" srcId="{5A7EB26A-51A9-4FBE-B725-C4221DBDDF1D}" destId="{2F87391E-62A9-4E19-A996-7CD8341377A2}" srcOrd="0" destOrd="0" presId="urn:microsoft.com/office/officeart/2009/layout/CirclePictureHierarchy"/>
    <dgm:cxn modelId="{93D65192-25FA-4788-9273-C57D7E65FAC2}" type="presOf" srcId="{0EF0909A-4747-4985-B090-ACF6B9A7AD5F}" destId="{91BF8446-CE2C-4F0E-9F94-0D1DC88D34F3}" srcOrd="0" destOrd="0" presId="urn:microsoft.com/office/officeart/2009/layout/CirclePictureHierarchy"/>
    <dgm:cxn modelId="{D4F7A7D5-4ED5-40BA-BE15-35E97ED739AA}" type="presOf" srcId="{AAD4B615-7FA3-4B75-BB29-CDA13689D1F5}" destId="{DDC1F75C-7B36-40F2-9EE1-9BC40159215F}" srcOrd="0" destOrd="0" presId="urn:microsoft.com/office/officeart/2009/layout/CirclePictureHierarchy"/>
    <dgm:cxn modelId="{BDC66A42-2207-4697-88F4-CF8C60F1F461}" type="presParOf" srcId="{8A61D547-2A17-4910-BAF2-11B5250AFC81}" destId="{25F0EB60-1279-4F57-826D-E5BEF8CEFA33}" srcOrd="0" destOrd="0" presId="urn:microsoft.com/office/officeart/2009/layout/CirclePictureHierarchy"/>
    <dgm:cxn modelId="{74D8CF2C-5215-4021-90C5-3209373D1FDB}" type="presParOf" srcId="{25F0EB60-1279-4F57-826D-E5BEF8CEFA33}" destId="{D9801E06-EF32-40E9-ABC9-F0DF87028598}" srcOrd="0" destOrd="0" presId="urn:microsoft.com/office/officeart/2009/layout/CirclePictureHierarchy"/>
    <dgm:cxn modelId="{A9FF2079-2C94-4449-A7BE-7D4D70410B26}" type="presParOf" srcId="{D9801E06-EF32-40E9-ABC9-F0DF87028598}" destId="{BB804D37-4EE5-46A2-A421-0F18D447DFC9}" srcOrd="0" destOrd="0" presId="urn:microsoft.com/office/officeart/2009/layout/CirclePictureHierarchy"/>
    <dgm:cxn modelId="{3A9D3204-7BE4-4888-93CB-8BEFC6FE76CE}" type="presParOf" srcId="{D9801E06-EF32-40E9-ABC9-F0DF87028598}" destId="{2F87391E-62A9-4E19-A996-7CD8341377A2}" srcOrd="1" destOrd="0" presId="urn:microsoft.com/office/officeart/2009/layout/CirclePictureHierarchy"/>
    <dgm:cxn modelId="{63CFC18E-DBC4-4071-A917-4DE21CA8E9FF}" type="presParOf" srcId="{25F0EB60-1279-4F57-826D-E5BEF8CEFA33}" destId="{DE33519C-DA99-499D-BDBE-64414A4CA3E8}" srcOrd="1" destOrd="0" presId="urn:microsoft.com/office/officeart/2009/layout/CirclePictureHierarchy"/>
    <dgm:cxn modelId="{17E9F69C-74BA-4D9F-B840-146D23E4C417}" type="presParOf" srcId="{DE33519C-DA99-499D-BDBE-64414A4CA3E8}" destId="{E31CFBE5-1CED-4115-BECE-FB337A9A6D95}" srcOrd="0" destOrd="0" presId="urn:microsoft.com/office/officeart/2009/layout/CirclePictureHierarchy"/>
    <dgm:cxn modelId="{8F7E2F26-27F1-45CD-9B10-BBCA7B51481B}" type="presParOf" srcId="{DE33519C-DA99-499D-BDBE-64414A4CA3E8}" destId="{4525A7EE-04F7-4C19-9689-6CDBFDCC3F36}" srcOrd="1" destOrd="0" presId="urn:microsoft.com/office/officeart/2009/layout/CirclePictureHierarchy"/>
    <dgm:cxn modelId="{B51B1EF5-D06F-485F-AC7C-1B2744F5C9B2}" type="presParOf" srcId="{4525A7EE-04F7-4C19-9689-6CDBFDCC3F36}" destId="{5E4B0CEA-DEB8-45A4-98AF-5BCC07421168}" srcOrd="0" destOrd="0" presId="urn:microsoft.com/office/officeart/2009/layout/CirclePictureHierarchy"/>
    <dgm:cxn modelId="{6A550FCD-F77D-4E98-AA09-1988BDB3E0CD}" type="presParOf" srcId="{5E4B0CEA-DEB8-45A4-98AF-5BCC07421168}" destId="{2B9BCA5C-E12B-4FD0-9AC2-651C65FB6F4F}" srcOrd="0" destOrd="0" presId="urn:microsoft.com/office/officeart/2009/layout/CirclePictureHierarchy"/>
    <dgm:cxn modelId="{5486BCCD-FA7E-4B0C-B0A0-E3422D2BF05C}" type="presParOf" srcId="{5E4B0CEA-DEB8-45A4-98AF-5BCC07421168}" destId="{B7E435A2-1764-4162-837D-24E4AF0357CE}" srcOrd="1" destOrd="0" presId="urn:microsoft.com/office/officeart/2009/layout/CirclePictureHierarchy"/>
    <dgm:cxn modelId="{18BF50B5-B4D0-425B-9F83-15B225A4B597}" type="presParOf" srcId="{4525A7EE-04F7-4C19-9689-6CDBFDCC3F36}" destId="{C20722DD-398C-4825-853D-8408B4FC2F7C}" srcOrd="1" destOrd="0" presId="urn:microsoft.com/office/officeart/2009/layout/CirclePictureHierarchy"/>
    <dgm:cxn modelId="{F86F5ACB-4DE8-4BAF-89EA-9DDF48549ADD}" type="presParOf" srcId="{C20722DD-398C-4825-853D-8408B4FC2F7C}" destId="{7261D621-37B4-4949-9DA7-F67DB397F1E9}" srcOrd="0" destOrd="0" presId="urn:microsoft.com/office/officeart/2009/layout/CirclePictureHierarchy"/>
    <dgm:cxn modelId="{88E59E0E-EB00-4BA3-A7B9-FB8E709089DA}" type="presParOf" srcId="{C20722DD-398C-4825-853D-8408B4FC2F7C}" destId="{E7FF8DA1-8B47-4326-9B43-49D655C0BEC6}" srcOrd="1" destOrd="0" presId="urn:microsoft.com/office/officeart/2009/layout/CirclePictureHierarchy"/>
    <dgm:cxn modelId="{8D8ABD7B-289C-45BE-9002-74437CD353F3}" type="presParOf" srcId="{E7FF8DA1-8B47-4326-9B43-49D655C0BEC6}" destId="{C53AB5EB-893E-4FA7-8EDF-9CB63CD57220}" srcOrd="0" destOrd="0" presId="urn:microsoft.com/office/officeart/2009/layout/CirclePictureHierarchy"/>
    <dgm:cxn modelId="{AE77DA5E-F8F7-448E-A5BD-7D57FC9DAEE8}" type="presParOf" srcId="{C53AB5EB-893E-4FA7-8EDF-9CB63CD57220}" destId="{EC5F4515-4B34-4FF8-B544-BB8411EDF2AC}" srcOrd="0" destOrd="0" presId="urn:microsoft.com/office/officeart/2009/layout/CirclePictureHierarchy"/>
    <dgm:cxn modelId="{5F3E8FA8-3C6D-4D4D-873C-571355F7A725}" type="presParOf" srcId="{C53AB5EB-893E-4FA7-8EDF-9CB63CD57220}" destId="{E1510A6A-8DA5-4B16-8BB1-C725FBAE1B8B}" srcOrd="1" destOrd="0" presId="urn:microsoft.com/office/officeart/2009/layout/CirclePictureHierarchy"/>
    <dgm:cxn modelId="{E2C053A5-AC4A-4350-AFDC-DB0A51902AF3}" type="presParOf" srcId="{E7FF8DA1-8B47-4326-9B43-49D655C0BEC6}" destId="{684236B5-D579-449F-80AF-7728A1934494}" srcOrd="1" destOrd="0" presId="urn:microsoft.com/office/officeart/2009/layout/CirclePictureHierarchy"/>
    <dgm:cxn modelId="{65C2F124-7F2B-4FB8-B577-FAD2D46F8BAD}" type="presParOf" srcId="{684236B5-D579-449F-80AF-7728A1934494}" destId="{09800421-D624-4035-9DE6-448BDE93AB15}" srcOrd="0" destOrd="0" presId="urn:microsoft.com/office/officeart/2009/layout/CirclePictureHierarchy"/>
    <dgm:cxn modelId="{167ACD56-37BA-487A-9D42-AE00D76C0921}" type="presParOf" srcId="{684236B5-D579-449F-80AF-7728A1934494}" destId="{BAB8594B-C0BA-4CE5-B9E8-31F05F3C95E8}" srcOrd="1" destOrd="0" presId="urn:microsoft.com/office/officeart/2009/layout/CirclePictureHierarchy"/>
    <dgm:cxn modelId="{0FC9A570-DFDA-4C25-B117-64544ECABB6A}" type="presParOf" srcId="{BAB8594B-C0BA-4CE5-B9E8-31F05F3C95E8}" destId="{1F320318-3A76-42C7-97C6-017294902A14}" srcOrd="0" destOrd="0" presId="urn:microsoft.com/office/officeart/2009/layout/CirclePictureHierarchy"/>
    <dgm:cxn modelId="{E8FC239E-9DB0-4C7A-ADF1-E101A851EF24}" type="presParOf" srcId="{1F320318-3A76-42C7-97C6-017294902A14}" destId="{C78C98A6-38BF-4F5F-90E4-315EC350FC39}" srcOrd="0" destOrd="0" presId="urn:microsoft.com/office/officeart/2009/layout/CirclePictureHierarchy"/>
    <dgm:cxn modelId="{9B3F18C8-219A-44C2-8E91-B7DBC9F9EC1E}" type="presParOf" srcId="{1F320318-3A76-42C7-97C6-017294902A14}" destId="{5E51079B-DE1F-4FCB-82E5-0ABF2F907244}" srcOrd="1" destOrd="0" presId="urn:microsoft.com/office/officeart/2009/layout/CirclePictureHierarchy"/>
    <dgm:cxn modelId="{DEE378A2-EB23-4BDB-B7A1-14BF38DF2920}" type="presParOf" srcId="{BAB8594B-C0BA-4CE5-B9E8-31F05F3C95E8}" destId="{EE387D99-6F99-49D4-8490-293C82BD85A4}" srcOrd="1" destOrd="0" presId="urn:microsoft.com/office/officeart/2009/layout/CirclePictureHierarchy"/>
    <dgm:cxn modelId="{EDD26574-C09D-461A-8D58-729B77A6F0C1}" type="presParOf" srcId="{EE387D99-6F99-49D4-8490-293C82BD85A4}" destId="{E9508A5A-A266-4340-B3E2-A6673310F82A}" srcOrd="0" destOrd="0" presId="urn:microsoft.com/office/officeart/2009/layout/CirclePictureHierarchy"/>
    <dgm:cxn modelId="{1B8F6099-3E47-48B9-AD93-779AD6A4DDBD}" type="presParOf" srcId="{EE387D99-6F99-49D4-8490-293C82BD85A4}" destId="{F44624E6-9FAB-4FF8-BEA1-361E08F90D0E}" srcOrd="1" destOrd="0" presId="urn:microsoft.com/office/officeart/2009/layout/CirclePictureHierarchy"/>
    <dgm:cxn modelId="{70784387-017F-4CB6-A68F-8C6D1B7D2686}" type="presParOf" srcId="{F44624E6-9FAB-4FF8-BEA1-361E08F90D0E}" destId="{B4F632ED-F310-442B-9F53-D4B78D5E8A03}" srcOrd="0" destOrd="0" presId="urn:microsoft.com/office/officeart/2009/layout/CirclePictureHierarchy"/>
    <dgm:cxn modelId="{D69CDDC3-49EB-44A4-82CD-9C6908455756}" type="presParOf" srcId="{B4F632ED-F310-442B-9F53-D4B78D5E8A03}" destId="{78E512E5-9687-4DD5-9515-7FDF8ECD1270}" srcOrd="0" destOrd="0" presId="urn:microsoft.com/office/officeart/2009/layout/CirclePictureHierarchy"/>
    <dgm:cxn modelId="{F442455D-21F9-4885-AD74-996B1DD67A0E}" type="presParOf" srcId="{B4F632ED-F310-442B-9F53-D4B78D5E8A03}" destId="{B02EBEF7-C76F-47D3-93EA-929432C49C18}" srcOrd="1" destOrd="0" presId="urn:microsoft.com/office/officeart/2009/layout/CirclePictureHierarchy"/>
    <dgm:cxn modelId="{C1F7ADD7-5A5E-48F2-ACCE-BBEBB690168C}" type="presParOf" srcId="{F44624E6-9FAB-4FF8-BEA1-361E08F90D0E}" destId="{191D8757-85D2-4E3F-BA43-C5EF79D13B88}" srcOrd="1" destOrd="0" presId="urn:microsoft.com/office/officeart/2009/layout/CirclePictureHierarchy"/>
    <dgm:cxn modelId="{D6E88BC5-2869-4F4F-99FD-059A80203387}" type="presParOf" srcId="{EE387D99-6F99-49D4-8490-293C82BD85A4}" destId="{0081F1BD-98A6-480C-86AC-156258D6D4A7}" srcOrd="2" destOrd="0" presId="urn:microsoft.com/office/officeart/2009/layout/CirclePictureHierarchy"/>
    <dgm:cxn modelId="{1244A931-6810-4E8C-B982-C37236C60FC0}" type="presParOf" srcId="{EE387D99-6F99-49D4-8490-293C82BD85A4}" destId="{C67124D3-0BC8-404C-A869-09C5EF00A498}" srcOrd="3" destOrd="0" presId="urn:microsoft.com/office/officeart/2009/layout/CirclePictureHierarchy"/>
    <dgm:cxn modelId="{04293627-EBCD-4B10-BDE8-300990057653}" type="presParOf" srcId="{C67124D3-0BC8-404C-A869-09C5EF00A498}" destId="{371FED64-4103-4D61-985E-BA192689B830}" srcOrd="0" destOrd="0" presId="urn:microsoft.com/office/officeart/2009/layout/CirclePictureHierarchy"/>
    <dgm:cxn modelId="{0E8825BB-B2BC-4890-AF24-B72D34405F66}" type="presParOf" srcId="{371FED64-4103-4D61-985E-BA192689B830}" destId="{587D36EF-25D7-4AD4-A384-7A6BCDEEFA12}" srcOrd="0" destOrd="0" presId="urn:microsoft.com/office/officeart/2009/layout/CirclePictureHierarchy"/>
    <dgm:cxn modelId="{38C38C2D-21F9-4A9D-90BB-FF8FEB632029}" type="presParOf" srcId="{371FED64-4103-4D61-985E-BA192689B830}" destId="{5CD1FAE6-E7CF-4CAC-A01C-A0484A0D55B0}" srcOrd="1" destOrd="0" presId="urn:microsoft.com/office/officeart/2009/layout/CirclePictureHierarchy"/>
    <dgm:cxn modelId="{BCB27FB1-47E5-4C15-BC36-FA32AA536216}" type="presParOf" srcId="{C67124D3-0BC8-404C-A869-09C5EF00A498}" destId="{EB78BC24-945A-46D1-8129-06ECBB671AFC}" srcOrd="1" destOrd="0" presId="urn:microsoft.com/office/officeart/2009/layout/CirclePictureHierarchy"/>
    <dgm:cxn modelId="{E1C7D6C9-7466-4BA7-84FA-3ED022DC3F79}" type="presParOf" srcId="{EE387D99-6F99-49D4-8490-293C82BD85A4}" destId="{EC32085D-B949-4F00-86F7-53AC84B83E48}" srcOrd="4" destOrd="0" presId="urn:microsoft.com/office/officeart/2009/layout/CirclePictureHierarchy"/>
    <dgm:cxn modelId="{FC721858-B643-4D05-ACD4-34FF60DF5B4D}" type="presParOf" srcId="{EE387D99-6F99-49D4-8490-293C82BD85A4}" destId="{ADC3EDA0-7FF0-48C1-9E75-699F9DE9FDA8}" srcOrd="5" destOrd="0" presId="urn:microsoft.com/office/officeart/2009/layout/CirclePictureHierarchy"/>
    <dgm:cxn modelId="{20CF5E9C-8140-48CE-8960-B95BC04F6E0E}" type="presParOf" srcId="{ADC3EDA0-7FF0-48C1-9E75-699F9DE9FDA8}" destId="{BDDD1E5E-248F-41D1-8065-E5BF963D7392}" srcOrd="0" destOrd="0" presId="urn:microsoft.com/office/officeart/2009/layout/CirclePictureHierarchy"/>
    <dgm:cxn modelId="{49763A38-7D11-4ABB-93D6-DB8F8360ABF5}" type="presParOf" srcId="{BDDD1E5E-248F-41D1-8065-E5BF963D7392}" destId="{B855729C-3D31-4939-AFA6-A026326D6C25}" srcOrd="0" destOrd="0" presId="urn:microsoft.com/office/officeart/2009/layout/CirclePictureHierarchy"/>
    <dgm:cxn modelId="{B924E5A6-78C1-4CC5-8C00-E0505475A3A9}" type="presParOf" srcId="{BDDD1E5E-248F-41D1-8065-E5BF963D7392}" destId="{0FE0ADFE-029F-46B9-863B-3D052B7A9A44}" srcOrd="1" destOrd="0" presId="urn:microsoft.com/office/officeart/2009/layout/CirclePictureHierarchy"/>
    <dgm:cxn modelId="{8CEE7A92-DDF3-4226-8E9D-8FC3159A4440}" type="presParOf" srcId="{ADC3EDA0-7FF0-48C1-9E75-699F9DE9FDA8}" destId="{0E6C78D0-DEB4-4555-9C04-66102A154A7C}" srcOrd="1" destOrd="0" presId="urn:microsoft.com/office/officeart/2009/layout/CirclePictureHierarchy"/>
    <dgm:cxn modelId="{F9498EDD-F1E6-4446-A84E-0E01B826912B}" type="presParOf" srcId="{EE387D99-6F99-49D4-8490-293C82BD85A4}" destId="{A57214EF-88E2-43EF-9938-C413C8C6292B}" srcOrd="6" destOrd="0" presId="urn:microsoft.com/office/officeart/2009/layout/CirclePictureHierarchy"/>
    <dgm:cxn modelId="{3C267E04-45B4-4838-B2A4-E1BE2269F3D0}" type="presParOf" srcId="{EE387D99-6F99-49D4-8490-293C82BD85A4}" destId="{5E273FD2-7EC8-45FD-AB17-D07EA0F9DC7B}" srcOrd="7" destOrd="0" presId="urn:microsoft.com/office/officeart/2009/layout/CirclePictureHierarchy"/>
    <dgm:cxn modelId="{5B5C0D2B-0E82-48A9-A9EA-9ACD546E633F}" type="presParOf" srcId="{5E273FD2-7EC8-45FD-AB17-D07EA0F9DC7B}" destId="{53DB84CD-0396-4C97-9965-6D5E36B1CA8A}" srcOrd="0" destOrd="0" presId="urn:microsoft.com/office/officeart/2009/layout/CirclePictureHierarchy"/>
    <dgm:cxn modelId="{659A45FD-A451-4C2B-9E96-70A0706BAA75}" type="presParOf" srcId="{53DB84CD-0396-4C97-9965-6D5E36B1CA8A}" destId="{563D10DB-B9DE-4CA5-B709-79F694703452}" srcOrd="0" destOrd="0" presId="urn:microsoft.com/office/officeart/2009/layout/CirclePictureHierarchy"/>
    <dgm:cxn modelId="{66F92854-B1FD-40E7-BC30-27ED12EFF8FB}" type="presParOf" srcId="{53DB84CD-0396-4C97-9965-6D5E36B1CA8A}" destId="{DE6FB2D4-728C-475B-8E79-FBF85520293F}" srcOrd="1" destOrd="0" presId="urn:microsoft.com/office/officeart/2009/layout/CirclePictureHierarchy"/>
    <dgm:cxn modelId="{EA1446A6-B70C-44AE-9491-33103752FF57}" type="presParOf" srcId="{5E273FD2-7EC8-45FD-AB17-D07EA0F9DC7B}" destId="{D112C6F3-DD0F-44C9-B559-8C7991658479}" srcOrd="1" destOrd="0" presId="urn:microsoft.com/office/officeart/2009/layout/CirclePictureHierarchy"/>
    <dgm:cxn modelId="{5029C819-4FF9-4677-AB8A-AAD59333987A}" type="presParOf" srcId="{EE387D99-6F99-49D4-8490-293C82BD85A4}" destId="{AA743F3E-0839-47F4-BA0F-1601ECB162F6}" srcOrd="8" destOrd="0" presId="urn:microsoft.com/office/officeart/2009/layout/CirclePictureHierarchy"/>
    <dgm:cxn modelId="{39AC75B8-0839-4E21-A32F-1E6011B1D85D}" type="presParOf" srcId="{EE387D99-6F99-49D4-8490-293C82BD85A4}" destId="{F6DBBA07-CF26-474E-B5AB-35083CA9F816}" srcOrd="9" destOrd="0" presId="urn:microsoft.com/office/officeart/2009/layout/CirclePictureHierarchy"/>
    <dgm:cxn modelId="{3B4EEB04-BF8B-419C-A372-50DED2CD6C6F}" type="presParOf" srcId="{F6DBBA07-CF26-474E-B5AB-35083CA9F816}" destId="{0F077399-7111-426D-8414-2E32919F115E}" srcOrd="0" destOrd="0" presId="urn:microsoft.com/office/officeart/2009/layout/CirclePictureHierarchy"/>
    <dgm:cxn modelId="{2761DC55-C853-4155-B645-3C0B46C810B7}" type="presParOf" srcId="{0F077399-7111-426D-8414-2E32919F115E}" destId="{98803985-D2F4-4DBE-B781-892486E33C83}" srcOrd="0" destOrd="0" presId="urn:microsoft.com/office/officeart/2009/layout/CirclePictureHierarchy"/>
    <dgm:cxn modelId="{53AED561-F3B0-4810-8E84-479B30C9B21E}" type="presParOf" srcId="{0F077399-7111-426D-8414-2E32919F115E}" destId="{2BDBA941-92AC-4D5C-BBDA-4661EDE0F731}" srcOrd="1" destOrd="0" presId="urn:microsoft.com/office/officeart/2009/layout/CirclePictureHierarchy"/>
    <dgm:cxn modelId="{6F172784-CCFA-4565-88A0-555C1AA7F179}" type="presParOf" srcId="{F6DBBA07-CF26-474E-B5AB-35083CA9F816}" destId="{CAA732C8-7E20-4BCB-86A7-243CD5E9EDB7}" srcOrd="1" destOrd="0" presId="urn:microsoft.com/office/officeart/2009/layout/CirclePictureHierarchy"/>
    <dgm:cxn modelId="{D67F5BC0-DFBD-4376-91B2-518D1EBBF570}" type="presParOf" srcId="{DE33519C-DA99-499D-BDBE-64414A4CA3E8}" destId="{DE648483-5DF3-42BA-8C34-8E58E3256B87}" srcOrd="2" destOrd="0" presId="urn:microsoft.com/office/officeart/2009/layout/CirclePictureHierarchy"/>
    <dgm:cxn modelId="{BD0F6DC5-0F3E-459D-9174-D9230B57AF10}" type="presParOf" srcId="{DE33519C-DA99-499D-BDBE-64414A4CA3E8}" destId="{65618279-AD82-4A89-95C3-14571C57C802}" srcOrd="3" destOrd="0" presId="urn:microsoft.com/office/officeart/2009/layout/CirclePictureHierarchy"/>
    <dgm:cxn modelId="{E2E9A0D5-A5A7-4522-BFC4-E90BEF039C50}" type="presParOf" srcId="{65618279-AD82-4A89-95C3-14571C57C802}" destId="{8C645AEB-0963-43A9-948A-3D517D03E542}" srcOrd="0" destOrd="0" presId="urn:microsoft.com/office/officeart/2009/layout/CirclePictureHierarchy"/>
    <dgm:cxn modelId="{B5286668-0B6C-478F-94E4-89DDD6004025}" type="presParOf" srcId="{8C645AEB-0963-43A9-948A-3D517D03E542}" destId="{64694688-B862-4221-A5BE-C05B491AB923}" srcOrd="0" destOrd="0" presId="urn:microsoft.com/office/officeart/2009/layout/CirclePictureHierarchy"/>
    <dgm:cxn modelId="{5408138D-2AB8-468F-8FA4-6E11FB583D3E}" type="presParOf" srcId="{8C645AEB-0963-43A9-948A-3D517D03E542}" destId="{FF0B22C8-0EEE-4B61-B759-1C482AC3E3B2}" srcOrd="1" destOrd="0" presId="urn:microsoft.com/office/officeart/2009/layout/CirclePictureHierarchy"/>
    <dgm:cxn modelId="{EC48E41C-39F5-461A-865E-7ECEEA77F9AF}" type="presParOf" srcId="{65618279-AD82-4A89-95C3-14571C57C802}" destId="{311ACFBA-59A3-42BF-BFB1-FC47FBBAB51E}" srcOrd="1" destOrd="0" presId="urn:microsoft.com/office/officeart/2009/layout/CirclePictureHierarchy"/>
    <dgm:cxn modelId="{32F6F129-791A-4099-BA4D-762262E08C8D}" type="presParOf" srcId="{311ACFBA-59A3-42BF-BFB1-FC47FBBAB51E}" destId="{C6C510B6-E6AB-462D-9391-767FED4FF85F}" srcOrd="0" destOrd="0" presId="urn:microsoft.com/office/officeart/2009/layout/CirclePictureHierarchy"/>
    <dgm:cxn modelId="{C1E0978E-E795-4EDE-9416-0681B5209F2E}" type="presParOf" srcId="{311ACFBA-59A3-42BF-BFB1-FC47FBBAB51E}" destId="{69FD8A23-0CE0-4596-9289-A0E9DCEE16E8}" srcOrd="1" destOrd="0" presId="urn:microsoft.com/office/officeart/2009/layout/CirclePictureHierarchy"/>
    <dgm:cxn modelId="{FF471DA7-CBFC-434A-BAF5-F4BAD656DCD1}" type="presParOf" srcId="{69FD8A23-0CE0-4596-9289-A0E9DCEE16E8}" destId="{2EF510EF-866C-416D-BF13-64700EF015BB}" srcOrd="0" destOrd="0" presId="urn:microsoft.com/office/officeart/2009/layout/CirclePictureHierarchy"/>
    <dgm:cxn modelId="{4E92F0D6-CAB2-4237-B64E-0ABBD8B0643E}" type="presParOf" srcId="{2EF510EF-866C-416D-BF13-64700EF015BB}" destId="{A63FFBFA-D57D-459C-B2B0-70B280625118}" srcOrd="0" destOrd="0" presId="urn:microsoft.com/office/officeart/2009/layout/CirclePictureHierarchy"/>
    <dgm:cxn modelId="{05CA6D97-26B8-485D-8390-537A52A67613}" type="presParOf" srcId="{2EF510EF-866C-416D-BF13-64700EF015BB}" destId="{E4D6F3DC-9C80-4E22-8E87-13964D212C5C}" srcOrd="1" destOrd="0" presId="urn:microsoft.com/office/officeart/2009/layout/CirclePictureHierarchy"/>
    <dgm:cxn modelId="{61034764-0615-4991-A750-782FDF5BC9BF}" type="presParOf" srcId="{69FD8A23-0CE0-4596-9289-A0E9DCEE16E8}" destId="{50697046-9B8D-4C17-B4CB-0989ACB5D7B1}" srcOrd="1" destOrd="0" presId="urn:microsoft.com/office/officeart/2009/layout/CirclePictureHierarchy"/>
    <dgm:cxn modelId="{1AD3FDCB-CAEA-4EF4-BA4D-0B88CDE0AB02}" type="presParOf" srcId="{50697046-9B8D-4C17-B4CB-0989ACB5D7B1}" destId="{2616C266-61D7-47EE-92D3-A82AFAC63B91}" srcOrd="0" destOrd="0" presId="urn:microsoft.com/office/officeart/2009/layout/CirclePictureHierarchy"/>
    <dgm:cxn modelId="{FBF402A0-8198-4EA3-B83D-096EEEB8F941}" type="presParOf" srcId="{50697046-9B8D-4C17-B4CB-0989ACB5D7B1}" destId="{09AFE02D-CAB2-4ED0-BAC3-DE909D8683EA}" srcOrd="1" destOrd="0" presId="urn:microsoft.com/office/officeart/2009/layout/CirclePictureHierarchy"/>
    <dgm:cxn modelId="{4CC218F5-253F-409A-A710-4917E0BA7EE9}" type="presParOf" srcId="{09AFE02D-CAB2-4ED0-BAC3-DE909D8683EA}" destId="{E51CE409-1DC2-4395-91D3-FAB66AB2E300}" srcOrd="0" destOrd="0" presId="urn:microsoft.com/office/officeart/2009/layout/CirclePictureHierarchy"/>
    <dgm:cxn modelId="{1F5629C1-63A4-4535-BE8A-710061EB56E2}" type="presParOf" srcId="{E51CE409-1DC2-4395-91D3-FAB66AB2E300}" destId="{3AFE62B6-BD2F-4F02-94EE-90E6EF469167}" srcOrd="0" destOrd="0" presId="urn:microsoft.com/office/officeart/2009/layout/CirclePictureHierarchy"/>
    <dgm:cxn modelId="{688E1740-3A76-44AE-9948-D392699D1849}" type="presParOf" srcId="{E51CE409-1DC2-4395-91D3-FAB66AB2E300}" destId="{3C75D734-4F89-4074-860E-C60CEA65CC9B}" srcOrd="1" destOrd="0" presId="urn:microsoft.com/office/officeart/2009/layout/CirclePictureHierarchy"/>
    <dgm:cxn modelId="{B795AD6F-394E-4B8A-A7EE-E4083A1CFCD9}" type="presParOf" srcId="{09AFE02D-CAB2-4ED0-BAC3-DE909D8683EA}" destId="{AA3F0D2B-4246-4CF6-8287-CC76345472A1}" srcOrd="1" destOrd="0" presId="urn:microsoft.com/office/officeart/2009/layout/CirclePictureHierarchy"/>
    <dgm:cxn modelId="{873537E5-8B29-4ECE-97ED-725C4736E6EF}" type="presParOf" srcId="{AA3F0D2B-4246-4CF6-8287-CC76345472A1}" destId="{F738899B-8D10-40BA-B15D-92AC8AAD4F2B}" srcOrd="0" destOrd="0" presId="urn:microsoft.com/office/officeart/2009/layout/CirclePictureHierarchy"/>
    <dgm:cxn modelId="{32E563A3-5320-4C27-963C-35A0F31FCC56}" type="presParOf" srcId="{AA3F0D2B-4246-4CF6-8287-CC76345472A1}" destId="{793740FD-48D3-4B89-BE75-941B23F34E53}" srcOrd="1" destOrd="0" presId="urn:microsoft.com/office/officeart/2009/layout/CirclePictureHierarchy"/>
    <dgm:cxn modelId="{875F61B2-0A05-433B-A7D0-5DF6D034FCAC}" type="presParOf" srcId="{793740FD-48D3-4B89-BE75-941B23F34E53}" destId="{ECA5290F-CF6B-4755-9CD2-61493ED288AD}" srcOrd="0" destOrd="0" presId="urn:microsoft.com/office/officeart/2009/layout/CirclePictureHierarchy"/>
    <dgm:cxn modelId="{64F1EB21-39C1-425F-A318-B5435141CC34}" type="presParOf" srcId="{ECA5290F-CF6B-4755-9CD2-61493ED288AD}" destId="{E2938CBE-7BB5-41A5-97FE-1BCB0660C69A}" srcOrd="0" destOrd="0" presId="urn:microsoft.com/office/officeart/2009/layout/CirclePictureHierarchy"/>
    <dgm:cxn modelId="{6A19D763-76EE-4CCC-B981-BDE3F6B902C0}" type="presParOf" srcId="{ECA5290F-CF6B-4755-9CD2-61493ED288AD}" destId="{91BF8446-CE2C-4F0E-9F94-0D1DC88D34F3}" srcOrd="1" destOrd="0" presId="urn:microsoft.com/office/officeart/2009/layout/CirclePictureHierarchy"/>
    <dgm:cxn modelId="{933EA450-2106-4D81-BAE4-DB6172CF3454}" type="presParOf" srcId="{793740FD-48D3-4B89-BE75-941B23F34E53}" destId="{F0768C3D-2956-4363-AB75-526DD880F928}" srcOrd="1" destOrd="0" presId="urn:microsoft.com/office/officeart/2009/layout/CirclePictureHierarchy"/>
    <dgm:cxn modelId="{0E8A2DC0-D7C3-4034-B35D-B44BF0C8A21F}" type="presParOf" srcId="{F0768C3D-2956-4363-AB75-526DD880F928}" destId="{F6384F27-D551-4583-81FF-E7D37254EA44}" srcOrd="0" destOrd="0" presId="urn:microsoft.com/office/officeart/2009/layout/CirclePictureHierarchy"/>
    <dgm:cxn modelId="{D0563C00-4665-406A-A0E3-91EBE5804B8C}" type="presParOf" srcId="{F0768C3D-2956-4363-AB75-526DD880F928}" destId="{38AD2038-C476-48B8-8791-8E2AB4201FA2}" srcOrd="1" destOrd="0" presId="urn:microsoft.com/office/officeart/2009/layout/CirclePictureHierarchy"/>
    <dgm:cxn modelId="{4F52AD98-1142-45D3-93ED-F317E887D209}" type="presParOf" srcId="{38AD2038-C476-48B8-8791-8E2AB4201FA2}" destId="{2E615358-466A-4AA4-823B-D80E9EEF7428}" srcOrd="0" destOrd="0" presId="urn:microsoft.com/office/officeart/2009/layout/CirclePictureHierarchy"/>
    <dgm:cxn modelId="{C22B8CB4-DA54-43B7-95A8-8150D854F015}" type="presParOf" srcId="{2E615358-466A-4AA4-823B-D80E9EEF7428}" destId="{DD3C6C44-4AE5-473F-AFA0-1E9C4249ECC1}" srcOrd="0" destOrd="0" presId="urn:microsoft.com/office/officeart/2009/layout/CirclePictureHierarchy"/>
    <dgm:cxn modelId="{8C892126-11F7-41D5-BD75-26D3363D582B}" type="presParOf" srcId="{2E615358-466A-4AA4-823B-D80E9EEF7428}" destId="{185EB986-3EEE-46EE-A16D-D588EE3CE74F}" srcOrd="1" destOrd="0" presId="urn:microsoft.com/office/officeart/2009/layout/CirclePictureHierarchy"/>
    <dgm:cxn modelId="{AD93905C-8BC6-4DC5-B49E-C2A694691F42}" type="presParOf" srcId="{38AD2038-C476-48B8-8791-8E2AB4201FA2}" destId="{C87757BC-C8EE-4214-86AD-19538A9D4BFE}" srcOrd="1" destOrd="0" presId="urn:microsoft.com/office/officeart/2009/layout/CirclePictureHierarchy"/>
    <dgm:cxn modelId="{C8D8C3A3-42D5-4228-8970-D8D3D28B1A64}" type="presParOf" srcId="{C87757BC-C8EE-4214-86AD-19538A9D4BFE}" destId="{1E366458-D9F7-4521-9170-C8F4BC48AABA}" srcOrd="0" destOrd="0" presId="urn:microsoft.com/office/officeart/2009/layout/CirclePictureHierarchy"/>
    <dgm:cxn modelId="{481DA0AA-C175-4377-89CA-3D13599F4E8A}" type="presParOf" srcId="{C87757BC-C8EE-4214-86AD-19538A9D4BFE}" destId="{27D9FEC9-A019-4660-9DAA-2A92E9DD1074}" srcOrd="1" destOrd="0" presId="urn:microsoft.com/office/officeart/2009/layout/CirclePictureHierarchy"/>
    <dgm:cxn modelId="{EFA82B69-251B-48D4-B943-F884BB697D76}" type="presParOf" srcId="{27D9FEC9-A019-4660-9DAA-2A92E9DD1074}" destId="{355D934E-8FE3-4603-B12E-24A26753AB32}" srcOrd="0" destOrd="0" presId="urn:microsoft.com/office/officeart/2009/layout/CirclePictureHierarchy"/>
    <dgm:cxn modelId="{C57BCC86-8344-49D6-850F-B89CDE2B7C04}" type="presParOf" srcId="{355D934E-8FE3-4603-B12E-24A26753AB32}" destId="{C7F1D29C-9C41-415A-8FDE-AABE4010FD7B}" srcOrd="0" destOrd="0" presId="urn:microsoft.com/office/officeart/2009/layout/CirclePictureHierarchy"/>
    <dgm:cxn modelId="{E7675306-C7D9-464A-85C3-49B42FD24D77}" type="presParOf" srcId="{355D934E-8FE3-4603-B12E-24A26753AB32}" destId="{007B157D-002A-45DD-A15A-B50B85A1DFBA}" srcOrd="1" destOrd="0" presId="urn:microsoft.com/office/officeart/2009/layout/CirclePictureHierarchy"/>
    <dgm:cxn modelId="{FC18C78B-5989-4C0F-B497-57540B17275D}" type="presParOf" srcId="{27D9FEC9-A019-4660-9DAA-2A92E9DD1074}" destId="{34172B76-9EB4-47D3-9850-2D855ED28E44}" srcOrd="1" destOrd="0" presId="urn:microsoft.com/office/officeart/2009/layout/CirclePictureHierarchy"/>
    <dgm:cxn modelId="{C984FF6B-61B8-43CE-950A-5A16F186A3D6}" type="presParOf" srcId="{C87757BC-C8EE-4214-86AD-19538A9D4BFE}" destId="{BAE839FA-FB29-4AE6-90FA-47485912DBD2}" srcOrd="2" destOrd="0" presId="urn:microsoft.com/office/officeart/2009/layout/CirclePictureHierarchy"/>
    <dgm:cxn modelId="{11AFC9A0-233C-4C57-823A-93F44660DAAB}" type="presParOf" srcId="{C87757BC-C8EE-4214-86AD-19538A9D4BFE}" destId="{27892A42-FF57-406B-94E8-1F6DE3266A05}" srcOrd="3" destOrd="0" presId="urn:microsoft.com/office/officeart/2009/layout/CirclePictureHierarchy"/>
    <dgm:cxn modelId="{58F25FA4-98B0-43BB-BBBE-9693CC701F21}" type="presParOf" srcId="{27892A42-FF57-406B-94E8-1F6DE3266A05}" destId="{982303DB-2E4A-42D3-804A-7C2D08A643E5}" srcOrd="0" destOrd="0" presId="urn:microsoft.com/office/officeart/2009/layout/CirclePictureHierarchy"/>
    <dgm:cxn modelId="{C9ED0DE8-AB8A-48C5-84BF-A397D12EE672}" type="presParOf" srcId="{982303DB-2E4A-42D3-804A-7C2D08A643E5}" destId="{17A59B0F-F5FD-48D1-A684-0C6233C1FEB9}" srcOrd="0" destOrd="0" presId="urn:microsoft.com/office/officeart/2009/layout/CirclePictureHierarchy"/>
    <dgm:cxn modelId="{8ECD41FB-9F01-4F67-A66D-A8E5EDE164EB}" type="presParOf" srcId="{982303DB-2E4A-42D3-804A-7C2D08A643E5}" destId="{F96FBEB8-D546-4F27-8AA0-F47AA6D631B4}" srcOrd="1" destOrd="0" presId="urn:microsoft.com/office/officeart/2009/layout/CirclePictureHierarchy"/>
    <dgm:cxn modelId="{241288BA-A826-4B00-98D1-C85DE825E96A}" type="presParOf" srcId="{27892A42-FF57-406B-94E8-1F6DE3266A05}" destId="{D2C01C10-1092-4E2F-828F-B4CC18BDE2BE}" srcOrd="1" destOrd="0" presId="urn:microsoft.com/office/officeart/2009/layout/CirclePictureHierarchy"/>
    <dgm:cxn modelId="{E5687D78-10D4-4F25-A658-D76EE901274E}" type="presParOf" srcId="{C87757BC-C8EE-4214-86AD-19538A9D4BFE}" destId="{DD994E4B-0017-4BD8-A36D-278900E8A166}" srcOrd="4" destOrd="0" presId="urn:microsoft.com/office/officeart/2009/layout/CirclePictureHierarchy"/>
    <dgm:cxn modelId="{A4984527-BEE4-4057-94CF-31CFEAE6E91D}" type="presParOf" srcId="{C87757BC-C8EE-4214-86AD-19538A9D4BFE}" destId="{92968E5F-3D95-4937-941D-7F7E18E3B94D}" srcOrd="5" destOrd="0" presId="urn:microsoft.com/office/officeart/2009/layout/CirclePictureHierarchy"/>
    <dgm:cxn modelId="{4289DA53-7F03-4AA1-9733-EF77C16E6B69}" type="presParOf" srcId="{92968E5F-3D95-4937-941D-7F7E18E3B94D}" destId="{333DEE6A-1D91-497D-91C6-2A45BC771406}" srcOrd="0" destOrd="0" presId="urn:microsoft.com/office/officeart/2009/layout/CirclePictureHierarchy"/>
    <dgm:cxn modelId="{858BA9D2-CAC5-4F9B-8F88-582F31D8ABD3}" type="presParOf" srcId="{333DEE6A-1D91-497D-91C6-2A45BC771406}" destId="{A6A8E6B1-FA5D-499A-BFB8-48968F23690F}" srcOrd="0" destOrd="0" presId="urn:microsoft.com/office/officeart/2009/layout/CirclePictureHierarchy"/>
    <dgm:cxn modelId="{F7D2779E-724A-40F9-9C2C-50AD838138BD}" type="presParOf" srcId="{333DEE6A-1D91-497D-91C6-2A45BC771406}" destId="{DDC1F75C-7B36-40F2-9EE1-9BC40159215F}" srcOrd="1" destOrd="0" presId="urn:microsoft.com/office/officeart/2009/layout/CirclePictureHierarchy"/>
    <dgm:cxn modelId="{B8821166-CDE4-4738-B7BD-93EA4B38F440}" type="presParOf" srcId="{92968E5F-3D95-4937-941D-7F7E18E3B94D}" destId="{85895D9F-2F51-44D5-93C0-38E2B2820AC9}" srcOrd="1" destOrd="0" presId="urn:microsoft.com/office/officeart/2009/layout/CirclePictureHierarchy"/>
    <dgm:cxn modelId="{5AC536F3-038B-41CC-AC5A-AA41E595C557}" type="presParOf" srcId="{C87757BC-C8EE-4214-86AD-19538A9D4BFE}" destId="{B26CC561-007E-41FF-946A-CF376A3EC99F}" srcOrd="6" destOrd="0" presId="urn:microsoft.com/office/officeart/2009/layout/CirclePictureHierarchy"/>
    <dgm:cxn modelId="{BAFD1648-DBB5-42D6-A5CC-6A7CA3A2D91F}" type="presParOf" srcId="{C87757BC-C8EE-4214-86AD-19538A9D4BFE}" destId="{950B0E04-310B-40C6-9B1E-7CB7282AAA18}" srcOrd="7" destOrd="0" presId="urn:microsoft.com/office/officeart/2009/layout/CirclePictureHierarchy"/>
    <dgm:cxn modelId="{DB8A50F3-29B4-4899-B4C6-19D7FB5819EF}" type="presParOf" srcId="{950B0E04-310B-40C6-9B1E-7CB7282AAA18}" destId="{AD69DDFE-7B5A-4873-A83B-6386DD4A3E9F}" srcOrd="0" destOrd="0" presId="urn:microsoft.com/office/officeart/2009/layout/CirclePictureHierarchy"/>
    <dgm:cxn modelId="{462AA86A-4B11-48D5-8B5A-6936C5CAC8AA}" type="presParOf" srcId="{AD69DDFE-7B5A-4873-A83B-6386DD4A3E9F}" destId="{3431451E-B366-4BA7-B2CE-5B76C5B823B0}" srcOrd="0" destOrd="0" presId="urn:microsoft.com/office/officeart/2009/layout/CirclePictureHierarchy"/>
    <dgm:cxn modelId="{176ACFB8-B7B0-49F1-A867-BF63F65AA20E}" type="presParOf" srcId="{AD69DDFE-7B5A-4873-A83B-6386DD4A3E9F}" destId="{53FF6574-D116-4044-AF77-5196A667BEAE}" srcOrd="1" destOrd="0" presId="urn:microsoft.com/office/officeart/2009/layout/CirclePictureHierarchy"/>
    <dgm:cxn modelId="{333ED2DF-6D70-47E2-BD66-E7D8EE9DA160}" type="presParOf" srcId="{950B0E04-310B-40C6-9B1E-7CB7282AAA18}" destId="{200FC399-C78D-4BCB-A498-395BBDC76BA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CC561-007E-41FF-946A-CF376A3EC99F}">
      <dsp:nvSpPr>
        <dsp:cNvPr id="0" name=""/>
        <dsp:cNvSpPr/>
      </dsp:nvSpPr>
      <dsp:spPr>
        <a:xfrm>
          <a:off x="8216620" y="5189178"/>
          <a:ext cx="2378235" cy="1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"/>
              </a:lnTo>
              <a:lnTo>
                <a:pt x="2378235" y="91526"/>
              </a:lnTo>
              <a:lnTo>
                <a:pt x="2378235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94E4B-0017-4BD8-A36D-278900E8A166}">
      <dsp:nvSpPr>
        <dsp:cNvPr id="0" name=""/>
        <dsp:cNvSpPr/>
      </dsp:nvSpPr>
      <dsp:spPr>
        <a:xfrm>
          <a:off x="8216620" y="5189178"/>
          <a:ext cx="792745" cy="1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"/>
              </a:lnTo>
              <a:lnTo>
                <a:pt x="792745" y="91526"/>
              </a:lnTo>
              <a:lnTo>
                <a:pt x="792745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839FA-FB29-4AE6-90FA-47485912DBD2}">
      <dsp:nvSpPr>
        <dsp:cNvPr id="0" name=""/>
        <dsp:cNvSpPr/>
      </dsp:nvSpPr>
      <dsp:spPr>
        <a:xfrm>
          <a:off x="7423875" y="5189178"/>
          <a:ext cx="792745" cy="181610"/>
        </a:xfrm>
        <a:custGeom>
          <a:avLst/>
          <a:gdLst/>
          <a:ahLst/>
          <a:cxnLst/>
          <a:rect l="0" t="0" r="0" b="0"/>
          <a:pathLst>
            <a:path>
              <a:moveTo>
                <a:pt x="792745" y="0"/>
              </a:moveTo>
              <a:lnTo>
                <a:pt x="792745" y="91526"/>
              </a:lnTo>
              <a:lnTo>
                <a:pt x="0" y="91526"/>
              </a:lnTo>
              <a:lnTo>
                <a:pt x="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66458-D9F7-4521-9170-C8F4BC48AABA}">
      <dsp:nvSpPr>
        <dsp:cNvPr id="0" name=""/>
        <dsp:cNvSpPr/>
      </dsp:nvSpPr>
      <dsp:spPr>
        <a:xfrm>
          <a:off x="5838384" y="5189178"/>
          <a:ext cx="2378235" cy="181610"/>
        </a:xfrm>
        <a:custGeom>
          <a:avLst/>
          <a:gdLst/>
          <a:ahLst/>
          <a:cxnLst/>
          <a:rect l="0" t="0" r="0" b="0"/>
          <a:pathLst>
            <a:path>
              <a:moveTo>
                <a:pt x="2378235" y="0"/>
              </a:moveTo>
              <a:lnTo>
                <a:pt x="2378235" y="91526"/>
              </a:lnTo>
              <a:lnTo>
                <a:pt x="0" y="91526"/>
              </a:lnTo>
              <a:lnTo>
                <a:pt x="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84F27-D551-4583-81FF-E7D37254EA44}">
      <dsp:nvSpPr>
        <dsp:cNvPr id="0" name=""/>
        <dsp:cNvSpPr/>
      </dsp:nvSpPr>
      <dsp:spPr>
        <a:xfrm>
          <a:off x="8170900" y="4431025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8899B-8D10-40BA-B15D-92AC8AAD4F2B}">
      <dsp:nvSpPr>
        <dsp:cNvPr id="0" name=""/>
        <dsp:cNvSpPr/>
      </dsp:nvSpPr>
      <dsp:spPr>
        <a:xfrm>
          <a:off x="8170900" y="3672873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6C266-61D7-47EE-92D3-A82AFAC63B91}">
      <dsp:nvSpPr>
        <dsp:cNvPr id="0" name=""/>
        <dsp:cNvSpPr/>
      </dsp:nvSpPr>
      <dsp:spPr>
        <a:xfrm>
          <a:off x="8170900" y="2914720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510B6-E6AB-462D-9391-767FED4FF85F}">
      <dsp:nvSpPr>
        <dsp:cNvPr id="0" name=""/>
        <dsp:cNvSpPr/>
      </dsp:nvSpPr>
      <dsp:spPr>
        <a:xfrm>
          <a:off x="8170900" y="2156567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483-5DF3-42BA-8C34-8E58E3256B87}">
      <dsp:nvSpPr>
        <dsp:cNvPr id="0" name=""/>
        <dsp:cNvSpPr/>
      </dsp:nvSpPr>
      <dsp:spPr>
        <a:xfrm>
          <a:off x="5838384" y="1398414"/>
          <a:ext cx="2378235" cy="1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"/>
              </a:lnTo>
              <a:lnTo>
                <a:pt x="2378235" y="91526"/>
              </a:lnTo>
              <a:lnTo>
                <a:pt x="2378235" y="181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43F3E-0839-47F4-BA0F-1601ECB162F6}">
      <dsp:nvSpPr>
        <dsp:cNvPr id="0" name=""/>
        <dsp:cNvSpPr/>
      </dsp:nvSpPr>
      <dsp:spPr>
        <a:xfrm>
          <a:off x="3460148" y="3672873"/>
          <a:ext cx="3170981" cy="1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"/>
              </a:lnTo>
              <a:lnTo>
                <a:pt x="3170981" y="91526"/>
              </a:lnTo>
              <a:lnTo>
                <a:pt x="3170981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214EF-88E2-43EF-9938-C413C8C6292B}">
      <dsp:nvSpPr>
        <dsp:cNvPr id="0" name=""/>
        <dsp:cNvSpPr/>
      </dsp:nvSpPr>
      <dsp:spPr>
        <a:xfrm>
          <a:off x="3460148" y="3672873"/>
          <a:ext cx="1585490" cy="1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"/>
              </a:lnTo>
              <a:lnTo>
                <a:pt x="1585490" y="91526"/>
              </a:lnTo>
              <a:lnTo>
                <a:pt x="158549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085D-B949-4F00-86F7-53AC84B83E48}">
      <dsp:nvSpPr>
        <dsp:cNvPr id="0" name=""/>
        <dsp:cNvSpPr/>
      </dsp:nvSpPr>
      <dsp:spPr>
        <a:xfrm>
          <a:off x="3414428" y="3672873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1F1BD-98A6-480C-86AC-156258D6D4A7}">
      <dsp:nvSpPr>
        <dsp:cNvPr id="0" name=""/>
        <dsp:cNvSpPr/>
      </dsp:nvSpPr>
      <dsp:spPr>
        <a:xfrm>
          <a:off x="1874658" y="3672873"/>
          <a:ext cx="1585490" cy="181610"/>
        </a:xfrm>
        <a:custGeom>
          <a:avLst/>
          <a:gdLst/>
          <a:ahLst/>
          <a:cxnLst/>
          <a:rect l="0" t="0" r="0" b="0"/>
          <a:pathLst>
            <a:path>
              <a:moveTo>
                <a:pt x="1585490" y="0"/>
              </a:moveTo>
              <a:lnTo>
                <a:pt x="1585490" y="91526"/>
              </a:lnTo>
              <a:lnTo>
                <a:pt x="0" y="91526"/>
              </a:lnTo>
              <a:lnTo>
                <a:pt x="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08A5A-A266-4340-B3E2-A6673310F82A}">
      <dsp:nvSpPr>
        <dsp:cNvPr id="0" name=""/>
        <dsp:cNvSpPr/>
      </dsp:nvSpPr>
      <dsp:spPr>
        <a:xfrm>
          <a:off x="289167" y="3672873"/>
          <a:ext cx="3170981" cy="181610"/>
        </a:xfrm>
        <a:custGeom>
          <a:avLst/>
          <a:gdLst/>
          <a:ahLst/>
          <a:cxnLst/>
          <a:rect l="0" t="0" r="0" b="0"/>
          <a:pathLst>
            <a:path>
              <a:moveTo>
                <a:pt x="3170981" y="0"/>
              </a:moveTo>
              <a:lnTo>
                <a:pt x="3170981" y="91526"/>
              </a:lnTo>
              <a:lnTo>
                <a:pt x="0" y="91526"/>
              </a:lnTo>
              <a:lnTo>
                <a:pt x="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00421-D624-4035-9DE6-448BDE93AB15}">
      <dsp:nvSpPr>
        <dsp:cNvPr id="0" name=""/>
        <dsp:cNvSpPr/>
      </dsp:nvSpPr>
      <dsp:spPr>
        <a:xfrm>
          <a:off x="3414428" y="2914720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1D621-37B4-4949-9DA7-F67DB397F1E9}">
      <dsp:nvSpPr>
        <dsp:cNvPr id="0" name=""/>
        <dsp:cNvSpPr/>
      </dsp:nvSpPr>
      <dsp:spPr>
        <a:xfrm>
          <a:off x="3414428" y="2156567"/>
          <a:ext cx="91440" cy="181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CFBE5-1CED-4115-BECE-FB337A9A6D95}">
      <dsp:nvSpPr>
        <dsp:cNvPr id="0" name=""/>
        <dsp:cNvSpPr/>
      </dsp:nvSpPr>
      <dsp:spPr>
        <a:xfrm>
          <a:off x="3460148" y="1398414"/>
          <a:ext cx="2378235" cy="181610"/>
        </a:xfrm>
        <a:custGeom>
          <a:avLst/>
          <a:gdLst/>
          <a:ahLst/>
          <a:cxnLst/>
          <a:rect l="0" t="0" r="0" b="0"/>
          <a:pathLst>
            <a:path>
              <a:moveTo>
                <a:pt x="2378235" y="0"/>
              </a:moveTo>
              <a:lnTo>
                <a:pt x="2378235" y="91526"/>
              </a:lnTo>
              <a:lnTo>
                <a:pt x="0" y="91526"/>
              </a:lnTo>
              <a:lnTo>
                <a:pt x="0" y="181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04D37-4EE5-46A2-A421-0F18D447DFC9}">
      <dsp:nvSpPr>
        <dsp:cNvPr id="0" name=""/>
        <dsp:cNvSpPr/>
      </dsp:nvSpPr>
      <dsp:spPr>
        <a:xfrm>
          <a:off x="5550113" y="821872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7391E-62A9-4E19-A996-7CD8341377A2}">
      <dsp:nvSpPr>
        <dsp:cNvPr id="0" name=""/>
        <dsp:cNvSpPr/>
      </dsp:nvSpPr>
      <dsp:spPr>
        <a:xfrm>
          <a:off x="6126655" y="820431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Petra </a:t>
          </a:r>
          <a:r>
            <a:rPr lang="en-US" sz="1200" kern="1200" dirty="0" err="1" smtClean="0"/>
            <a:t>OrgChart</a:t>
          </a:r>
          <a:endParaRPr lang="en-US" sz="1200" kern="1200" dirty="0"/>
        </a:p>
      </dsp:txBody>
      <dsp:txXfrm>
        <a:off x="6126655" y="820431"/>
        <a:ext cx="864813" cy="576542"/>
      </dsp:txXfrm>
    </dsp:sp>
    <dsp:sp modelId="{2B9BCA5C-E12B-4FD0-9AC2-651C65FB6F4F}">
      <dsp:nvSpPr>
        <dsp:cNvPr id="0" name=""/>
        <dsp:cNvSpPr/>
      </dsp:nvSpPr>
      <dsp:spPr>
        <a:xfrm>
          <a:off x="3171877" y="1580025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435A2-1764-4162-837D-24E4AF0357CE}">
      <dsp:nvSpPr>
        <dsp:cNvPr id="0" name=""/>
        <dsp:cNvSpPr/>
      </dsp:nvSpPr>
      <dsp:spPr>
        <a:xfrm>
          <a:off x="3748419" y="1578584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VipDB</a:t>
          </a:r>
          <a:endParaRPr lang="en-US" sz="1200" kern="1200" dirty="0"/>
        </a:p>
      </dsp:txBody>
      <dsp:txXfrm>
        <a:off x="3748419" y="1578584"/>
        <a:ext cx="864813" cy="576542"/>
      </dsp:txXfrm>
    </dsp:sp>
    <dsp:sp modelId="{EC5F4515-4B34-4FF8-B544-BB8411EDF2AC}">
      <dsp:nvSpPr>
        <dsp:cNvPr id="0" name=""/>
        <dsp:cNvSpPr/>
      </dsp:nvSpPr>
      <dsp:spPr>
        <a:xfrm>
          <a:off x="3171877" y="2338178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10A6A-8DA5-4B16-8BB1-C725FBAE1B8B}">
      <dsp:nvSpPr>
        <dsp:cNvPr id="0" name=""/>
        <dsp:cNvSpPr/>
      </dsp:nvSpPr>
      <dsp:spPr>
        <a:xfrm>
          <a:off x="3748419" y="2336737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Field Selection</a:t>
          </a:r>
          <a:endParaRPr lang="en-US" sz="1200" kern="1200" dirty="0"/>
        </a:p>
      </dsp:txBody>
      <dsp:txXfrm>
        <a:off x="3748419" y="2336737"/>
        <a:ext cx="864813" cy="576542"/>
      </dsp:txXfrm>
    </dsp:sp>
    <dsp:sp modelId="{C78C98A6-38BF-4F5F-90E4-315EC350FC39}">
      <dsp:nvSpPr>
        <dsp:cNvPr id="0" name=""/>
        <dsp:cNvSpPr/>
      </dsp:nvSpPr>
      <dsp:spPr>
        <a:xfrm>
          <a:off x="3171877" y="3096331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1079B-DE1F-4FCB-82E5-0ABF2F907244}">
      <dsp:nvSpPr>
        <dsp:cNvPr id="0" name=""/>
        <dsp:cNvSpPr/>
      </dsp:nvSpPr>
      <dsp:spPr>
        <a:xfrm>
          <a:off x="3748419" y="3094889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Hierarchy Selection</a:t>
          </a:r>
          <a:endParaRPr lang="en-US" sz="1200" kern="1200" dirty="0"/>
        </a:p>
      </dsp:txBody>
      <dsp:txXfrm>
        <a:off x="3748419" y="3094889"/>
        <a:ext cx="864813" cy="576542"/>
      </dsp:txXfrm>
    </dsp:sp>
    <dsp:sp modelId="{78E512E5-9687-4DD5-9515-7FDF8ECD1270}">
      <dsp:nvSpPr>
        <dsp:cNvPr id="0" name=""/>
        <dsp:cNvSpPr/>
      </dsp:nvSpPr>
      <dsp:spPr>
        <a:xfrm>
          <a:off x="896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EBEF7-C76F-47D3-93EA-929432C49C18}">
      <dsp:nvSpPr>
        <dsp:cNvPr id="0" name=""/>
        <dsp:cNvSpPr/>
      </dsp:nvSpPr>
      <dsp:spPr>
        <a:xfrm>
          <a:off x="577438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Data in Excel</a:t>
          </a:r>
          <a:endParaRPr lang="en-US" sz="1200" kern="1200" dirty="0"/>
        </a:p>
      </dsp:txBody>
      <dsp:txXfrm>
        <a:off x="577438" y="3853042"/>
        <a:ext cx="864813" cy="576542"/>
      </dsp:txXfrm>
    </dsp:sp>
    <dsp:sp modelId="{587D36EF-25D7-4AD4-A384-7A6BCDEEFA12}">
      <dsp:nvSpPr>
        <dsp:cNvPr id="0" name=""/>
        <dsp:cNvSpPr/>
      </dsp:nvSpPr>
      <dsp:spPr>
        <a:xfrm>
          <a:off x="1586387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1FAE6-E7CF-4CAC-A01C-A0484A0D55B0}">
      <dsp:nvSpPr>
        <dsp:cNvPr id="0" name=""/>
        <dsp:cNvSpPr/>
      </dsp:nvSpPr>
      <dsp:spPr>
        <a:xfrm>
          <a:off x="2162929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Org in PDF</a:t>
          </a:r>
          <a:endParaRPr lang="en-US" sz="1200" kern="1200" dirty="0"/>
        </a:p>
      </dsp:txBody>
      <dsp:txXfrm>
        <a:off x="2162929" y="3853042"/>
        <a:ext cx="864813" cy="576542"/>
      </dsp:txXfrm>
    </dsp:sp>
    <dsp:sp modelId="{B855729C-3D31-4939-AFA6-A026326D6C25}">
      <dsp:nvSpPr>
        <dsp:cNvPr id="0" name=""/>
        <dsp:cNvSpPr/>
      </dsp:nvSpPr>
      <dsp:spPr>
        <a:xfrm>
          <a:off x="3171877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ADFE-029F-46B9-863B-3D052B7A9A44}">
      <dsp:nvSpPr>
        <dsp:cNvPr id="0" name=""/>
        <dsp:cNvSpPr/>
      </dsp:nvSpPr>
      <dsp:spPr>
        <a:xfrm>
          <a:off x="3748419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Org in Picture</a:t>
          </a:r>
          <a:endParaRPr lang="en-US" sz="1200" kern="1200" dirty="0"/>
        </a:p>
      </dsp:txBody>
      <dsp:txXfrm>
        <a:off x="3748419" y="3853042"/>
        <a:ext cx="864813" cy="576542"/>
      </dsp:txXfrm>
    </dsp:sp>
    <dsp:sp modelId="{563D10DB-B9DE-4CA5-B709-79F694703452}">
      <dsp:nvSpPr>
        <dsp:cNvPr id="0" name=""/>
        <dsp:cNvSpPr/>
      </dsp:nvSpPr>
      <dsp:spPr>
        <a:xfrm>
          <a:off x="4757368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B2D4-728C-475B-8E79-FBF85520293F}">
      <dsp:nvSpPr>
        <dsp:cNvPr id="0" name=""/>
        <dsp:cNvSpPr/>
      </dsp:nvSpPr>
      <dsp:spPr>
        <a:xfrm>
          <a:off x="5333910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Share Link</a:t>
          </a:r>
          <a:endParaRPr lang="en-US" sz="1200" kern="1200" dirty="0"/>
        </a:p>
      </dsp:txBody>
      <dsp:txXfrm>
        <a:off x="5333910" y="3853042"/>
        <a:ext cx="864813" cy="576542"/>
      </dsp:txXfrm>
    </dsp:sp>
    <dsp:sp modelId="{98803985-D2F4-4DBE-B781-892486E33C83}">
      <dsp:nvSpPr>
        <dsp:cNvPr id="0" name=""/>
        <dsp:cNvSpPr/>
      </dsp:nvSpPr>
      <dsp:spPr>
        <a:xfrm>
          <a:off x="6342858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A941-92AC-4D5C-BBDA-4661EDE0F731}">
      <dsp:nvSpPr>
        <dsp:cNvPr id="0" name=""/>
        <dsp:cNvSpPr/>
      </dsp:nvSpPr>
      <dsp:spPr>
        <a:xfrm>
          <a:off x="6919400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Move to Manual Edit</a:t>
          </a:r>
          <a:endParaRPr lang="en-US" sz="1200" kern="1200" dirty="0"/>
        </a:p>
      </dsp:txBody>
      <dsp:txXfrm>
        <a:off x="6919400" y="3853042"/>
        <a:ext cx="864813" cy="576542"/>
      </dsp:txXfrm>
    </dsp:sp>
    <dsp:sp modelId="{64694688-B862-4221-A5BE-C05B491AB923}">
      <dsp:nvSpPr>
        <dsp:cNvPr id="0" name=""/>
        <dsp:cNvSpPr/>
      </dsp:nvSpPr>
      <dsp:spPr>
        <a:xfrm>
          <a:off x="7928349" y="1580025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22C8-0EEE-4B61-B759-1C482AC3E3B2}">
      <dsp:nvSpPr>
        <dsp:cNvPr id="0" name=""/>
        <dsp:cNvSpPr/>
      </dsp:nvSpPr>
      <dsp:spPr>
        <a:xfrm>
          <a:off x="8504891" y="1578584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Excel</a:t>
          </a:r>
          <a:br>
            <a:rPr lang="en-US" sz="1200" kern="1200" dirty="0" smtClean="0"/>
          </a:br>
          <a:r>
            <a:rPr lang="en-US" sz="1200" kern="1200" dirty="0" smtClean="0"/>
            <a:t>Manual</a:t>
          </a:r>
          <a:endParaRPr lang="en-US" sz="1200" kern="1200" dirty="0"/>
        </a:p>
      </dsp:txBody>
      <dsp:txXfrm>
        <a:off x="8504891" y="1578584"/>
        <a:ext cx="864813" cy="576542"/>
      </dsp:txXfrm>
    </dsp:sp>
    <dsp:sp modelId="{A63FFBFA-D57D-459C-B2B0-70B280625118}">
      <dsp:nvSpPr>
        <dsp:cNvPr id="0" name=""/>
        <dsp:cNvSpPr/>
      </dsp:nvSpPr>
      <dsp:spPr>
        <a:xfrm>
          <a:off x="7928349" y="2338178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6F3DC-9C80-4E22-8E87-13964D212C5C}">
      <dsp:nvSpPr>
        <dsp:cNvPr id="0" name=""/>
        <dsp:cNvSpPr/>
      </dsp:nvSpPr>
      <dsp:spPr>
        <a:xfrm>
          <a:off x="8504891" y="2336737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Import Excel</a:t>
          </a:r>
          <a:endParaRPr lang="en-US" sz="1200" kern="1200" dirty="0"/>
        </a:p>
      </dsp:txBody>
      <dsp:txXfrm>
        <a:off x="8504891" y="2336737"/>
        <a:ext cx="864813" cy="576542"/>
      </dsp:txXfrm>
    </dsp:sp>
    <dsp:sp modelId="{3AFE62B6-BD2F-4F02-94EE-90E6EF469167}">
      <dsp:nvSpPr>
        <dsp:cNvPr id="0" name=""/>
        <dsp:cNvSpPr/>
      </dsp:nvSpPr>
      <dsp:spPr>
        <a:xfrm>
          <a:off x="7928349" y="3096331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D734-4F89-4074-860E-C60CEA65CC9B}">
      <dsp:nvSpPr>
        <dsp:cNvPr id="0" name=""/>
        <dsp:cNvSpPr/>
      </dsp:nvSpPr>
      <dsp:spPr>
        <a:xfrm>
          <a:off x="8504891" y="3094889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Field Selection</a:t>
          </a:r>
          <a:endParaRPr lang="en-US" sz="1200" kern="1200" dirty="0"/>
        </a:p>
      </dsp:txBody>
      <dsp:txXfrm>
        <a:off x="8504891" y="3094889"/>
        <a:ext cx="864813" cy="576542"/>
      </dsp:txXfrm>
    </dsp:sp>
    <dsp:sp modelId="{E2938CBE-7BB5-41A5-97FE-1BCB0660C69A}">
      <dsp:nvSpPr>
        <dsp:cNvPr id="0" name=""/>
        <dsp:cNvSpPr/>
      </dsp:nvSpPr>
      <dsp:spPr>
        <a:xfrm>
          <a:off x="7928349" y="3854483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F8446-CE2C-4F0E-9F94-0D1DC88D34F3}">
      <dsp:nvSpPr>
        <dsp:cNvPr id="0" name=""/>
        <dsp:cNvSpPr/>
      </dsp:nvSpPr>
      <dsp:spPr>
        <a:xfrm>
          <a:off x="8504891" y="3853042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Hierarchy Selection</a:t>
          </a:r>
          <a:endParaRPr lang="en-US" sz="1200" kern="1200" dirty="0"/>
        </a:p>
      </dsp:txBody>
      <dsp:txXfrm>
        <a:off x="8504891" y="3853042"/>
        <a:ext cx="864813" cy="576542"/>
      </dsp:txXfrm>
    </dsp:sp>
    <dsp:sp modelId="{DD3C6C44-4AE5-473F-AFA0-1E9C4249ECC1}">
      <dsp:nvSpPr>
        <dsp:cNvPr id="0" name=""/>
        <dsp:cNvSpPr/>
      </dsp:nvSpPr>
      <dsp:spPr>
        <a:xfrm>
          <a:off x="7928349" y="4612636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EB986-3EEE-46EE-A16D-D588EE3CE74F}">
      <dsp:nvSpPr>
        <dsp:cNvPr id="0" name=""/>
        <dsp:cNvSpPr/>
      </dsp:nvSpPr>
      <dsp:spPr>
        <a:xfrm>
          <a:off x="8504891" y="4611195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 editor</a:t>
          </a:r>
          <a:endParaRPr lang="en-US" sz="1200" kern="1200" dirty="0"/>
        </a:p>
      </dsp:txBody>
      <dsp:txXfrm>
        <a:off x="8504891" y="4611195"/>
        <a:ext cx="864813" cy="576542"/>
      </dsp:txXfrm>
    </dsp:sp>
    <dsp:sp modelId="{C7F1D29C-9C41-415A-8FDE-AABE4010FD7B}">
      <dsp:nvSpPr>
        <dsp:cNvPr id="0" name=""/>
        <dsp:cNvSpPr/>
      </dsp:nvSpPr>
      <dsp:spPr>
        <a:xfrm>
          <a:off x="5550113" y="5370789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B157D-002A-45DD-A15A-B50B85A1DFBA}">
      <dsp:nvSpPr>
        <dsp:cNvPr id="0" name=""/>
        <dsp:cNvSpPr/>
      </dsp:nvSpPr>
      <dsp:spPr>
        <a:xfrm>
          <a:off x="6126655" y="5369348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Data in Excel</a:t>
          </a:r>
          <a:endParaRPr lang="en-US" sz="1200" kern="1200" dirty="0"/>
        </a:p>
      </dsp:txBody>
      <dsp:txXfrm>
        <a:off x="6126655" y="5369348"/>
        <a:ext cx="864813" cy="576542"/>
      </dsp:txXfrm>
    </dsp:sp>
    <dsp:sp modelId="{17A59B0F-F5FD-48D1-A684-0C6233C1FEB9}">
      <dsp:nvSpPr>
        <dsp:cNvPr id="0" name=""/>
        <dsp:cNvSpPr/>
      </dsp:nvSpPr>
      <dsp:spPr>
        <a:xfrm>
          <a:off x="7135604" y="5370789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BEB8-D546-4F27-8AA0-F47AA6D631B4}">
      <dsp:nvSpPr>
        <dsp:cNvPr id="0" name=""/>
        <dsp:cNvSpPr/>
      </dsp:nvSpPr>
      <dsp:spPr>
        <a:xfrm>
          <a:off x="7712146" y="5369348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Org in PDF</a:t>
          </a:r>
          <a:endParaRPr lang="en-US" sz="1200" kern="1200" dirty="0"/>
        </a:p>
      </dsp:txBody>
      <dsp:txXfrm>
        <a:off x="7712146" y="5369348"/>
        <a:ext cx="864813" cy="576542"/>
      </dsp:txXfrm>
    </dsp:sp>
    <dsp:sp modelId="{A6A8E6B1-FA5D-499A-BFB8-48968F23690F}">
      <dsp:nvSpPr>
        <dsp:cNvPr id="0" name=""/>
        <dsp:cNvSpPr/>
      </dsp:nvSpPr>
      <dsp:spPr>
        <a:xfrm>
          <a:off x="8721094" y="5370789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1F75C-7B36-40F2-9EE1-9BC40159215F}">
      <dsp:nvSpPr>
        <dsp:cNvPr id="0" name=""/>
        <dsp:cNvSpPr/>
      </dsp:nvSpPr>
      <dsp:spPr>
        <a:xfrm>
          <a:off x="9297636" y="5369348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Org in Picture</a:t>
          </a:r>
          <a:endParaRPr lang="en-US" sz="1200" kern="1200" dirty="0"/>
        </a:p>
      </dsp:txBody>
      <dsp:txXfrm>
        <a:off x="9297636" y="5369348"/>
        <a:ext cx="864813" cy="576542"/>
      </dsp:txXfrm>
    </dsp:sp>
    <dsp:sp modelId="{3431451E-B366-4BA7-B2CE-5B76C5B823B0}">
      <dsp:nvSpPr>
        <dsp:cNvPr id="0" name=""/>
        <dsp:cNvSpPr/>
      </dsp:nvSpPr>
      <dsp:spPr>
        <a:xfrm>
          <a:off x="10306585" y="5370789"/>
          <a:ext cx="576542" cy="576542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F6574-D116-4044-AF77-5196A667BEAE}">
      <dsp:nvSpPr>
        <dsp:cNvPr id="0" name=""/>
        <dsp:cNvSpPr/>
      </dsp:nvSpPr>
      <dsp:spPr>
        <a:xfrm>
          <a:off x="10883127" y="5369348"/>
          <a:ext cx="864813" cy="57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Share Link</a:t>
          </a:r>
          <a:endParaRPr lang="en-US" sz="1200" kern="1200" dirty="0"/>
        </a:p>
      </dsp:txBody>
      <dsp:txXfrm>
        <a:off x="10883127" y="5369348"/>
        <a:ext cx="864813" cy="576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07D6-FC5A-492A-B117-A493E7E236CD}" type="datetimeFigureOut">
              <a:rPr lang="en-US" smtClean="0"/>
              <a:t>2021/03/11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A9BB-0441-4D78-8B33-93EF76A9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75617"/>
              </p:ext>
            </p:extLst>
          </p:nvPr>
        </p:nvGraphicFramePr>
        <p:xfrm>
          <a:off x="348915" y="0"/>
          <a:ext cx="11748837" cy="676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8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Ras</dc:creator>
  <cp:lastModifiedBy>Herman Ras</cp:lastModifiedBy>
  <cp:revision>3</cp:revision>
  <dcterms:created xsi:type="dcterms:W3CDTF">2021-03-11T08:21:42Z</dcterms:created>
  <dcterms:modified xsi:type="dcterms:W3CDTF">2021-03-11T08:30:53Z</dcterms:modified>
</cp:coreProperties>
</file>