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3647E-3FFF-462B-B12C-4A2C0EBB54F1}" v="1" dt="2021-05-18T22:16:5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7" d="100"/>
          <a:sy n="67" d="100"/>
        </p:scale>
        <p:origin x="4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ejandro Orrego Arteaga" userId="7cce2cf9f5374fcc" providerId="LiveId" clId="{5A13647E-3FFF-462B-B12C-4A2C0EBB54F1}"/>
    <pc:docChg chg="custSel modMainMaster">
      <pc:chgData name="Gabriel Alejandro Orrego Arteaga" userId="7cce2cf9f5374fcc" providerId="LiveId" clId="{5A13647E-3FFF-462B-B12C-4A2C0EBB54F1}" dt="2021-05-18T22:16:55.493" v="4" actId="16037"/>
      <pc:docMkLst>
        <pc:docMk/>
      </pc:docMkLst>
      <pc:sldMasterChg chg="addSp delSp modSp mod">
        <pc:chgData name="Gabriel Alejandro Orrego Arteaga" userId="7cce2cf9f5374fcc" providerId="LiveId" clId="{5A13647E-3FFF-462B-B12C-4A2C0EBB54F1}" dt="2021-05-18T22:16:55.493" v="4" actId="16037"/>
        <pc:sldMasterMkLst>
          <pc:docMk/>
          <pc:sldMasterMk cId="422285735" sldId="2147483648"/>
        </pc:sldMasterMkLst>
        <pc:spChg chg="mod">
          <ac:chgData name="Gabriel Alejandro Orrego Arteaga" userId="7cce2cf9f5374fcc" providerId="LiveId" clId="{5A13647E-3FFF-462B-B12C-4A2C0EBB54F1}" dt="2021-05-18T22:16:55.493" v="4" actId="16037"/>
          <ac:spMkLst>
            <pc:docMk/>
            <pc:sldMasterMk cId="422285735" sldId="2147483648"/>
            <ac:spMk id="3" creationId="{688507FB-88EB-49F1-8972-E7399C61CCEE}"/>
          </ac:spMkLst>
        </pc:spChg>
        <pc:picChg chg="add mod">
          <ac:chgData name="Gabriel Alejandro Orrego Arteaga" userId="7cce2cf9f5374fcc" providerId="LiveId" clId="{5A13647E-3FFF-462B-B12C-4A2C0EBB54F1}" dt="2021-05-18T22:14:09.558" v="3" actId="1076"/>
          <ac:picMkLst>
            <pc:docMk/>
            <pc:sldMasterMk cId="422285735" sldId="2147483648"/>
            <ac:picMk id="8" creationId="{95F088B4-DB89-4236-A561-9030AF6B0627}"/>
          </ac:picMkLst>
        </pc:picChg>
        <pc:picChg chg="del">
          <ac:chgData name="Gabriel Alejandro Orrego Arteaga" userId="7cce2cf9f5374fcc" providerId="LiveId" clId="{5A13647E-3FFF-462B-B12C-4A2C0EBB54F1}" dt="2021-05-18T22:13:20.201" v="1" actId="478"/>
          <ac:picMkLst>
            <pc:docMk/>
            <pc:sldMasterMk cId="422285735" sldId="2147483648"/>
            <ac:picMk id="10" creationId="{C8FD15E8-5D78-4522-ABAC-B8211E932AB3}"/>
          </ac:picMkLst>
        </pc:picChg>
        <pc:picChg chg="del">
          <ac:chgData name="Gabriel Alejandro Orrego Arteaga" userId="7cce2cf9f5374fcc" providerId="LiveId" clId="{5A13647E-3FFF-462B-B12C-4A2C0EBB54F1}" dt="2021-05-18T22:13:18.169" v="0" actId="478"/>
          <ac:picMkLst>
            <pc:docMk/>
            <pc:sldMasterMk cId="422285735" sldId="2147483648"/>
            <ac:picMk id="12" creationId="{491FF9D3-B0B2-4E4A-A12D-F45E4B1748F4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81C1-F05F-49C7-8272-560A47010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B249B-A45E-4EE6-A3E2-DFFF897A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36EC-F24F-4CB2-B818-49C032E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5D5B-1CAF-4CE4-9164-4537A54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3A79F-170F-4C51-ABEF-CA022433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48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57FD-CFC7-4E0F-AFD4-7087523F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8250E-8116-4123-9147-387D9761E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9A423-6F04-42F5-A155-408C1918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DB96-345B-4BC9-8F03-880F826F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E887-828F-4B76-AEAA-5CEF1BA3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30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BFF9B-4F58-4EB3-9EE2-A815E1B55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44F7F-E97C-46EF-9EAC-512E7725F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44F78-83B7-4E4E-8B0B-C4C0897B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2A52-830F-4E89-88F1-1CE32335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813B-C1BD-41D1-AA26-03B417DE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33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CD80-CC57-4C71-90FC-C3879756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5B02-4BCC-4C29-A30A-CA4F5AA61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087D-2537-480E-8828-8C5BADF1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2478-268B-4052-90B4-A472676E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ACE3-A0D5-4331-9E1E-4E1BAD06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30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F1CA-67DC-41D5-B4B6-819228E6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C87D4-2502-4A86-9E3F-755AE65C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CBCC-7A75-4D4C-B5DD-3ACD11CF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92BA-D312-4219-B027-CF88FC54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B1D0-6BC8-4266-A612-2605B30F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8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1D3A-7D00-42C8-A418-83763824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016A-7F9E-4856-9FF4-EF0949302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BC202-A4D3-464C-ADA8-B69DBABBB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EAB6-36BD-46B4-A8E3-47EC7573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FC8A-0F7B-4FFE-A684-CF4D7650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C25A5-0090-4A65-8A07-067488A8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DBC-4D1E-4CF9-B4E9-84ECB93F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0675C-A722-433C-8D90-23807304E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0582E-2D73-46E3-A82E-6ED988E83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301FF-9345-4238-A49A-E03FB57D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91B3-1E0C-4C0B-BD8A-39989C08E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A2747-A683-46BE-89D1-83997097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C3EEA-5F45-436D-811E-5A7B80B4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6DEAA-C3D2-4EE9-9272-191FA0F3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25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5291-67E5-4739-8D6F-D04E91B5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A4620-2173-4DDE-BD2C-DFBAD863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A5EF-83F2-4791-A63A-035E6D13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23E57-05DD-43C0-B050-61D4C469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76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C41E2-0A70-4DE2-865C-9F05691B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9790F-B449-47BA-B649-992FA60A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BC7D7-EEBA-4B23-BB11-380DAAD6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48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6244-D732-4C5A-8299-E0FD111C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36D8-0278-470F-88F8-02B1E28F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0A4E3-96D0-4068-8BEB-1714A2793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9C69-E810-4411-B353-45EBA026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BE08A-0AC1-449A-A0BC-EA9C0A23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4DA60-C8A0-4345-8EDB-905CD2D8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64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9BA7-CC5D-42E3-B934-0F82BEDB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E5567-32EA-4757-84F6-EA10F201E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5B3CE-49CC-44D4-B8A5-D4F88027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4C4F2-CAB9-4D23-A763-EA6C038C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51B1-35C0-448C-B5E3-611A7D53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C989-249C-43ED-9062-0539B3D1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1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D040C-ABC8-4F58-A7D0-3B226874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507FB-88EB-49F1-8972-E7399C61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C12C5-1090-408B-99B9-389C545BF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7D6A-57C2-4EA2-ABD0-CC998D276471}" type="datetimeFigureOut">
              <a:rPr lang="en-AU" smtClean="0"/>
              <a:t>19/05/2021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0001A-1EAB-488F-A0B1-4D7C757F1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2A4E-03DC-48A0-BBF5-266C2C404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20D7-436C-484D-AFB5-502C49E6DFBE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088B4-DB89-4236-A561-9030AF6B062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784281"/>
            <a:ext cx="12192000" cy="7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olors.co/ffffff-63faff-00ccff-245bff-122e80-a2a2a2-3d3d3d-0000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Poppins?query=poppi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38D3-0906-4539-8728-69EA39A71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AU" sz="5000" dirty="0">
                <a:solidFill>
                  <a:schemeClr val="bg1"/>
                </a:solidFill>
                <a:latin typeface="+mn-lt"/>
                <a:cs typeface="Poppins" panose="00000500000000000000" pitchFamily="2" charset="0"/>
              </a:rPr>
              <a:t>Brand </a:t>
            </a:r>
            <a:br>
              <a:rPr lang="en-AU" sz="5000" dirty="0">
                <a:solidFill>
                  <a:schemeClr val="bg1"/>
                </a:solidFill>
                <a:latin typeface="+mn-lt"/>
                <a:cs typeface="Poppins" panose="00000500000000000000" pitchFamily="2" charset="0"/>
              </a:rPr>
            </a:br>
            <a:r>
              <a:rPr lang="en-AU" sz="5000" dirty="0">
                <a:solidFill>
                  <a:schemeClr val="bg1"/>
                </a:solidFill>
                <a:latin typeface="+mn-lt"/>
                <a:cs typeface="Poppins" panose="00000500000000000000" pitchFamily="2" charset="0"/>
              </a:rPr>
              <a:t>Style Guide</a:t>
            </a:r>
            <a:br>
              <a:rPr lang="en-AU" sz="5000" dirty="0">
                <a:solidFill>
                  <a:schemeClr val="bg1"/>
                </a:solidFill>
                <a:latin typeface="+mn-lt"/>
                <a:cs typeface="Poppins" panose="00000500000000000000" pitchFamily="2" charset="0"/>
              </a:rPr>
            </a:br>
            <a:endParaRPr lang="en-AU" sz="5000" dirty="0">
              <a:solidFill>
                <a:schemeClr val="bg1"/>
              </a:solidFill>
              <a:latin typeface="+mn-lt"/>
              <a:cs typeface="Poppins" panose="00000500000000000000" pitchFamily="2" charset="0"/>
            </a:endParaRP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EC6E4143-460E-4392-9F61-8D1D1A84E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52" y="1056303"/>
            <a:ext cx="3584968" cy="46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9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2C5D7BE-A03F-4522-A5EC-2F6F36DD7AB9}"/>
              </a:ext>
            </a:extLst>
          </p:cNvPr>
          <p:cNvSpPr txBox="1">
            <a:spLocks/>
          </p:cNvSpPr>
          <p:nvPr/>
        </p:nvSpPr>
        <p:spPr>
          <a:xfrm>
            <a:off x="728663" y="1371600"/>
            <a:ext cx="5380307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000" dirty="0">
                <a:latin typeface="+mn-lt"/>
                <a:cs typeface="Poppins" panose="00000500000000000000" pitchFamily="2" charset="0"/>
              </a:rPr>
              <a:t>Brand </a:t>
            </a:r>
            <a:br>
              <a:rPr lang="en-AU" sz="5000" dirty="0">
                <a:latin typeface="+mn-lt"/>
                <a:cs typeface="Poppins" panose="00000500000000000000" pitchFamily="2" charset="0"/>
              </a:rPr>
            </a:br>
            <a:r>
              <a:rPr lang="en-AU" sz="5000" dirty="0">
                <a:latin typeface="+mn-lt"/>
                <a:cs typeface="Poppins" panose="00000500000000000000" pitchFamily="2" charset="0"/>
              </a:rPr>
              <a:t>Style Guide</a:t>
            </a:r>
            <a:br>
              <a:rPr lang="en-AU" sz="5000" dirty="0">
                <a:latin typeface="+mn-lt"/>
                <a:cs typeface="Poppins" panose="00000500000000000000" pitchFamily="2" charset="0"/>
              </a:rPr>
            </a:br>
            <a:endParaRPr lang="en-AU" sz="5000" dirty="0">
              <a:latin typeface="+mn-lt"/>
              <a:cs typeface="Poppins" panose="00000500000000000000" pitchFamily="2" charset="0"/>
            </a:endParaRPr>
          </a:p>
        </p:txBody>
      </p:sp>
      <p:pic>
        <p:nvPicPr>
          <p:cNvPr id="14" name="Picture 13" descr="Logo&#10;&#10;Description automatically generated with low confidence">
            <a:extLst>
              <a:ext uri="{FF2B5EF4-FFF2-40B4-BE49-F238E27FC236}">
                <a16:creationId xmlns:a16="http://schemas.microsoft.com/office/drawing/2014/main" id="{57856326-282E-4E00-9BF9-B5127B98D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52" y="1056303"/>
            <a:ext cx="3584968" cy="46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9CE9C-59BC-4B25-A1F5-A278E827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60" y="2146529"/>
            <a:ext cx="5104873" cy="1187085"/>
          </a:xfrm>
        </p:spPr>
        <p:txBody>
          <a:bodyPr anchor="ctr">
            <a:norm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Colour Palettes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1859-184A-402D-966A-3F719140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204377"/>
            <a:ext cx="5169167" cy="521495"/>
          </a:xfrm>
        </p:spPr>
        <p:txBody>
          <a:bodyPr anchor="t">
            <a:normAutofit fontScale="92500"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To access the colour palette, click </a:t>
            </a:r>
            <a:r>
              <a:rPr lang="en-AU" sz="2000" dirty="0">
                <a:solidFill>
                  <a:schemeClr val="bg1"/>
                </a:solidFill>
                <a:hlinkClick r:id="rId2"/>
              </a:rPr>
              <a:t>here</a:t>
            </a:r>
            <a:r>
              <a:rPr lang="en-AU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A9053CD-8A63-44C5-8E17-E8FF0EC9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20" y="802687"/>
            <a:ext cx="5051320" cy="366220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702439C-415A-423D-BBAD-3C9D8E1602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64" b="7092"/>
          <a:stretch/>
        </p:blipFill>
        <p:spPr>
          <a:xfrm>
            <a:off x="478861" y="5019573"/>
            <a:ext cx="11295758" cy="14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0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9CE9C-59BC-4B25-A1F5-A278E827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60" y="2146529"/>
            <a:ext cx="5104873" cy="1187085"/>
          </a:xfrm>
        </p:spPr>
        <p:txBody>
          <a:bodyPr anchor="ctr">
            <a:norm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Fonts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1859-184A-402D-966A-3F719140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204377"/>
            <a:ext cx="5169167" cy="521495"/>
          </a:xfrm>
        </p:spPr>
        <p:txBody>
          <a:bodyPr anchor="t">
            <a:norm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To download font family, click </a:t>
            </a:r>
            <a:r>
              <a:rPr lang="en-AU" sz="2000" dirty="0">
                <a:solidFill>
                  <a:schemeClr val="bg1"/>
                </a:solidFill>
                <a:hlinkClick r:id="rId2"/>
              </a:rPr>
              <a:t>here 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20FA4-639E-4418-96B6-B5806A768B30}"/>
              </a:ext>
            </a:extLst>
          </p:cNvPr>
          <p:cNvSpPr txBox="1"/>
          <p:nvPr/>
        </p:nvSpPr>
        <p:spPr>
          <a:xfrm>
            <a:off x="6460115" y="2597774"/>
            <a:ext cx="50918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4800" dirty="0">
                <a:latin typeface="+mj-lt"/>
                <a:ea typeface="+mj-ea"/>
                <a:cs typeface="+mj-cs"/>
              </a:rPr>
              <a:t>Poppins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0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Poppins 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000" dirty="0">
                <a:latin typeface="Poppins" panose="00000500000000000000" pitchFamily="2" charset="0"/>
                <a:cs typeface="Poppins" panose="00000500000000000000" pitchFamily="2" charset="0"/>
              </a:rPr>
              <a:t>Poppins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000" dirty="0">
                <a:latin typeface="Poppins Light" panose="00000400000000000000" pitchFamily="2" charset="0"/>
                <a:cs typeface="Poppins Light" panose="00000400000000000000" pitchFamily="2" charset="0"/>
              </a:rPr>
              <a:t>Poppins Light</a:t>
            </a:r>
          </a:p>
        </p:txBody>
      </p:sp>
    </p:spTree>
    <p:extLst>
      <p:ext uri="{BB962C8B-B14F-4D97-AF65-F5344CB8AC3E}">
        <p14:creationId xmlns:p14="http://schemas.microsoft.com/office/powerpoint/2010/main" val="401377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4E887-B65E-48F4-B42C-7628ED09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1422400"/>
            <a:ext cx="550544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Branding effects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F8D62E85-5AF8-4FD8-AC94-9D20B553A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" r="4" b="8734"/>
          <a:stretch/>
        </p:blipFill>
        <p:spPr>
          <a:xfrm>
            <a:off x="7229521" y="257428"/>
            <a:ext cx="4754954" cy="3181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FFEBB8-6A3D-45BA-B528-8F854F3B39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9" r="4" b="6908"/>
          <a:stretch/>
        </p:blipFill>
        <p:spPr>
          <a:xfrm>
            <a:off x="7229520" y="3553800"/>
            <a:ext cx="4754955" cy="303974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0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HydrogenP2P">
      <a:dk1>
        <a:sysClr val="windowText" lastClr="000000"/>
      </a:dk1>
      <a:lt1>
        <a:sysClr val="window" lastClr="FFFFFF"/>
      </a:lt1>
      <a:dk2>
        <a:srgbClr val="3D3D3D"/>
      </a:dk2>
      <a:lt2>
        <a:srgbClr val="A2A2A2"/>
      </a:lt2>
      <a:accent1>
        <a:srgbClr val="245BFF"/>
      </a:accent1>
      <a:accent2>
        <a:srgbClr val="00CCFF"/>
      </a:accent2>
      <a:accent3>
        <a:srgbClr val="63FAFF"/>
      </a:accent3>
      <a:accent4>
        <a:srgbClr val="245BFF"/>
      </a:accent4>
      <a:accent5>
        <a:srgbClr val="00CCFF"/>
      </a:accent5>
      <a:accent6>
        <a:srgbClr val="63FAFF"/>
      </a:accent6>
      <a:hlink>
        <a:srgbClr val="63FAFF"/>
      </a:hlink>
      <a:folHlink>
        <a:srgbClr val="245BFF"/>
      </a:folHlink>
    </a:clrScheme>
    <a:fontScheme name="Hydrogen Velocity">
      <a:majorFont>
        <a:latin typeface="Poppins Black"/>
        <a:ea typeface=""/>
        <a:cs typeface=""/>
      </a:majorFont>
      <a:minorFont>
        <a:latin typeface="Poppi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Poppins</vt:lpstr>
      <vt:lpstr>Poppins Black</vt:lpstr>
      <vt:lpstr>Poppins Light</vt:lpstr>
      <vt:lpstr>Poppins Medium</vt:lpstr>
      <vt:lpstr>Poppins SemiBold</vt:lpstr>
      <vt:lpstr>Office Theme</vt:lpstr>
      <vt:lpstr>Brand  Style Guide </vt:lpstr>
      <vt:lpstr>PowerPoint Presentation</vt:lpstr>
      <vt:lpstr>Colour Palettes</vt:lpstr>
      <vt:lpstr>Fonts</vt:lpstr>
      <vt:lpstr>Branding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Hydrogen Network</dc:title>
  <dc:creator>Gabriel Alejandro Orrego Arteaga</dc:creator>
  <cp:lastModifiedBy>Gabriel Alejandro Orrego Arteaga</cp:lastModifiedBy>
  <cp:revision>4</cp:revision>
  <dcterms:created xsi:type="dcterms:W3CDTF">2021-04-21T20:06:48Z</dcterms:created>
  <dcterms:modified xsi:type="dcterms:W3CDTF">2021-05-18T22:17:21Z</dcterms:modified>
</cp:coreProperties>
</file>