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  <p:sldMasterId id="2147483711" r:id="rId2"/>
  </p:sldMasterIdLst>
  <p:notesMasterIdLst>
    <p:notesMasterId r:id="rId63"/>
  </p:notesMasterIdLst>
  <p:handoutMasterIdLst>
    <p:handoutMasterId r:id="rId64"/>
  </p:handoutMasterIdLst>
  <p:sldIdLst>
    <p:sldId id="256" r:id="rId3"/>
    <p:sldId id="412" r:id="rId4"/>
    <p:sldId id="257" r:id="rId5"/>
    <p:sldId id="393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377" r:id="rId14"/>
    <p:sldId id="394" r:id="rId15"/>
    <p:sldId id="386" r:id="rId16"/>
    <p:sldId id="387" r:id="rId17"/>
    <p:sldId id="388" r:id="rId18"/>
    <p:sldId id="378" r:id="rId19"/>
    <p:sldId id="381" r:id="rId20"/>
    <p:sldId id="382" r:id="rId21"/>
    <p:sldId id="389" r:id="rId22"/>
    <p:sldId id="280" r:id="rId23"/>
    <p:sldId id="395" r:id="rId24"/>
    <p:sldId id="281" r:id="rId25"/>
    <p:sldId id="403" r:id="rId26"/>
    <p:sldId id="404" r:id="rId27"/>
    <p:sldId id="390" r:id="rId28"/>
    <p:sldId id="405" r:id="rId29"/>
    <p:sldId id="282" r:id="rId30"/>
    <p:sldId id="283" r:id="rId31"/>
    <p:sldId id="284" r:id="rId32"/>
    <p:sldId id="286" r:id="rId33"/>
    <p:sldId id="289" r:id="rId34"/>
    <p:sldId id="413" r:id="rId35"/>
    <p:sldId id="266" r:id="rId36"/>
    <p:sldId id="383" r:id="rId37"/>
    <p:sldId id="406" r:id="rId38"/>
    <p:sldId id="396" r:id="rId39"/>
    <p:sldId id="384" r:id="rId40"/>
    <p:sldId id="397" r:id="rId41"/>
    <p:sldId id="398" r:id="rId42"/>
    <p:sldId id="411" r:id="rId43"/>
    <p:sldId id="305" r:id="rId44"/>
    <p:sldId id="306" r:id="rId45"/>
    <p:sldId id="308" r:id="rId46"/>
    <p:sldId id="309" r:id="rId47"/>
    <p:sldId id="407" r:id="rId48"/>
    <p:sldId id="408" r:id="rId49"/>
    <p:sldId id="409" r:id="rId50"/>
    <p:sldId id="310" r:id="rId51"/>
    <p:sldId id="313" r:id="rId52"/>
    <p:sldId id="314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292" r:id="rId61"/>
    <p:sldId id="414" r:id="rId62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璠 孙" initials="武璠" lastIdx="2" clrIdx="0">
    <p:extLst>
      <p:ext uri="{19B8F6BF-5375-455C-9EA6-DF929625EA0E}">
        <p15:presenceInfo xmlns:p15="http://schemas.microsoft.com/office/powerpoint/2012/main" userId="7f77529ce11b00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CC"/>
    <a:srgbClr val="204658"/>
    <a:srgbClr val="B4A4FF"/>
    <a:srgbClr val="908476"/>
    <a:srgbClr val="306080"/>
    <a:srgbClr val="2D627B"/>
    <a:srgbClr val="DDDDDD"/>
    <a:srgbClr val="2C6078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86458" autoAdjust="0"/>
  </p:normalViewPr>
  <p:slideViewPr>
    <p:cSldViewPr>
      <p:cViewPr varScale="1">
        <p:scale>
          <a:sx n="75" d="100"/>
          <a:sy n="75" d="100"/>
        </p:scale>
        <p:origin x="5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05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Class%20Notes\ISB\Marketing%20Research\Datasets\Week%205\Bank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Class%20Notes\ISB\Marketing%20Research\Datasets\Week%205\Bank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Class%20Notes\ISB\Marketing%20Research\Datasets\Week%205\Bank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00" b="1"/>
            </a:pPr>
            <a:r>
              <a:rPr lang="en-US"/>
              <a:t>Scree plot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'PCA1'!$B$33</c:f>
              <c:strCache>
                <c:ptCount val="1"/>
                <c:pt idx="0">
                  <c:v>Eigenvalue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'PCA1'!$C$32:$G$32</c:f>
              <c:strCache>
                <c:ptCount val="5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</c:strCache>
            </c:strRef>
          </c:cat>
          <c:val>
            <c:numRef>
              <c:f>'PCA1'!$C$33:$G$33</c:f>
              <c:numCache>
                <c:formatCode>0.000</c:formatCode>
                <c:ptCount val="5"/>
                <c:pt idx="0">
                  <c:v>2.7546021261230287</c:v>
                </c:pt>
                <c:pt idx="1">
                  <c:v>1.7748689472044605</c:v>
                </c:pt>
                <c:pt idx="2">
                  <c:v>0.3770913430896885</c:v>
                </c:pt>
                <c:pt idx="3">
                  <c:v>6.4964080784657416E-2</c:v>
                </c:pt>
                <c:pt idx="4">
                  <c:v>2.8473502798161385E-2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2D-4914-B64D-AD7039B48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0"/>
        <c:axId val="86578192"/>
        <c:axId val="86578976"/>
      </c:barChart>
      <c:lineChart>
        <c:grouping val="standard"/>
        <c:varyColors val="0"/>
        <c:ser>
          <c:idx val="1"/>
          <c:order val="1"/>
          <c:tx>
            <c:strRef>
              <c:f>'PCA1'!$B$35</c:f>
              <c:strCache>
                <c:ptCount val="1"/>
                <c:pt idx="0">
                  <c:v>Cumulative %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  <a:effectLst/>
          </c:spPr>
          <c:marker>
            <c:symbol val="circle"/>
            <c:size val="4"/>
            <c:spPr>
              <a:solidFill>
                <a:srgbClr val="FFFFFF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'PCA1'!$C$32:$G$32</c:f>
              <c:strCache>
                <c:ptCount val="5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</c:strCache>
            </c:strRef>
          </c:cat>
          <c:val>
            <c:numRef>
              <c:f>'PCA1'!$C$35:$G$35</c:f>
              <c:numCache>
                <c:formatCode>0.000</c:formatCode>
                <c:ptCount val="5"/>
                <c:pt idx="0">
                  <c:v>55.09204252246063</c:v>
                </c:pt>
                <c:pt idx="1">
                  <c:v>90.589421466549851</c:v>
                </c:pt>
                <c:pt idx="2">
                  <c:v>98.131248328343631</c:v>
                </c:pt>
                <c:pt idx="3">
                  <c:v>99.430529944036834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2D-4914-B64D-AD7039B48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97064"/>
        <c:axId val="147896672"/>
      </c:lineChart>
      <c:catAx>
        <c:axId val="8657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axis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86578976"/>
        <c:crosses val="autoZero"/>
        <c:auto val="1"/>
        <c:lblAlgn val="ctr"/>
        <c:lblOffset val="100"/>
        <c:noMultiLvlLbl val="0"/>
      </c:catAx>
      <c:valAx>
        <c:axId val="86578976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Eigenvalue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86578192"/>
        <c:crosses val="autoZero"/>
        <c:crossBetween val="between"/>
      </c:valAx>
      <c:valAx>
        <c:axId val="147896672"/>
        <c:scaling>
          <c:orientation val="minMax"/>
          <c:max val="100"/>
          <c:min val="0"/>
        </c:scaling>
        <c:delete val="0"/>
        <c:axPos val="r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Cumulative variability (%)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47897064"/>
        <c:crosses val="max"/>
        <c:crossBetween val="between"/>
        <c:majorUnit val="20"/>
      </c:valAx>
      <c:catAx>
        <c:axId val="147897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4789667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4.7795275590551183E-2"/>
          <c:y val="8.2294272039524496E-2"/>
          <c:w val="0.93137139107611544"/>
          <c:h val="0.844117338273892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6.9369757351759528E-2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X1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07-4A07-BF0B-B97959EE249D}"/>
                </c:ext>
              </c:extLst>
            </c:dLbl>
            <c:dLbl>
              <c:idx val="1"/>
              <c:layout>
                <c:manualLayout>
                  <c:x val="0.14007874015748048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X2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07-4A07-BF0B-B97959EE249D}"/>
                </c:ext>
              </c:extLst>
            </c:dLbl>
            <c:dLbl>
              <c:idx val="2"/>
              <c:layout>
                <c:manualLayout>
                  <c:x val="2.8669130644383742E-2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X3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07-4A07-BF0B-B97959EE249D}"/>
                </c:ext>
              </c:extLst>
            </c:dLbl>
            <c:dLbl>
              <c:idx val="3"/>
              <c:layout>
                <c:manualLayout>
                  <c:x val="7.8097380684557372E-5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07-4A07-BF0B-B97959EE249D}"/>
                </c:ext>
              </c:extLst>
            </c:dLbl>
            <c:dLbl>
              <c:idx val="4"/>
              <c:layout>
                <c:manualLayout>
                  <c:x val="3.7184637634581413E-3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07-4A07-BF0B-B97959EE24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'PCA1'!$C$78:$C$82</c:f>
              <c:numCache>
                <c:formatCode>0.000</c:formatCode>
                <c:ptCount val="5"/>
                <c:pt idx="0">
                  <c:v>-0.29528238757822139</c:v>
                </c:pt>
                <c:pt idx="1">
                  <c:v>4.764026325892249E-2</c:v>
                </c:pt>
                <c:pt idx="2">
                  <c:v>-0.93759902259367967</c:v>
                </c:pt>
                <c:pt idx="3">
                  <c:v>0.94964243346648725</c:v>
                </c:pt>
                <c:pt idx="4">
                  <c:v>0.94033407064563168</c:v>
                </c:pt>
              </c:numCache>
            </c:numRef>
          </c:xVal>
          <c:yVal>
            <c:numRef>
              <c:f>'PCA1'!$D$78:$D$82</c:f>
              <c:numCache>
                <c:formatCode>0.000</c:formatCode>
                <c:ptCount val="5"/>
                <c:pt idx="0">
                  <c:v>0.85319933913431578</c:v>
                </c:pt>
                <c:pt idx="1">
                  <c:v>0.91990823625272489</c:v>
                </c:pt>
                <c:pt idx="2">
                  <c:v>0.27750590317167501</c:v>
                </c:pt>
                <c:pt idx="3">
                  <c:v>0.22798310749740827</c:v>
                </c:pt>
                <c:pt idx="4">
                  <c:v>0.26777387508928097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07-4A07-BF0B-B97959EE249D}"/>
            </c:ext>
          </c:extLst>
        </c:ser>
        <c:ser>
          <c:idx val="1"/>
          <c:order val="1"/>
          <c:spPr>
            <a:ln w="3175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'PCA1'!ycir1</c:f>
              <c:numCache>
                <c:formatCode>General</c:formatCode>
                <c:ptCount val="500"/>
                <c:pt idx="0">
                  <c:v>-1</c:v>
                </c:pt>
                <c:pt idx="1">
                  <c:v>-0.99992072743481453</c:v>
                </c:pt>
                <c:pt idx="2">
                  <c:v>-0.99968292230753597</c:v>
                </c:pt>
                <c:pt idx="3">
                  <c:v>-0.99928662232101029</c:v>
                </c:pt>
                <c:pt idx="4">
                  <c:v>-0.99873189030667053</c:v>
                </c:pt>
                <c:pt idx="5">
                  <c:v>-0.99801881421457572</c:v>
                </c:pt>
                <c:pt idx="6">
                  <c:v>-0.99714750709946709</c:v>
                </c:pt>
                <c:pt idx="7">
                  <c:v>-0.9961181071028461</c:v>
                </c:pt>
                <c:pt idx="8">
                  <c:v>-0.9949307774310695</c:v>
                </c:pt>
                <c:pt idx="9">
                  <c:v>-0.99358570632947452</c:v>
                </c:pt>
                <c:pt idx="10">
                  <c:v>-0.99208310705253322</c:v>
                </c:pt>
                <c:pt idx="11">
                  <c:v>-0.9904232178300455</c:v>
                </c:pt>
                <c:pt idx="12">
                  <c:v>-0.98860630182936349</c:v>
                </c:pt>
                <c:pt idx="13">
                  <c:v>-0.98663264711367293</c:v>
                </c:pt>
                <c:pt idx="14">
                  <c:v>-0.98450256659631563</c:v>
                </c:pt>
                <c:pt idx="15">
                  <c:v>-0.98221639799118676</c:v>
                </c:pt>
                <c:pt idx="16">
                  <c:v>-0.97977450375918596</c:v>
                </c:pt>
                <c:pt idx="17">
                  <c:v>-0.9771772710507507</c:v>
                </c:pt>
                <c:pt idx="18">
                  <c:v>-0.97442511164448176</c:v>
                </c:pt>
                <c:pt idx="19">
                  <c:v>-0.97151846188184809</c:v>
                </c:pt>
                <c:pt idx="20">
                  <c:v>-0.96845778259801862</c:v>
                </c:pt>
                <c:pt idx="21">
                  <c:v>-0.96524355904878723</c:v>
                </c:pt>
                <c:pt idx="22">
                  <c:v>-0.9618763008336455</c:v>
                </c:pt>
                <c:pt idx="23">
                  <c:v>-0.95835654181498708</c:v>
                </c:pt>
                <c:pt idx="24">
                  <c:v>-0.9546848400334651</c:v>
                </c:pt>
                <c:pt idx="25">
                  <c:v>-0.95086177761951585</c:v>
                </c:pt>
                <c:pt idx="26">
                  <c:v>-0.94688796070106718</c:v>
                </c:pt>
                <c:pt idx="27">
                  <c:v>-0.94276401930744369</c:v>
                </c:pt>
                <c:pt idx="28">
                  <c:v>-0.93849060726946865</c:v>
                </c:pt>
                <c:pt idx="29">
                  <c:v>-0.93406840211581199</c:v>
                </c:pt>
                <c:pt idx="30">
                  <c:v>-0.9294981049655654</c:v>
                </c:pt>
                <c:pt idx="31">
                  <c:v>-0.92478044041708751</c:v>
                </c:pt>
                <c:pt idx="32">
                  <c:v>-0.91991615643311819</c:v>
                </c:pt>
                <c:pt idx="33">
                  <c:v>-0.91490602422219602</c:v>
                </c:pt>
                <c:pt idx="34">
                  <c:v>-0.90975083811638668</c:v>
                </c:pt>
                <c:pt idx="35">
                  <c:v>-0.90445141544534169</c:v>
                </c:pt>
                <c:pt idx="36">
                  <c:v>-0.89900859640672059</c:v>
                </c:pt>
                <c:pt idx="37">
                  <c:v>-0.89342324393297656</c:v>
                </c:pt>
                <c:pt idx="38">
                  <c:v>-0.88769624355454702</c:v>
                </c:pt>
                <c:pt idx="39">
                  <c:v>-0.88182850325945195</c:v>
                </c:pt>
                <c:pt idx="40">
                  <c:v>-0.87582095334934296</c:v>
                </c:pt>
                <c:pt idx="41">
                  <c:v>-0.8696745462920028</c:v>
                </c:pt>
                <c:pt idx="42">
                  <c:v>-0.86339025657033985</c:v>
                </c:pt>
                <c:pt idx="43">
                  <c:v>-0.85696908052788723</c:v>
                </c:pt>
                <c:pt idx="44">
                  <c:v>-0.85041203621083761</c:v>
                </c:pt>
                <c:pt idx="45">
                  <c:v>-0.84372016320663801</c:v>
                </c:pt>
                <c:pt idx="46">
                  <c:v>-0.83689452247916596</c:v>
                </c:pt>
                <c:pt idx="47">
                  <c:v>-0.82993619620051962</c:v>
                </c:pt>
                <c:pt idx="48">
                  <c:v>-0.82284628757944689</c:v>
                </c:pt>
                <c:pt idx="49">
                  <c:v>-0.81562592068643402</c:v>
                </c:pt>
                <c:pt idx="50">
                  <c:v>-0.80827624027549083</c:v>
                </c:pt>
                <c:pt idx="51">
                  <c:v>-0.80079841160265763</c:v>
                </c:pt>
                <c:pt idx="52">
                  <c:v>-0.7931936202412555</c:v>
                </c:pt>
                <c:pt idx="53">
                  <c:v>-0.78546307189392173</c:v>
                </c:pt>
                <c:pt idx="54">
                  <c:v>-0.77760799220145393</c:v>
                </c:pt>
                <c:pt idx="55">
                  <c:v>-0.76962962654848477</c:v>
                </c:pt>
                <c:pt idx="56">
                  <c:v>-0.76152923986603405</c:v>
                </c:pt>
                <c:pt idx="57">
                  <c:v>-0.75330811643096862</c:v>
                </c:pt>
                <c:pt idx="58">
                  <c:v>-0.74496755966237371</c:v>
                </c:pt>
                <c:pt idx="59">
                  <c:v>-0.7365088919149092</c:v>
                </c:pt>
                <c:pt idx="60">
                  <c:v>-0.72793345426915701</c:v>
                </c:pt>
                <c:pt idx="61">
                  <c:v>-0.7192426063189955</c:v>
                </c:pt>
                <c:pt idx="62">
                  <c:v>-0.71043772595604515</c:v>
                </c:pt>
                <c:pt idx="63">
                  <c:v>-0.70152020915121349</c:v>
                </c:pt>
                <c:pt idx="64">
                  <c:v>-0.69249146973336351</c:v>
                </c:pt>
                <c:pt idx="65">
                  <c:v>-0.68335293916516338</c:v>
                </c:pt>
                <c:pt idx="66">
                  <c:v>-0.67410606631613401</c:v>
                </c:pt>
                <c:pt idx="67">
                  <c:v>-0.6647523172329356</c:v>
                </c:pt>
                <c:pt idx="68">
                  <c:v>-0.6552931749069365</c:v>
                </c:pt>
                <c:pt idx="69">
                  <c:v>-0.64573013903909104</c:v>
                </c:pt>
                <c:pt idx="70">
                  <c:v>-0.63606472580216578</c:v>
                </c:pt>
                <c:pt idx="71">
                  <c:v>-0.62629846760036445</c:v>
                </c:pt>
                <c:pt idx="72">
                  <c:v>-0.61643291282636492</c:v>
                </c:pt>
                <c:pt idx="73">
                  <c:v>-0.60646962561583695</c:v>
                </c:pt>
                <c:pt idx="74">
                  <c:v>-0.59641018559944825</c:v>
                </c:pt>
                <c:pt idx="75">
                  <c:v>-0.58625618765242937</c:v>
                </c:pt>
                <c:pt idx="76">
                  <c:v>-0.57600924164170875</c:v>
                </c:pt>
                <c:pt idx="77">
                  <c:v>-0.5656709721706763</c:v>
                </c:pt>
                <c:pt idx="78">
                  <c:v>-0.55524301832161305</c:v>
                </c:pt>
                <c:pt idx="79">
                  <c:v>-0.54472703339582296</c:v>
                </c:pt>
                <c:pt idx="80">
                  <c:v>-0.53412468465150553</c:v>
                </c:pt>
                <c:pt idx="81">
                  <c:v>-0.52343765303942535</c:v>
                </c:pt>
                <c:pt idx="82">
                  <c:v>-0.51266763293640294</c:v>
                </c:pt>
                <c:pt idx="83">
                  <c:v>-0.50181633187667862</c:v>
                </c:pt>
                <c:pt idx="84">
                  <c:v>-0.49088547028119567</c:v>
                </c:pt>
                <c:pt idx="85">
                  <c:v>-0.47987678118482935</c:v>
                </c:pt>
                <c:pt idx="86">
                  <c:v>-0.4687920099616264</c:v>
                </c:pt>
                <c:pt idx="87">
                  <c:v>-0.45763291404808776</c:v>
                </c:pt>
                <c:pt idx="88">
                  <c:v>-0.44640126266452934</c:v>
                </c:pt>
                <c:pt idx="89">
                  <c:v>-0.43509883653458331</c:v>
                </c:pt>
                <c:pt idx="90">
                  <c:v>-0.42372742760287474</c:v>
                </c:pt>
                <c:pt idx="91">
                  <c:v>-0.41228883875091432</c:v>
                </c:pt>
                <c:pt idx="92">
                  <c:v>-0.4007848835112639</c:v>
                </c:pt>
                <c:pt idx="93">
                  <c:v>-0.38921738578000625</c:v>
                </c:pt>
                <c:pt idx="94">
                  <c:v>-0.37758817952757701</c:v>
                </c:pt>
                <c:pt idx="95">
                  <c:v>-0.36589910850799745</c:v>
                </c:pt>
                <c:pt idx="96">
                  <c:v>-0.35415202596655732</c:v>
                </c:pt>
                <c:pt idx="97">
                  <c:v>-0.34234879434598875</c:v>
                </c:pt>
                <c:pt idx="98">
                  <c:v>-0.33049128499118768</c:v>
                </c:pt>
                <c:pt idx="99">
                  <c:v>-0.31858137785252155</c:v>
                </c:pt>
                <c:pt idx="100">
                  <c:v>-0.30662096118776982</c:v>
                </c:pt>
                <c:pt idx="101">
                  <c:v>-0.29461193126275143</c:v>
                </c:pt>
                <c:pt idx="102">
                  <c:v>-0.28255619205068211</c:v>
                </c:pt>
                <c:pt idx="103">
                  <c:v>-0.27045565493030693</c:v>
                </c:pt>
                <c:pt idx="104">
                  <c:v>-0.25831223838286138</c:v>
                </c:pt>
                <c:pt idx="105">
                  <c:v>-0.24612786768790421</c:v>
                </c:pt>
                <c:pt idx="106">
                  <c:v>-0.2339044746180769</c:v>
                </c:pt>
                <c:pt idx="107">
                  <c:v>-0.22164399713282668</c:v>
                </c:pt>
                <c:pt idx="108">
                  <c:v>-0.20934837907115481</c:v>
                </c:pt>
                <c:pt idx="109">
                  <c:v>-0.19701956984343028</c:v>
                </c:pt>
                <c:pt idx="110">
                  <c:v>-0.1846595241223189</c:v>
                </c:pt>
                <c:pt idx="111">
                  <c:v>-0.17227020153288131</c:v>
                </c:pt>
                <c:pt idx="112">
                  <c:v>-0.15985356634188264</c:v>
                </c:pt>
                <c:pt idx="113">
                  <c:v>-0.14741158714636798</c:v>
                </c:pt>
                <c:pt idx="114">
                  <c:v>-0.13494623656155069</c:v>
                </c:pt>
                <c:pt idx="115">
                  <c:v>-0.12245949090806466</c:v>
                </c:pt>
                <c:pt idx="116">
                  <c:v>-0.1099533298986274</c:v>
                </c:pt>
                <c:pt idx="117">
                  <c:v>-9.7429736324166488E-2</c:v>
                </c:pt>
                <c:pt idx="118">
                  <c:v>-8.4890695739458358E-2</c:v>
                </c:pt>
                <c:pt idx="119">
                  <c:v>-7.2338196148326525E-2</c:v>
                </c:pt>
                <c:pt idx="120">
                  <c:v>-5.9774227688455514E-2</c:v>
                </c:pt>
                <c:pt idx="121">
                  <c:v>-4.720078231586302E-2</c:v>
                </c:pt>
                <c:pt idx="122">
                  <c:v>-3.4619853489084425E-2</c:v>
                </c:pt>
                <c:pt idx="123">
                  <c:v>-2.2033435853120939E-2</c:v>
                </c:pt>
                <c:pt idx="124">
                  <c:v>-9.4435249231977821E-3</c:v>
                </c:pt>
                <c:pt idx="125">
                  <c:v>3.1478832316156891E-3</c:v>
                </c:pt>
                <c:pt idx="126">
                  <c:v>1.5738792304871799E-2</c:v>
                </c:pt>
                <c:pt idx="127">
                  <c:v>2.8327206069249836E-2</c:v>
                </c:pt>
                <c:pt idx="128">
                  <c:v>4.0911128693048783E-2</c:v>
                </c:pt>
                <c:pt idx="129">
                  <c:v>5.3488565056615429E-2</c:v>
                </c:pt>
                <c:pt idx="130">
                  <c:v>6.605752106866157E-2</c:v>
                </c:pt>
                <c:pt idx="131">
                  <c:v>7.8616003982418123E-2</c:v>
                </c:pt>
                <c:pt idx="132">
                  <c:v>9.1162022711573962E-2</c:v>
                </c:pt>
                <c:pt idx="133">
                  <c:v>0.10369358814595379</c:v>
                </c:pt>
                <c:pt idx="134">
                  <c:v>0.11620871346688263</c:v>
                </c:pt>
                <c:pt idx="135">
                  <c:v>0.1287054144621845</c:v>
                </c:pt>
                <c:pt idx="136">
                  <c:v>0.14118170984077064</c:v>
                </c:pt>
                <c:pt idx="137">
                  <c:v>0.15363562154676438</c:v>
                </c:pt>
                <c:pt idx="138">
                  <c:v>0.16606517507311008</c:v>
                </c:pt>
                <c:pt idx="139">
                  <c:v>0.1784683997746237</c:v>
                </c:pt>
                <c:pt idx="140">
                  <c:v>0.19084332918042779</c:v>
                </c:pt>
                <c:pt idx="141">
                  <c:v>0.20318800130572645</c:v>
                </c:pt>
                <c:pt idx="142">
                  <c:v>0.21550045896286812</c:v>
                </c:pt>
                <c:pt idx="143">
                  <c:v>0.22777875007164838</c:v>
                </c:pt>
                <c:pt idx="144">
                  <c:v>0.24002092796880267</c:v>
                </c:pt>
                <c:pt idx="145">
                  <c:v>0.25222505171664028</c:v>
                </c:pt>
                <c:pt idx="146">
                  <c:v>0.26438918641077058</c:v>
                </c:pt>
                <c:pt idx="147">
                  <c:v>0.27651140348687248</c:v>
                </c:pt>
                <c:pt idx="148">
                  <c:v>0.28858978102645944</c:v>
                </c:pt>
                <c:pt idx="149">
                  <c:v>0.3006224040615893</c:v>
                </c:pt>
                <c:pt idx="150">
                  <c:v>0.31260736487847507</c:v>
                </c:pt>
                <c:pt idx="151">
                  <c:v>0.32454276331994114</c:v>
                </c:pt>
                <c:pt idx="152">
                  <c:v>0.3364267070866851</c:v>
                </c:pt>
                <c:pt idx="153">
                  <c:v>0.34825731203729327</c:v>
                </c:pt>
                <c:pt idx="154">
                  <c:v>0.36003270248696184</c:v>
                </c:pt>
                <c:pt idx="155">
                  <c:v>0.37175101150487688</c:v>
                </c:pt>
                <c:pt idx="156">
                  <c:v>0.38341038121020743</c:v>
                </c:pt>
                <c:pt idx="157">
                  <c:v>0.39500896306666261</c:v>
                </c:pt>
                <c:pt idx="158">
                  <c:v>0.40654491817557031</c:v>
                </c:pt>
                <c:pt idx="159">
                  <c:v>0.41801641756742414</c:v>
                </c:pt>
                <c:pt idx="160">
                  <c:v>0.4294216424918576</c:v>
                </c:pt>
                <c:pt idx="161">
                  <c:v>0.44075878470599728</c:v>
                </c:pt>
                <c:pt idx="162">
                  <c:v>0.45202604676115354</c:v>
                </c:pt>
                <c:pt idx="163">
                  <c:v>0.46322164228779505</c:v>
                </c:pt>
                <c:pt idx="164">
                  <c:v>0.47434379627876888</c:v>
                </c:pt>
                <c:pt idx="165">
                  <c:v>0.48539074537072074</c:v>
                </c:pt>
                <c:pt idx="166">
                  <c:v>0.49636073812366693</c:v>
                </c:pt>
                <c:pt idx="167">
                  <c:v>0.50725203529867535</c:v>
                </c:pt>
                <c:pt idx="168">
                  <c:v>0.51806291013361627</c:v>
                </c:pt>
                <c:pt idx="169">
                  <c:v>0.52879164861692984</c:v>
                </c:pt>
                <c:pt idx="170">
                  <c:v>0.53943654975937316</c:v>
                </c:pt>
                <c:pt idx="171">
                  <c:v>0.5499959258637086</c:v>
                </c:pt>
                <c:pt idx="172">
                  <c:v>0.56046810279227377</c:v>
                </c:pt>
                <c:pt idx="173">
                  <c:v>0.57085142023241331</c:v>
                </c:pt>
                <c:pt idx="174">
                  <c:v>0.58114423195970821</c:v>
                </c:pt>
                <c:pt idx="175">
                  <c:v>0.59134490609898305</c:v>
                </c:pt>
                <c:pt idx="176">
                  <c:v>0.601451825383026</c:v>
                </c:pt>
                <c:pt idx="177">
                  <c:v>0.61146338740900052</c:v>
                </c:pt>
                <c:pt idx="178">
                  <c:v>0.62137800489250161</c:v>
                </c:pt>
                <c:pt idx="179">
                  <c:v>0.63119410591920666</c:v>
                </c:pt>
                <c:pt idx="180">
                  <c:v>0.64091013419409948</c:v>
                </c:pt>
                <c:pt idx="181">
                  <c:v>0.65052454928820969</c:v>
                </c:pt>
                <c:pt idx="182">
                  <c:v>0.66003582688284301</c:v>
                </c:pt>
                <c:pt idx="183">
                  <c:v>0.66944245901125288</c:v>
                </c:pt>
                <c:pt idx="184">
                  <c:v>0.6787429542977238</c:v>
                </c:pt>
                <c:pt idx="185">
                  <c:v>0.68793583819401583</c:v>
                </c:pt>
                <c:pt idx="186">
                  <c:v>0.69701965321315418</c:v>
                </c:pt>
                <c:pt idx="187">
                  <c:v>0.70599295916050242</c:v>
                </c:pt>
                <c:pt idx="188">
                  <c:v>0.71485433336209914</c:v>
                </c:pt>
                <c:pt idx="189">
                  <c:v>0.72360237089021551</c:v>
                </c:pt>
                <c:pt idx="190">
                  <c:v>0.73223568478610324</c:v>
                </c:pt>
                <c:pt idx="191">
                  <c:v>0.74075290627988388</c:v>
                </c:pt>
                <c:pt idx="192">
                  <c:v>0.74915268500756349</c:v>
                </c:pt>
                <c:pt idx="193">
                  <c:v>0.7574336892251321</c:v>
                </c:pt>
                <c:pt idx="194">
                  <c:v>0.76559460601969476</c:v>
                </c:pt>
                <c:pt idx="195">
                  <c:v>0.77363414151763321</c:v>
                </c:pt>
                <c:pt idx="196">
                  <c:v>0.78155102108974517</c:v>
                </c:pt>
                <c:pt idx="197">
                  <c:v>0.78934398955332641</c:v>
                </c:pt>
                <c:pt idx="198">
                  <c:v>0.79701181137117683</c:v>
                </c:pt>
                <c:pt idx="199">
                  <c:v>0.80455327084748429</c:v>
                </c:pt>
                <c:pt idx="200">
                  <c:v>0.81196717232057525</c:v>
                </c:pt>
                <c:pt idx="201">
                  <c:v>0.81925234035247252</c:v>
                </c:pt>
                <c:pt idx="202">
                  <c:v>0.82640761991526179</c:v>
                </c:pt>
                <c:pt idx="203">
                  <c:v>0.83343187657421214</c:v>
                </c:pt>
                <c:pt idx="204">
                  <c:v>0.84032399666763469</c:v>
                </c:pt>
                <c:pt idx="205">
                  <c:v>0.84708288748345095</c:v>
                </c:pt>
                <c:pt idx="206">
                  <c:v>0.85370747743243613</c:v>
                </c:pt>
                <c:pt idx="207">
                  <c:v>0.86019671621811289</c:v>
                </c:pt>
                <c:pt idx="208">
                  <c:v>0.86654957500327079</c:v>
                </c:pt>
                <c:pt idx="209">
                  <c:v>0.87276504657308707</c:v>
                </c:pt>
                <c:pt idx="210">
                  <c:v>0.87884214549480988</c:v>
                </c:pt>
                <c:pt idx="211">
                  <c:v>0.88477990827399955</c:v>
                </c:pt>
                <c:pt idx="212">
                  <c:v>0.89057739350728138</c:v>
                </c:pt>
                <c:pt idx="213">
                  <c:v>0.89623368203160392</c:v>
                </c:pt>
                <c:pt idx="214">
                  <c:v>0.90174787706996573</c:v>
                </c:pt>
                <c:pt idx="215">
                  <c:v>0.90711910437359533</c:v>
                </c:pt>
                <c:pt idx="216">
                  <c:v>0.91234651236055919</c:v>
                </c:pt>
                <c:pt idx="217">
                  <c:v>0.91742927225077686</c:v>
                </c:pt>
                <c:pt idx="218">
                  <c:v>0.92236657819741785</c:v>
                </c:pt>
                <c:pt idx="219">
                  <c:v>0.92715764741466955</c:v>
                </c:pt>
                <c:pt idx="220">
                  <c:v>0.93180172030183661</c:v>
                </c:pt>
                <c:pt idx="221">
                  <c:v>0.93629806056377785</c:v>
                </c:pt>
                <c:pt idx="222">
                  <c:v>0.94064595532763984</c:v>
                </c:pt>
                <c:pt idx="223">
                  <c:v>0.94484471525588198</c:v>
                </c:pt>
                <c:pt idx="224">
                  <c:v>0.94889367465556196</c:v>
                </c:pt>
                <c:pt idx="225">
                  <c:v>0.95279219158388573</c:v>
                </c:pt>
                <c:pt idx="226">
                  <c:v>0.9565396479499767</c:v>
                </c:pt>
                <c:pt idx="227">
                  <c:v>0.960135449612879</c:v>
                </c:pt>
                <c:pt idx="228">
                  <c:v>0.96357902647574756</c:v>
                </c:pt>
                <c:pt idx="229">
                  <c:v>0.96686983257624026</c:v>
                </c:pt>
                <c:pt idx="230">
                  <c:v>0.97000734617307494</c:v>
                </c:pt>
                <c:pt idx="231">
                  <c:v>0.97299106982874872</c:v>
                </c:pt>
                <c:pt idx="232">
                  <c:v>0.97582053048840733</c:v>
                </c:pt>
                <c:pt idx="233">
                  <c:v>0.97849527955483906</c:v>
                </c:pt>
                <c:pt idx="234">
                  <c:v>0.9810148929596062</c:v>
                </c:pt>
                <c:pt idx="235">
                  <c:v>0.98337897123027251</c:v>
                </c:pt>
                <c:pt idx="236">
                  <c:v>0.98558713955374055</c:v>
                </c:pt>
                <c:pt idx="237">
                  <c:v>0.98763904783567602</c:v>
                </c:pt>
                <c:pt idx="238">
                  <c:v>0.98953437075601147</c:v>
                </c:pt>
                <c:pt idx="239">
                  <c:v>0.99127280782052929</c:v>
                </c:pt>
                <c:pt idx="240">
                  <c:v>0.99285408340849735</c:v>
                </c:pt>
                <c:pt idx="241">
                  <c:v>0.99427794681637049</c:v>
                </c:pt>
                <c:pt idx="242">
                  <c:v>0.99554417229754077</c:v>
                </c:pt>
                <c:pt idx="243">
                  <c:v>0.99665255909812334</c:v>
                </c:pt>
                <c:pt idx="244">
                  <c:v>0.99760293148878865</c:v>
                </c:pt>
                <c:pt idx="245">
                  <c:v>0.99839513879262121</c:v>
                </c:pt>
                <c:pt idx="246">
                  <c:v>0.99902905540901299</c:v>
                </c:pt>
                <c:pt idx="247">
                  <c:v>0.99950458083356841</c:v>
                </c:pt>
                <c:pt idx="248">
                  <c:v>0.99982163967405013</c:v>
                </c:pt>
                <c:pt idx="249">
                  <c:v>0.99998018166232006</c:v>
                </c:pt>
                <c:pt idx="250">
                  <c:v>0.99998018166231994</c:v>
                </c:pt>
                <c:pt idx="251">
                  <c:v>0.99982163967404991</c:v>
                </c:pt>
                <c:pt idx="252">
                  <c:v>0.99950458083356797</c:v>
                </c:pt>
                <c:pt idx="253">
                  <c:v>0.99902905540901221</c:v>
                </c:pt>
                <c:pt idx="254">
                  <c:v>0.99839513879262021</c:v>
                </c:pt>
                <c:pt idx="255">
                  <c:v>0.99760293148878754</c:v>
                </c:pt>
                <c:pt idx="256">
                  <c:v>0.99665255909812189</c:v>
                </c:pt>
                <c:pt idx="257">
                  <c:v>0.99554417229753911</c:v>
                </c:pt>
                <c:pt idx="258">
                  <c:v>0.99427794681636827</c:v>
                </c:pt>
                <c:pt idx="259">
                  <c:v>0.99285408340849524</c:v>
                </c:pt>
                <c:pt idx="260">
                  <c:v>0.99127280782052707</c:v>
                </c:pt>
                <c:pt idx="261">
                  <c:v>0.98953437075600903</c:v>
                </c:pt>
                <c:pt idx="262">
                  <c:v>0.98763904783567369</c:v>
                </c:pt>
                <c:pt idx="263">
                  <c:v>0.98558713955373767</c:v>
                </c:pt>
                <c:pt idx="264">
                  <c:v>0.98337897123026918</c:v>
                </c:pt>
                <c:pt idx="265">
                  <c:v>0.98101489295960276</c:v>
                </c:pt>
                <c:pt idx="266">
                  <c:v>0.97849527955483584</c:v>
                </c:pt>
                <c:pt idx="267">
                  <c:v>0.97582053048840345</c:v>
                </c:pt>
                <c:pt idx="268">
                  <c:v>0.97299106982874473</c:v>
                </c:pt>
                <c:pt idx="269">
                  <c:v>0.97000734617307083</c:v>
                </c:pt>
                <c:pt idx="270">
                  <c:v>0.96686983257623593</c:v>
                </c:pt>
                <c:pt idx="271">
                  <c:v>0.96357902647574301</c:v>
                </c:pt>
                <c:pt idx="272">
                  <c:v>0.96013544961287411</c:v>
                </c:pt>
                <c:pt idx="273">
                  <c:v>0.95653964794997171</c:v>
                </c:pt>
                <c:pt idx="274">
                  <c:v>0.95279219158388029</c:v>
                </c:pt>
                <c:pt idx="275">
                  <c:v>0.94889367465555685</c:v>
                </c:pt>
                <c:pt idx="276">
                  <c:v>0.94484471525587632</c:v>
                </c:pt>
                <c:pt idx="277">
                  <c:v>0.94064595532763395</c:v>
                </c:pt>
                <c:pt idx="278">
                  <c:v>0.93629806056377185</c:v>
                </c:pt>
                <c:pt idx="279">
                  <c:v>0.93180172030183039</c:v>
                </c:pt>
                <c:pt idx="280">
                  <c:v>0.927157647414663</c:v>
                </c:pt>
                <c:pt idx="281">
                  <c:v>0.9223665781974113</c:v>
                </c:pt>
                <c:pt idx="282">
                  <c:v>0.91742927225076965</c:v>
                </c:pt>
                <c:pt idx="283">
                  <c:v>0.91234651236055175</c:v>
                </c:pt>
                <c:pt idx="284">
                  <c:v>0.90711910437358823</c:v>
                </c:pt>
                <c:pt idx="285">
                  <c:v>0.90174787706995863</c:v>
                </c:pt>
                <c:pt idx="286">
                  <c:v>0.8962336820315967</c:v>
                </c:pt>
                <c:pt idx="287">
                  <c:v>0.8905773935072735</c:v>
                </c:pt>
                <c:pt idx="288">
                  <c:v>0.88477990827399144</c:v>
                </c:pt>
                <c:pt idx="289">
                  <c:v>0.87884214549480155</c:v>
                </c:pt>
                <c:pt idx="290">
                  <c:v>0.87276504657307874</c:v>
                </c:pt>
                <c:pt idx="291">
                  <c:v>0.86654957500326169</c:v>
                </c:pt>
                <c:pt idx="292">
                  <c:v>0.86019671621810412</c:v>
                </c:pt>
                <c:pt idx="293">
                  <c:v>0.85370747743242736</c:v>
                </c:pt>
                <c:pt idx="294">
                  <c:v>0.84708288748344174</c:v>
                </c:pt>
                <c:pt idx="295">
                  <c:v>0.84032399666762514</c:v>
                </c:pt>
                <c:pt idx="296">
                  <c:v>0.83343187657420292</c:v>
                </c:pt>
                <c:pt idx="297">
                  <c:v>0.82640761991525236</c:v>
                </c:pt>
                <c:pt idx="298">
                  <c:v>0.81925234035246242</c:v>
                </c:pt>
                <c:pt idx="299">
                  <c:v>0.81196717232056503</c:v>
                </c:pt>
                <c:pt idx="300">
                  <c:v>0.80455327084747397</c:v>
                </c:pt>
                <c:pt idx="301">
                  <c:v>0.79701181137116583</c:v>
                </c:pt>
                <c:pt idx="302">
                  <c:v>0.78934398955331608</c:v>
                </c:pt>
                <c:pt idx="303">
                  <c:v>0.7815510210897344</c:v>
                </c:pt>
                <c:pt idx="304">
                  <c:v>0.77363414151762222</c:v>
                </c:pt>
                <c:pt idx="305">
                  <c:v>0.76559460601968377</c:v>
                </c:pt>
                <c:pt idx="306">
                  <c:v>0.75743368922512078</c:v>
                </c:pt>
                <c:pt idx="307">
                  <c:v>0.7491526850075525</c:v>
                </c:pt>
                <c:pt idx="308">
                  <c:v>0.74075290627987245</c:v>
                </c:pt>
                <c:pt idx="309">
                  <c:v>0.73223568478609169</c:v>
                </c:pt>
                <c:pt idx="310">
                  <c:v>0.72360237089020418</c:v>
                </c:pt>
                <c:pt idx="311">
                  <c:v>0.71485433336208726</c:v>
                </c:pt>
                <c:pt idx="312">
                  <c:v>0.70599295916049021</c:v>
                </c:pt>
                <c:pt idx="313">
                  <c:v>0.69701965321314197</c:v>
                </c:pt>
                <c:pt idx="314">
                  <c:v>0.68793583819400372</c:v>
                </c:pt>
                <c:pt idx="315">
                  <c:v>0.67874295429771092</c:v>
                </c:pt>
                <c:pt idx="316">
                  <c:v>0.66944245901124033</c:v>
                </c:pt>
                <c:pt idx="317">
                  <c:v>0.66003582688283036</c:v>
                </c:pt>
                <c:pt idx="318">
                  <c:v>0.65052454928819703</c:v>
                </c:pt>
                <c:pt idx="319">
                  <c:v>0.6409101341940866</c:v>
                </c:pt>
                <c:pt idx="320">
                  <c:v>0.63119410591919356</c:v>
                </c:pt>
                <c:pt idx="321">
                  <c:v>0.62137800489248862</c:v>
                </c:pt>
                <c:pt idx="322">
                  <c:v>0.6114633874089872</c:v>
                </c:pt>
                <c:pt idx="323">
                  <c:v>0.60145182538301212</c:v>
                </c:pt>
                <c:pt idx="324">
                  <c:v>0.5913449060989695</c:v>
                </c:pt>
                <c:pt idx="325">
                  <c:v>0.58114423195969445</c:v>
                </c:pt>
                <c:pt idx="326">
                  <c:v>0.57085142023239865</c:v>
                </c:pt>
                <c:pt idx="327">
                  <c:v>0.56046810279225945</c:v>
                </c:pt>
                <c:pt idx="328">
                  <c:v>0.54999592586369461</c:v>
                </c:pt>
                <c:pt idx="329">
                  <c:v>0.53943654975935829</c:v>
                </c:pt>
                <c:pt idx="330">
                  <c:v>0.52879164861691563</c:v>
                </c:pt>
                <c:pt idx="331">
                  <c:v>0.51806291013360151</c:v>
                </c:pt>
                <c:pt idx="332">
                  <c:v>0.50725203529866036</c:v>
                </c:pt>
                <c:pt idx="333">
                  <c:v>0.49636073812365233</c:v>
                </c:pt>
                <c:pt idx="334">
                  <c:v>0.48539074537070598</c:v>
                </c:pt>
                <c:pt idx="335">
                  <c:v>0.47434379627875367</c:v>
                </c:pt>
                <c:pt idx="336">
                  <c:v>0.46322164228778012</c:v>
                </c:pt>
                <c:pt idx="337">
                  <c:v>0.45202604676113833</c:v>
                </c:pt>
                <c:pt idx="338">
                  <c:v>0.44075878470598184</c:v>
                </c:pt>
                <c:pt idx="339">
                  <c:v>0.42942164249184239</c:v>
                </c:pt>
                <c:pt idx="340">
                  <c:v>0.41801641756740887</c:v>
                </c:pt>
                <c:pt idx="341">
                  <c:v>0.40654491817555438</c:v>
                </c:pt>
                <c:pt idx="342">
                  <c:v>0.39500896306664735</c:v>
                </c:pt>
                <c:pt idx="343">
                  <c:v>0.3834103812101915</c:v>
                </c:pt>
                <c:pt idx="344">
                  <c:v>0.37175101150486095</c:v>
                </c:pt>
                <c:pt idx="345">
                  <c:v>0.3600327024869463</c:v>
                </c:pt>
                <c:pt idx="346">
                  <c:v>0.34825731203727722</c:v>
                </c:pt>
                <c:pt idx="347">
                  <c:v>0.33642670708666883</c:v>
                </c:pt>
                <c:pt idx="348">
                  <c:v>0.32454276331992526</c:v>
                </c:pt>
                <c:pt idx="349">
                  <c:v>0.31260736487845892</c:v>
                </c:pt>
                <c:pt idx="350">
                  <c:v>0.30062240406157281</c:v>
                </c:pt>
                <c:pt idx="351">
                  <c:v>0.28858978102644361</c:v>
                </c:pt>
                <c:pt idx="352">
                  <c:v>0.27651140348685621</c:v>
                </c:pt>
                <c:pt idx="353">
                  <c:v>0.26438918641075382</c:v>
                </c:pt>
                <c:pt idx="354">
                  <c:v>0.25222505171662413</c:v>
                </c:pt>
                <c:pt idx="355">
                  <c:v>0.24002092796878607</c:v>
                </c:pt>
                <c:pt idx="356">
                  <c:v>0.22777875007163151</c:v>
                </c:pt>
                <c:pt idx="357">
                  <c:v>0.21550045896285183</c:v>
                </c:pt>
                <c:pt idx="358">
                  <c:v>0.20318800130570969</c:v>
                </c:pt>
                <c:pt idx="359">
                  <c:v>0.1908433291804108</c:v>
                </c:pt>
                <c:pt idx="360">
                  <c:v>0.17846839977460727</c:v>
                </c:pt>
                <c:pt idx="361">
                  <c:v>0.16606517507309324</c:v>
                </c:pt>
                <c:pt idx="362">
                  <c:v>0.1536356215467472</c:v>
                </c:pt>
                <c:pt idx="363">
                  <c:v>0.14118170984075415</c:v>
                </c:pt>
                <c:pt idx="364">
                  <c:v>0.12870541446216757</c:v>
                </c:pt>
                <c:pt idx="365">
                  <c:v>0.1162087134668654</c:v>
                </c:pt>
                <c:pt idx="366">
                  <c:v>0.10369358814593722</c:v>
                </c:pt>
                <c:pt idx="367">
                  <c:v>9.116202271155692E-2</c:v>
                </c:pt>
                <c:pt idx="368">
                  <c:v>7.8616003982400831E-2</c:v>
                </c:pt>
                <c:pt idx="369">
                  <c:v>6.6057521068644959E-2</c:v>
                </c:pt>
                <c:pt idx="370">
                  <c:v>5.3488565056598381E-2</c:v>
                </c:pt>
                <c:pt idx="371">
                  <c:v>4.091112869303147E-2</c:v>
                </c:pt>
                <c:pt idx="372">
                  <c:v>2.8327206069233196E-2</c:v>
                </c:pt>
                <c:pt idx="373">
                  <c:v>1.5738792304854712E-2</c:v>
                </c:pt>
                <c:pt idx="374">
                  <c:v>3.14788323159837E-3</c:v>
                </c:pt>
                <c:pt idx="375">
                  <c:v>-9.4435249232144355E-3</c:v>
                </c:pt>
                <c:pt idx="376">
                  <c:v>-2.2033435853138012E-2</c:v>
                </c:pt>
                <c:pt idx="377">
                  <c:v>-3.4619853489101737E-2</c:v>
                </c:pt>
                <c:pt idx="378">
                  <c:v>-4.7200782315879652E-2</c:v>
                </c:pt>
                <c:pt idx="379">
                  <c:v>-5.9774227688472584E-2</c:v>
                </c:pt>
                <c:pt idx="380">
                  <c:v>-7.2338196148343831E-2</c:v>
                </c:pt>
                <c:pt idx="381">
                  <c:v>-8.4890695739474997E-2</c:v>
                </c:pt>
                <c:pt idx="382">
                  <c:v>-9.742973632418353E-2</c:v>
                </c:pt>
                <c:pt idx="383">
                  <c:v>-0.10995332989864461</c:v>
                </c:pt>
                <c:pt idx="384">
                  <c:v>-0.12245949090808123</c:v>
                </c:pt>
                <c:pt idx="385">
                  <c:v>-0.13494623656156768</c:v>
                </c:pt>
                <c:pt idx="386">
                  <c:v>-0.14741158714638503</c:v>
                </c:pt>
                <c:pt idx="387">
                  <c:v>-0.15985356634189996</c:v>
                </c:pt>
                <c:pt idx="388">
                  <c:v>-0.17227020153289824</c:v>
                </c:pt>
                <c:pt idx="389">
                  <c:v>-0.18465952412233591</c:v>
                </c:pt>
                <c:pt idx="390">
                  <c:v>-0.1970195698434474</c:v>
                </c:pt>
                <c:pt idx="391">
                  <c:v>-0.20934837907117151</c:v>
                </c:pt>
                <c:pt idx="392">
                  <c:v>-0.22164399713284344</c:v>
                </c:pt>
                <c:pt idx="393">
                  <c:v>-0.23390447461809394</c:v>
                </c:pt>
                <c:pt idx="394">
                  <c:v>-0.24612786768792086</c:v>
                </c:pt>
                <c:pt idx="395">
                  <c:v>-0.25831223838287798</c:v>
                </c:pt>
                <c:pt idx="396">
                  <c:v>-0.27045565493032375</c:v>
                </c:pt>
                <c:pt idx="397">
                  <c:v>-0.28255619205069837</c:v>
                </c:pt>
                <c:pt idx="398">
                  <c:v>-0.29461193126276797</c:v>
                </c:pt>
                <c:pt idx="399">
                  <c:v>-0.30662096118778653</c:v>
                </c:pt>
                <c:pt idx="400">
                  <c:v>-0.31858137785253776</c:v>
                </c:pt>
                <c:pt idx="401">
                  <c:v>-0.33049128499120417</c:v>
                </c:pt>
                <c:pt idx="402">
                  <c:v>-0.34234879434600513</c:v>
                </c:pt>
                <c:pt idx="403">
                  <c:v>-0.35415202596657297</c:v>
                </c:pt>
                <c:pt idx="404">
                  <c:v>-0.3658991085080136</c:v>
                </c:pt>
                <c:pt idx="405">
                  <c:v>-0.37758817952759327</c:v>
                </c:pt>
                <c:pt idx="406">
                  <c:v>-0.38921738578002174</c:v>
                </c:pt>
                <c:pt idx="407">
                  <c:v>-0.40078488351127972</c:v>
                </c:pt>
                <c:pt idx="408">
                  <c:v>-0.41228883875093031</c:v>
                </c:pt>
                <c:pt idx="409">
                  <c:v>-0.42372742760288995</c:v>
                </c:pt>
                <c:pt idx="410">
                  <c:v>-0.4350988365345988</c:v>
                </c:pt>
                <c:pt idx="411">
                  <c:v>-0.44640126266454488</c:v>
                </c:pt>
                <c:pt idx="412">
                  <c:v>-0.45763291404810275</c:v>
                </c:pt>
                <c:pt idx="413">
                  <c:v>-0.46879200996164183</c:v>
                </c:pt>
                <c:pt idx="414">
                  <c:v>-0.47987678118484461</c:v>
                </c:pt>
                <c:pt idx="415">
                  <c:v>-0.49088547028121043</c:v>
                </c:pt>
                <c:pt idx="416">
                  <c:v>-0.5018163318766935</c:v>
                </c:pt>
                <c:pt idx="417">
                  <c:v>-0.51266763293641782</c:v>
                </c:pt>
                <c:pt idx="418">
                  <c:v>-0.52343765303943968</c:v>
                </c:pt>
                <c:pt idx="419">
                  <c:v>-0.53412468465151974</c:v>
                </c:pt>
                <c:pt idx="420">
                  <c:v>-0.54472703339583772</c:v>
                </c:pt>
                <c:pt idx="421">
                  <c:v>-0.55524301832162715</c:v>
                </c:pt>
                <c:pt idx="422">
                  <c:v>-0.56567097217069073</c:v>
                </c:pt>
                <c:pt idx="423">
                  <c:v>-0.57600924164172285</c:v>
                </c:pt>
                <c:pt idx="424">
                  <c:v>-0.58625618765244325</c:v>
                </c:pt>
                <c:pt idx="425">
                  <c:v>-0.59641018559946213</c:v>
                </c:pt>
                <c:pt idx="426">
                  <c:v>-0.60646962561585072</c:v>
                </c:pt>
                <c:pt idx="427">
                  <c:v>-0.61643291282637869</c:v>
                </c:pt>
                <c:pt idx="428">
                  <c:v>-0.62629846760037822</c:v>
                </c:pt>
                <c:pt idx="429">
                  <c:v>-0.63606472580217954</c:v>
                </c:pt>
                <c:pt idx="430">
                  <c:v>-0.64573013903910403</c:v>
                </c:pt>
                <c:pt idx="431">
                  <c:v>-0.65529317490694949</c:v>
                </c:pt>
                <c:pt idx="432">
                  <c:v>-0.6647523172329487</c:v>
                </c:pt>
                <c:pt idx="433">
                  <c:v>-0.67410606631614645</c:v>
                </c:pt>
                <c:pt idx="434">
                  <c:v>-0.68335293916517603</c:v>
                </c:pt>
                <c:pt idx="435">
                  <c:v>-0.69249146973337661</c:v>
                </c:pt>
                <c:pt idx="436">
                  <c:v>-0.70152020915122559</c:v>
                </c:pt>
                <c:pt idx="437">
                  <c:v>-0.71043772595605725</c:v>
                </c:pt>
                <c:pt idx="438">
                  <c:v>-0.7192426063190076</c:v>
                </c:pt>
                <c:pt idx="439">
                  <c:v>-0.72793345426916845</c:v>
                </c:pt>
                <c:pt idx="440">
                  <c:v>-0.73650889191492097</c:v>
                </c:pt>
                <c:pt idx="441">
                  <c:v>-0.74496755966238559</c:v>
                </c:pt>
                <c:pt idx="442">
                  <c:v>-0.75330811643098006</c:v>
                </c:pt>
                <c:pt idx="443">
                  <c:v>-0.76152923986604559</c:v>
                </c:pt>
                <c:pt idx="444">
                  <c:v>-0.76962962654849587</c:v>
                </c:pt>
                <c:pt idx="445">
                  <c:v>-0.7776079922014647</c:v>
                </c:pt>
                <c:pt idx="446">
                  <c:v>-0.78546307189393239</c:v>
                </c:pt>
                <c:pt idx="447">
                  <c:v>-0.79319362024126616</c:v>
                </c:pt>
                <c:pt idx="448">
                  <c:v>-0.80079841160266774</c:v>
                </c:pt>
                <c:pt idx="449">
                  <c:v>-0.80827624027550105</c:v>
                </c:pt>
                <c:pt idx="450">
                  <c:v>-0.81562592068644402</c:v>
                </c:pt>
                <c:pt idx="451">
                  <c:v>-0.82284628757945633</c:v>
                </c:pt>
                <c:pt idx="452">
                  <c:v>-0.82993619620052894</c:v>
                </c:pt>
                <c:pt idx="453">
                  <c:v>-0.83689452247917595</c:v>
                </c:pt>
                <c:pt idx="454">
                  <c:v>-0.843720163206647</c:v>
                </c:pt>
                <c:pt idx="455">
                  <c:v>-0.85041203621084671</c:v>
                </c:pt>
                <c:pt idx="456">
                  <c:v>-0.85696908052789622</c:v>
                </c:pt>
                <c:pt idx="457">
                  <c:v>-0.8633902565703484</c:v>
                </c:pt>
                <c:pt idx="458">
                  <c:v>-0.86967454629201113</c:v>
                </c:pt>
                <c:pt idx="459">
                  <c:v>-0.87582095334935151</c:v>
                </c:pt>
                <c:pt idx="460">
                  <c:v>-0.88182850325945983</c:v>
                </c:pt>
                <c:pt idx="461">
                  <c:v>-0.88769624355455501</c:v>
                </c:pt>
                <c:pt idx="462">
                  <c:v>-0.89342324393298411</c:v>
                </c:pt>
                <c:pt idx="463">
                  <c:v>-0.8990085964067277</c:v>
                </c:pt>
                <c:pt idx="464">
                  <c:v>-0.90445141544534879</c:v>
                </c:pt>
                <c:pt idx="465">
                  <c:v>-0.9097508381163939</c:v>
                </c:pt>
                <c:pt idx="466">
                  <c:v>-0.91490602422220257</c:v>
                </c:pt>
                <c:pt idx="467">
                  <c:v>-0.91991615643312463</c:v>
                </c:pt>
                <c:pt idx="468">
                  <c:v>-0.92478044041709373</c:v>
                </c:pt>
                <c:pt idx="469">
                  <c:v>-0.92949810496557161</c:v>
                </c:pt>
                <c:pt idx="470">
                  <c:v>-0.93406840211581821</c:v>
                </c:pt>
                <c:pt idx="471">
                  <c:v>-0.93849060726947509</c:v>
                </c:pt>
                <c:pt idx="472">
                  <c:v>-0.94276401930744913</c:v>
                </c:pt>
                <c:pt idx="473">
                  <c:v>-0.94688796070107328</c:v>
                </c:pt>
                <c:pt idx="474">
                  <c:v>-0.95086177761952106</c:v>
                </c:pt>
                <c:pt idx="475">
                  <c:v>-0.95468484003347032</c:v>
                </c:pt>
                <c:pt idx="476">
                  <c:v>-0.95835654181499208</c:v>
                </c:pt>
                <c:pt idx="477">
                  <c:v>-0.96187630083365039</c:v>
                </c:pt>
                <c:pt idx="478">
                  <c:v>-0.96524355904879156</c:v>
                </c:pt>
                <c:pt idx="479">
                  <c:v>-0.96845778259802262</c:v>
                </c:pt>
                <c:pt idx="480">
                  <c:v>-0.9715184618818522</c:v>
                </c:pt>
                <c:pt idx="481">
                  <c:v>-0.97442511164448553</c:v>
                </c:pt>
                <c:pt idx="482">
                  <c:v>-0.97717727105075469</c:v>
                </c:pt>
                <c:pt idx="483">
                  <c:v>-0.97977450375918973</c:v>
                </c:pt>
                <c:pt idx="484">
                  <c:v>-0.98221639799118998</c:v>
                </c:pt>
                <c:pt idx="485">
                  <c:v>-0.98450256659631863</c:v>
                </c:pt>
                <c:pt idx="486">
                  <c:v>-0.98663264711367571</c:v>
                </c:pt>
                <c:pt idx="487">
                  <c:v>-0.98860630182936626</c:v>
                </c:pt>
                <c:pt idx="488">
                  <c:v>-0.99042321783004816</c:v>
                </c:pt>
                <c:pt idx="489">
                  <c:v>-0.99208310705253544</c:v>
                </c:pt>
                <c:pt idx="490">
                  <c:v>-0.99358570632947651</c:v>
                </c:pt>
                <c:pt idx="491">
                  <c:v>-0.99493077743107161</c:v>
                </c:pt>
                <c:pt idx="492">
                  <c:v>-0.99611810710284765</c:v>
                </c:pt>
                <c:pt idx="493">
                  <c:v>-0.99714750709946842</c:v>
                </c:pt>
                <c:pt idx="494">
                  <c:v>-0.99801881421457672</c:v>
                </c:pt>
                <c:pt idx="495">
                  <c:v>-0.99873189030667131</c:v>
                </c:pt>
                <c:pt idx="496">
                  <c:v>-0.99928662232101062</c:v>
                </c:pt>
                <c:pt idx="497">
                  <c:v>-0.99968292230753641</c:v>
                </c:pt>
                <c:pt idx="498">
                  <c:v>-0.99992072743481464</c:v>
                </c:pt>
                <c:pt idx="499">
                  <c:v>-1</c:v>
                </c:pt>
              </c:numCache>
            </c:numRef>
          </c:xVal>
          <c:yVal>
            <c:numRef>
              <c:f>'PCA1'!yycir1</c:f>
              <c:numCache>
                <c:formatCode>General</c:formatCode>
                <c:ptCount val="500"/>
                <c:pt idx="0">
                  <c:v>-3.2311393144413098E-15</c:v>
                </c:pt>
                <c:pt idx="1">
                  <c:v>-1.2591220998459735E-2</c:v>
                </c:pt>
                <c:pt idx="2">
                  <c:v>-2.5180445720141945E-2</c:v>
                </c:pt>
                <c:pt idx="3">
                  <c:v>-3.7765678204774215E-2</c:v>
                </c:pt>
                <c:pt idx="4">
                  <c:v>-5.0344923125031936E-2</c:v>
                </c:pt>
                <c:pt idx="5">
                  <c:v>-6.2916186102889682E-2</c:v>
                </c:pt>
                <c:pt idx="6">
                  <c:v>-7.5477474025818822E-2</c:v>
                </c:pt>
                <c:pt idx="7">
                  <c:v>-8.8026795362788471E-2</c:v>
                </c:pt>
                <c:pt idx="8">
                  <c:v>-0.10056216048001151</c:v>
                </c:pt>
                <c:pt idx="9">
                  <c:v>-0.11308158195639034</c:v>
                </c:pt>
                <c:pt idx="10">
                  <c:v>-0.12558307489861517</c:v>
                </c:pt>
                <c:pt idx="11">
                  <c:v>-0.13806465725585837</c:v>
                </c:pt>
                <c:pt idx="12">
                  <c:v>-0.15052435013401685</c:v>
                </c:pt>
                <c:pt idx="13">
                  <c:v>-0.16296017810945904</c:v>
                </c:pt>
                <c:pt idx="14">
                  <c:v>-0.17537016954221801</c:v>
                </c:pt>
                <c:pt idx="15">
                  <c:v>-0.18775235688858324</c:v>
                </c:pt>
                <c:pt idx="16">
                  <c:v>-0.2001047770130478</c:v>
                </c:pt>
                <c:pt idx="17">
                  <c:v>-0.21242547149955354</c:v>
                </c:pt>
                <c:pt idx="18">
                  <c:v>-0.22471248696198576</c:v>
                </c:pt>
                <c:pt idx="19">
                  <c:v>-0.2369638753538762</c:v>
                </c:pt>
                <c:pt idx="20">
                  <c:v>-0.24917769427725583</c:v>
                </c:pt>
                <c:pt idx="21">
                  <c:v>-0.26135200729061042</c:v>
                </c:pt>
                <c:pt idx="22">
                  <c:v>-0.27348488421589612</c:v>
                </c:pt>
                <c:pt idx="23">
                  <c:v>-0.28557440144455942</c:v>
                </c:pt>
                <c:pt idx="24">
                  <c:v>-0.29761864224251444</c:v>
                </c:pt>
                <c:pt idx="25">
                  <c:v>-0.30961569705403424</c:v>
                </c:pt>
                <c:pt idx="26">
                  <c:v>-0.32156366380450013</c:v>
                </c:pt>
                <c:pt idx="27">
                  <c:v>-0.33346064820196453</c:v>
                </c:pt>
                <c:pt idx="28">
                  <c:v>-0.34530476403748633</c:v>
                </c:pt>
                <c:pt idx="29">
                  <c:v>-0.35709413348417585</c:v>
                </c:pt>
                <c:pt idx="30">
                  <c:v>-0.36882688739491765</c:v>
                </c:pt>
                <c:pt idx="31">
                  <c:v>-0.38050116559871189</c:v>
                </c:pt>
                <c:pt idx="32">
                  <c:v>-0.39211511719560077</c:v>
                </c:pt>
                <c:pt idx="33">
                  <c:v>-0.40366690085011231</c:v>
                </c:pt>
                <c:pt idx="34">
                  <c:v>-0.41515468508320241</c:v>
                </c:pt>
                <c:pt idx="35">
                  <c:v>-0.42657664856262173</c:v>
                </c:pt>
                <c:pt idx="36">
                  <c:v>-0.43793098039168105</c:v>
                </c:pt>
                <c:pt idx="37">
                  <c:v>-0.44921588039636001</c:v>
                </c:pt>
                <c:pt idx="38">
                  <c:v>-0.46042955941071717</c:v>
                </c:pt>
                <c:pt idx="39">
                  <c:v>-0.4715702395605505</c:v>
                </c:pt>
                <c:pt idx="40">
                  <c:v>-0.48263615454527281</c:v>
                </c:pt>
                <c:pt idx="41">
                  <c:v>-0.49362554991795188</c:v>
                </c:pt>
                <c:pt idx="42">
                  <c:v>-0.50453668336346336</c:v>
                </c:pt>
                <c:pt idx="43">
                  <c:v>-0.51536782497473366</c:v>
                </c:pt>
                <c:pt idx="44">
                  <c:v>-0.52611725752700511</c:v>
                </c:pt>
                <c:pt idx="45">
                  <c:v>-0.53678327675009063</c:v>
                </c:pt>
                <c:pt idx="46">
                  <c:v>-0.54736419159858252</c:v>
                </c:pt>
                <c:pt idx="47">
                  <c:v>-0.55785832451995654</c:v>
                </c:pt>
                <c:pt idx="48">
                  <c:v>-0.56826401172054053</c:v>
                </c:pt>
                <c:pt idx="49">
                  <c:v>-0.57857960342930181</c:v>
                </c:pt>
                <c:pt idx="50">
                  <c:v>-0.58880346415940599</c:v>
                </c:pt>
                <c:pt idx="51">
                  <c:v>-0.59893397296752171</c:v>
                </c:pt>
                <c:pt idx="52">
                  <c:v>-0.60896952371081003</c:v>
                </c:pt>
                <c:pt idx="53">
                  <c:v>-0.61890852530156959</c:v>
                </c:pt>
                <c:pt idx="54">
                  <c:v>-0.62874940195949691</c:v>
                </c:pt>
                <c:pt idx="55">
                  <c:v>-0.63849059346151882</c:v>
                </c:pt>
                <c:pt idx="56">
                  <c:v>-0.64813055538915965</c:v>
                </c:pt>
                <c:pt idx="57">
                  <c:v>-0.65766775937339883</c:v>
                </c:pt>
                <c:pt idx="58">
                  <c:v>-0.66710069333698674</c:v>
                </c:pt>
                <c:pt idx="59">
                  <c:v>-0.67642786173417868</c:v>
                </c:pt>
                <c:pt idx="60">
                  <c:v>-0.68564778578784402</c:v>
                </c:pt>
                <c:pt idx="61">
                  <c:v>-0.69475900372392385</c:v>
                </c:pt>
                <c:pt idx="62">
                  <c:v>-0.70376007100318183</c:v>
                </c:pt>
                <c:pt idx="63">
                  <c:v>-0.71264956055023132</c:v>
                </c:pt>
                <c:pt idx="64">
                  <c:v>-0.72142606297979439</c:v>
                </c:pt>
                <c:pt idx="65">
                  <c:v>-0.73008818682014853</c:v>
                </c:pt>
                <c:pt idx="66">
                  <c:v>-0.7386345587337414</c:v>
                </c:pt>
                <c:pt idx="67">
                  <c:v>-0.74706382373492208</c:v>
                </c:pt>
                <c:pt idx="68">
                  <c:v>-0.75537464540477384</c:v>
                </c:pt>
                <c:pt idx="69">
                  <c:v>-0.76356570610298924</c:v>
                </c:pt>
                <c:pt idx="70">
                  <c:v>-0.77163570717678442</c:v>
                </c:pt>
                <c:pt idx="71">
                  <c:v>-0.77958336916678461</c:v>
                </c:pt>
                <c:pt idx="72">
                  <c:v>-0.78740743200988605</c:v>
                </c:pt>
                <c:pt idx="73">
                  <c:v>-0.79510665523902302</c:v>
                </c:pt>
                <c:pt idx="74">
                  <c:v>-0.80267981817984713</c:v>
                </c:pt>
                <c:pt idx="75">
                  <c:v>-0.81012572014424955</c:v>
                </c:pt>
                <c:pt idx="76">
                  <c:v>-0.81744318062073507</c:v>
                </c:pt>
                <c:pt idx="77">
                  <c:v>-0.82463103946157856</c:v>
                </c:pt>
                <c:pt idx="78">
                  <c:v>-0.83168815706676069</c:v>
                </c:pt>
                <c:pt idx="79">
                  <c:v>-0.83861341456465321</c:v>
                </c:pt>
                <c:pt idx="80">
                  <c:v>-0.84540571398940212</c:v>
                </c:pt>
                <c:pt idx="81">
                  <c:v>-0.85206397845500914</c:v>
                </c:pt>
                <c:pt idx="82">
                  <c:v>-0.85858715232606742</c:v>
                </c:pt>
                <c:pt idx="83">
                  <c:v>-0.86497420138512526</c:v>
                </c:pt>
                <c:pt idx="84">
                  <c:v>-0.8712241129966557</c:v>
                </c:pt>
                <c:pt idx="85">
                  <c:v>-0.87733589626760888</c:v>
                </c:pt>
                <c:pt idx="86">
                  <c:v>-0.88330858220450814</c:v>
                </c:pt>
                <c:pt idx="87">
                  <c:v>-0.88914122386708372</c:v>
                </c:pt>
                <c:pt idx="88">
                  <c:v>-0.89483289651840292</c:v>
                </c:pt>
                <c:pt idx="89">
                  <c:v>-0.90038269777148217</c:v>
                </c:pt>
                <c:pt idx="90">
                  <c:v>-0.90578974773235876</c:v>
                </c:pt>
                <c:pt idx="91">
                  <c:v>-0.91105318913959277</c:v>
                </c:pt>
                <c:pt idx="92">
                  <c:v>-0.91617218750017881</c:v>
                </c:pt>
                <c:pt idx="93">
                  <c:v>-0.92114593122185473</c:v>
                </c:pt>
                <c:pt idx="94">
                  <c:v>-0.92597363174177405</c:v>
                </c:pt>
                <c:pt idx="95">
                  <c:v>-0.93065452365152845</c:v>
                </c:pt>
                <c:pt idx="96">
                  <c:v>-0.93518786481849892</c:v>
                </c:pt>
                <c:pt idx="97">
                  <c:v>-0.93957293650352081</c:v>
                </c:pt>
                <c:pt idx="98">
                  <c:v>-0.94380904347483074</c:v>
                </c:pt>
                <c:pt idx="99">
                  <c:v>-0.94789551411829676</c:v>
                </c:pt>
                <c:pt idx="100">
                  <c:v>-0.95183170054389854</c:v>
                </c:pt>
                <c:pt idx="101">
                  <c:v>-0.95561697868844531</c:v>
                </c:pt>
                <c:pt idx="102">
                  <c:v>-0.95925074841452074</c:v>
                </c:pt>
                <c:pt idx="103">
                  <c:v>-0.96273243360563032</c:v>
                </c:pt>
                <c:pt idx="104">
                  <c:v>-0.96606148225754063</c:v>
                </c:pt>
                <c:pt idx="105">
                  <c:v>-0.96923736656579962</c:v>
                </c:pt>
                <c:pt idx="106">
                  <c:v>-0.97225958300941495</c:v>
                </c:pt>
                <c:pt idx="107">
                  <c:v>-0.97512765243068811</c:v>
                </c:pt>
                <c:pt idx="108">
                  <c:v>-0.97784112011117685</c:v>
                </c:pt>
                <c:pt idx="109">
                  <c:v>-0.98039955584379468</c:v>
                </c:pt>
                <c:pt idx="110">
                  <c:v>-0.98280255400101502</c:v>
                </c:pt>
                <c:pt idx="111">
                  <c:v>-0.98504973359918335</c:v>
                </c:pt>
                <c:pt idx="112">
                  <c:v>-0.98714073835891369</c:v>
                </c:pt>
                <c:pt idx="113">
                  <c:v>-0.98907523676158704</c:v>
                </c:pt>
                <c:pt idx="114">
                  <c:v>-0.9908529221018999</c:v>
                </c:pt>
                <c:pt idx="115">
                  <c:v>-0.99247351253649974</c:v>
                </c:pt>
                <c:pt idx="116">
                  <c:v>-0.99393675112866353</c:v>
                </c:pt>
                <c:pt idx="117">
                  <c:v>-0.99524240588903901</c:v>
                </c:pt>
                <c:pt idx="118">
                  <c:v>-0.99639026981242129</c:v>
                </c:pt>
                <c:pt idx="119">
                  <c:v>-0.99738016091057557</c:v>
                </c:pt>
                <c:pt idx="120">
                  <c:v>-0.99821192224108835</c:v>
                </c:pt>
                <c:pt idx="121">
                  <c:v>-0.99888542193225027</c:v>
                </c:pt>
                <c:pt idx="122">
                  <c:v>-0.99940055320396648</c:v>
                </c:pt>
                <c:pt idx="123">
                  <c:v>-0.99975723438468156</c:v>
                </c:pt>
                <c:pt idx="124">
                  <c:v>-0.99995540892433044</c:v>
                </c:pt>
                <c:pt idx="125">
                  <c:v>-0.99999504540330642</c:v>
                </c:pt>
                <c:pt idx="126">
                  <c:v>-0.9998761375374372</c:v>
                </c:pt>
                <c:pt idx="127">
                  <c:v>-0.99959870417898711</c:v>
                </c:pt>
                <c:pt idx="128">
                  <c:v>-0.99916278931366309</c:v>
                </c:pt>
                <c:pt idx="129">
                  <c:v>-0.9985684620536458</c:v>
                </c:pt>
                <c:pt idx="130">
                  <c:v>-0.99781581662662777</c:v>
                </c:pt>
                <c:pt idx="131">
                  <c:v>-0.99690497236087505</c:v>
                </c:pt>
                <c:pt idx="132">
                  <c:v>-0.99583607366631099</c:v>
                </c:pt>
                <c:pt idx="133">
                  <c:v>-0.99460929001161924</c:v>
                </c:pt>
                <c:pt idx="134">
                  <c:v>-0.99322481589737377</c:v>
                </c:pt>
                <c:pt idx="135">
                  <c:v>-0.99168287082520357</c:v>
                </c:pt>
                <c:pt idx="136">
                  <c:v>-0.98998369926299079</c:v>
                </c:pt>
                <c:pt idx="137">
                  <c:v>-0.98812757060611334</c:v>
                </c:pt>
                <c:pt idx="138">
                  <c:v>-0.98611477913472967</c:v>
                </c:pt>
                <c:pt idx="139">
                  <c:v>-0.98394564396712769</c:v>
                </c:pt>
                <c:pt idx="140">
                  <c:v>-0.98162050900912368</c:v>
                </c:pt>
                <c:pt idx="141">
                  <c:v>-0.97913974289954364</c:v>
                </c:pt>
                <c:pt idx="142">
                  <c:v>-0.97650373895177345</c:v>
                </c:pt>
                <c:pt idx="143">
                  <c:v>-0.9737129150914029</c:v>
                </c:pt>
                <c:pt idx="144">
                  <c:v>-0.97076771378996451</c:v>
                </c:pt>
                <c:pt idx="145">
                  <c:v>-0.96766860199478355</c:v>
                </c:pt>
                <c:pt idx="146">
                  <c:v>-0.96441607105494165</c:v>
                </c:pt>
                <c:pt idx="147">
                  <c:v>-0.9610106366433836</c:v>
                </c:pt>
                <c:pt idx="148">
                  <c:v>-0.95745283867514874</c:v>
                </c:pt>
                <c:pt idx="149">
                  <c:v>-0.95374324122178245</c:v>
                </c:pt>
                <c:pt idx="150">
                  <c:v>-0.94988243242189574</c:v>
                </c:pt>
                <c:pt idx="151">
                  <c:v>-0.94587102438792203</c:v>
                </c:pt>
                <c:pt idx="152">
                  <c:v>-0.94170965310907351</c:v>
                </c:pt>
                <c:pt idx="153">
                  <c:v>-0.93739897835049935</c:v>
                </c:pt>
                <c:pt idx="154">
                  <c:v>-0.93293968354869306</c:v>
                </c:pt>
                <c:pt idx="155">
                  <c:v>-0.92833247570312916</c:v>
                </c:pt>
                <c:pt idx="156">
                  <c:v>-0.92357808526417751</c:v>
                </c:pt>
                <c:pt idx="157">
                  <c:v>-0.91867726601728883</c:v>
                </c:pt>
                <c:pt idx="158">
                  <c:v>-0.91363079496349053</c:v>
                </c:pt>
                <c:pt idx="159">
                  <c:v>-0.90843947219619303</c:v>
                </c:pt>
                <c:pt idx="160">
                  <c:v>-0.90310412077434066</c:v>
                </c:pt>
                <c:pt idx="161">
                  <c:v>-0.89762558659192215</c:v>
                </c:pt>
                <c:pt idx="162">
                  <c:v>-0.89200473824385262</c:v>
                </c:pt>
                <c:pt idx="163">
                  <c:v>-0.88624246688826536</c:v>
                </c:pt>
                <c:pt idx="164">
                  <c:v>-0.88033968610522462</c:v>
                </c:pt>
                <c:pt idx="165">
                  <c:v>-0.87429733175187974</c:v>
                </c:pt>
                <c:pt idx="166">
                  <c:v>-0.8681163618140878</c:v>
                </c:pt>
                <c:pt idx="167">
                  <c:v>-0.86179775625453614</c:v>
                </c:pt>
                <c:pt idx="168">
                  <c:v>-0.85534251685736318</c:v>
                </c:pt>
                <c:pt idx="169">
                  <c:v>-0.8487516670693438</c:v>
                </c:pt>
                <c:pt idx="170">
                  <c:v>-0.84202625183761481</c:v>
                </c:pt>
                <c:pt idx="171">
                  <c:v>-0.83516733744401339</c:v>
                </c:pt>
                <c:pt idx="172">
                  <c:v>-0.8281760113360136</c:v>
                </c:pt>
                <c:pt idx="173">
                  <c:v>-0.82105338195432609</c:v>
                </c:pt>
                <c:pt idx="174">
                  <c:v>-0.8138005785571556</c:v>
                </c:pt>
                <c:pt idx="175">
                  <c:v>-0.80641875104116001</c:v>
                </c:pt>
                <c:pt idx="176">
                  <c:v>-0.79890906975914755</c:v>
                </c:pt>
                <c:pt idx="177">
                  <c:v>-0.79127272533451476</c:v>
                </c:pt>
                <c:pt idx="178">
                  <c:v>-0.78351092847248416</c:v>
                </c:pt>
                <c:pt idx="179">
                  <c:v>-0.77562490976815202</c:v>
                </c:pt>
                <c:pt idx="180">
                  <c:v>-0.76761591951138086</c:v>
                </c:pt>
                <c:pt idx="181">
                  <c:v>-0.75948522748857528</c:v>
                </c:pt>
                <c:pt idx="182">
                  <c:v>-0.75123412278136159</c:v>
                </c:pt>
                <c:pt idx="183">
                  <c:v>-0.74286391356221293</c:v>
                </c:pt>
                <c:pt idx="184">
                  <c:v>-0.73437592688703979</c:v>
                </c:pt>
                <c:pt idx="185">
                  <c:v>-0.72577150848479755</c:v>
                </c:pt>
                <c:pt idx="186">
                  <c:v>-0.71705202254412181</c:v>
                </c:pt>
                <c:pt idx="187">
                  <c:v>-0.70821885149704789</c:v>
                </c:pt>
                <c:pt idx="188">
                  <c:v>-0.6992733957998325</c:v>
                </c:pt>
                <c:pt idx="189">
                  <c:v>-0.69021707371091456</c:v>
                </c:pt>
                <c:pt idx="190">
                  <c:v>-0.68105132106606059</c:v>
                </c:pt>
                <c:pt idx="191">
                  <c:v>-0.67177759105071899</c:v>
                </c:pt>
                <c:pt idx="192">
                  <c:v>-0.66239735396962285</c:v>
                </c:pt>
                <c:pt idx="193">
                  <c:v>-0.65291209701368402</c:v>
                </c:pt>
                <c:pt idx="194">
                  <c:v>-0.64332332402420278</c:v>
                </c:pt>
                <c:pt idx="195">
                  <c:v>-0.63363255525444295</c:v>
                </c:pt>
                <c:pt idx="196">
                  <c:v>-0.62384132712860374</c:v>
                </c:pt>
                <c:pt idx="197">
                  <c:v>-0.61395119199822235</c:v>
                </c:pt>
                <c:pt idx="198">
                  <c:v>-0.60396371789606418</c:v>
                </c:pt>
                <c:pt idx="199">
                  <c:v>-0.5938804882875125</c:v>
                </c:pt>
                <c:pt idx="200">
                  <c:v>-0.58370310181952056</c:v>
                </c:pt>
                <c:pt idx="201">
                  <c:v>-0.57343317206715172</c:v>
                </c:pt>
                <c:pt idx="202">
                  <c:v>-0.56307232727775869</c:v>
                </c:pt>
                <c:pt idx="203">
                  <c:v>-0.5526222101128293</c:v>
                </c:pt>
                <c:pt idx="204">
                  <c:v>-0.5420844773875505</c:v>
                </c:pt>
                <c:pt idx="205">
                  <c:v>-0.53146079980813155</c:v>
                </c:pt>
                <c:pt idx="206">
                  <c:v>-0.52075286170692026</c:v>
                </c:pt>
                <c:pt idx="207">
                  <c:v>-0.50996236077535728</c:v>
                </c:pt>
                <c:pt idx="208">
                  <c:v>-0.49909100779482274</c:v>
                </c:pt>
                <c:pt idx="209">
                  <c:v>-0.48814052636538885</c:v>
                </c:pt>
                <c:pt idx="210">
                  <c:v>-0.47711265263256231</c:v>
                </c:pt>
                <c:pt idx="211">
                  <c:v>-0.46600913501202285</c:v>
                </c:pt>
                <c:pt idx="212">
                  <c:v>-0.45483173391241832</c:v>
                </c:pt>
                <c:pt idx="213">
                  <c:v>-0.4435822214562633</c:v>
                </c:pt>
                <c:pt idx="214">
                  <c:v>-0.43226238119897747</c:v>
                </c:pt>
                <c:pt idx="215">
                  <c:v>-0.42087400784610957</c:v>
                </c:pt>
                <c:pt idx="216">
                  <c:v>-0.40941890696879735</c:v>
                </c:pt>
                <c:pt idx="217">
                  <c:v>-0.39789889471750367</c:v>
                </c:pt>
                <c:pt idx="218">
                  <c:v>-0.38631579753407219</c:v>
                </c:pt>
                <c:pt idx="219">
                  <c:v>-0.3746714518621555</c:v>
                </c:pt>
                <c:pt idx="220">
                  <c:v>-0.36296770385605742</c:v>
                </c:pt>
                <c:pt idx="221">
                  <c:v>-0.35120640908803058</c:v>
                </c:pt>
                <c:pt idx="222">
                  <c:v>-0.33938943225408763</c:v>
                </c:pt>
                <c:pt idx="223">
                  <c:v>-0.32751864687836124</c:v>
                </c:pt>
                <c:pt idx="224">
                  <c:v>-0.31559593501606631</c:v>
                </c:pt>
                <c:pt idx="225">
                  <c:v>-0.30362318695510931</c:v>
                </c:pt>
                <c:pt idx="226">
                  <c:v>-0.29160230091639305</c:v>
                </c:pt>
                <c:pt idx="227">
                  <c:v>-0.2795351827528616</c:v>
                </c:pt>
                <c:pt idx="228">
                  <c:v>-0.26742374564733634</c:v>
                </c:pt>
                <c:pt idx="229">
                  <c:v>-0.25526990980919356</c:v>
                </c:pt>
                <c:pt idx="230">
                  <c:v>-0.24307560216992027</c:v>
                </c:pt>
                <c:pt idx="231">
                  <c:v>-0.23084275607761021</c:v>
                </c:pt>
                <c:pt idx="232">
                  <c:v>-0.21857331099044294</c:v>
                </c:pt>
                <c:pt idx="233">
                  <c:v>-0.20626921216918909</c:v>
                </c:pt>
                <c:pt idx="234">
                  <c:v>-0.19393241036879968</c:v>
                </c:pt>
                <c:pt idx="235">
                  <c:v>-0.18156486152912557</c:v>
                </c:pt>
                <c:pt idx="236">
                  <c:v>-0.1691685264648092</c:v>
                </c:pt>
                <c:pt idx="237">
                  <c:v>-0.15674537055440976</c:v>
                </c:pt>
                <c:pt idx="238">
                  <c:v>-0.14429736342880062</c:v>
                </c:pt>
                <c:pt idx="239">
                  <c:v>-0.13182647865889438</c:v>
                </c:pt>
                <c:pt idx="240">
                  <c:v>-0.11933469344274253</c:v>
                </c:pt>
                <c:pt idx="241">
                  <c:v>-0.1068239882920613</c:v>
                </c:pt>
                <c:pt idx="242">
                  <c:v>-9.4296346718229604E-2</c:v>
                </c:pt>
                <c:pt idx="243">
                  <c:v>-8.1753754917813254E-2</c:v>
                </c:pt>
                <c:pt idx="244">
                  <c:v>-6.9198201457665712E-2</c:v>
                </c:pt>
                <c:pt idx="245">
                  <c:v>-5.6631676959646521E-2</c:v>
                </c:pt>
                <c:pt idx="246">
                  <c:v>-4.4056173785020122E-2</c:v>
                </c:pt>
                <c:pt idx="247">
                  <c:v>-3.1473685718577803E-2</c:v>
                </c:pt>
                <c:pt idx="248">
                  <c:v>-1.8886207652529921E-2</c:v>
                </c:pt>
                <c:pt idx="249">
                  <c:v>-6.2957352702271195E-3</c:v>
                </c:pt>
                <c:pt idx="250">
                  <c:v>6.295735270244439E-3</c:v>
                </c:pt>
                <c:pt idx="251">
                  <c:v>1.8886207652546793E-2</c:v>
                </c:pt>
                <c:pt idx="252">
                  <c:v>3.1473685718595115E-2</c:v>
                </c:pt>
                <c:pt idx="253">
                  <c:v>4.4056173785037421E-2</c:v>
                </c:pt>
                <c:pt idx="254">
                  <c:v>5.6631676959663334E-2</c:v>
                </c:pt>
                <c:pt idx="255">
                  <c:v>6.919820145768299E-2</c:v>
                </c:pt>
                <c:pt idx="256">
                  <c:v>8.1753754917830532E-2</c:v>
                </c:pt>
                <c:pt idx="257">
                  <c:v>9.4296346718246438E-2</c:v>
                </c:pt>
                <c:pt idx="258">
                  <c:v>0.10682398829207851</c:v>
                </c:pt>
                <c:pt idx="259">
                  <c:v>0.11933469344275972</c:v>
                </c:pt>
                <c:pt idx="260">
                  <c:v>0.13182647865891117</c:v>
                </c:pt>
                <c:pt idx="261">
                  <c:v>0.14429736342881774</c:v>
                </c:pt>
                <c:pt idx="262">
                  <c:v>0.15674537055442689</c:v>
                </c:pt>
                <c:pt idx="263">
                  <c:v>0.16916852646482589</c:v>
                </c:pt>
                <c:pt idx="264">
                  <c:v>0.18156486152914258</c:v>
                </c:pt>
                <c:pt idx="265">
                  <c:v>0.19393241036881659</c:v>
                </c:pt>
                <c:pt idx="266">
                  <c:v>0.20626921216920568</c:v>
                </c:pt>
                <c:pt idx="267">
                  <c:v>0.2185733109904599</c:v>
                </c:pt>
                <c:pt idx="268">
                  <c:v>0.23084275607762711</c:v>
                </c:pt>
                <c:pt idx="269">
                  <c:v>0.24307560216993654</c:v>
                </c:pt>
                <c:pt idx="270">
                  <c:v>0.25526990980921038</c:v>
                </c:pt>
                <c:pt idx="271">
                  <c:v>0.26742374564735316</c:v>
                </c:pt>
                <c:pt idx="272">
                  <c:v>0.27953518275287775</c:v>
                </c:pt>
                <c:pt idx="273">
                  <c:v>0.29160230091640982</c:v>
                </c:pt>
                <c:pt idx="274">
                  <c:v>0.3036231869551258</c:v>
                </c:pt>
                <c:pt idx="275">
                  <c:v>0.3155959350160823</c:v>
                </c:pt>
                <c:pt idx="276">
                  <c:v>0.32751864687837756</c:v>
                </c:pt>
                <c:pt idx="277">
                  <c:v>0.33938943225410401</c:v>
                </c:pt>
                <c:pt idx="278">
                  <c:v>0.35120640908804651</c:v>
                </c:pt>
                <c:pt idx="279">
                  <c:v>0.36296770385607352</c:v>
                </c:pt>
                <c:pt idx="280">
                  <c:v>0.37467145186217138</c:v>
                </c:pt>
                <c:pt idx="281">
                  <c:v>0.38631579753408773</c:v>
                </c:pt>
                <c:pt idx="282">
                  <c:v>0.39789889471751944</c:v>
                </c:pt>
                <c:pt idx="283">
                  <c:v>0.40941890696881328</c:v>
                </c:pt>
                <c:pt idx="284">
                  <c:v>0.42087400784612489</c:v>
                </c:pt>
                <c:pt idx="285">
                  <c:v>0.43226238119899307</c:v>
                </c:pt>
                <c:pt idx="286">
                  <c:v>0.44358222145627885</c:v>
                </c:pt>
                <c:pt idx="287">
                  <c:v>0.45483173391243337</c:v>
                </c:pt>
                <c:pt idx="288">
                  <c:v>0.46600913501203806</c:v>
                </c:pt>
                <c:pt idx="289">
                  <c:v>0.47711265263257752</c:v>
                </c:pt>
                <c:pt idx="290">
                  <c:v>0.48814052636540362</c:v>
                </c:pt>
                <c:pt idx="291">
                  <c:v>0.49909100779483773</c:v>
                </c:pt>
                <c:pt idx="292">
                  <c:v>0.5099623607753726</c:v>
                </c:pt>
                <c:pt idx="293">
                  <c:v>0.52075286170693436</c:v>
                </c:pt>
                <c:pt idx="294">
                  <c:v>0.5314607998081462</c:v>
                </c:pt>
                <c:pt idx="295">
                  <c:v>0.54208447738756471</c:v>
                </c:pt>
                <c:pt idx="296">
                  <c:v>0.5526222101128434</c:v>
                </c:pt>
                <c:pt idx="297">
                  <c:v>0.56307232727777323</c:v>
                </c:pt>
                <c:pt idx="298">
                  <c:v>0.57343317206716626</c:v>
                </c:pt>
                <c:pt idx="299">
                  <c:v>0.58370310181953411</c:v>
                </c:pt>
                <c:pt idx="300">
                  <c:v>0.59388048828752649</c:v>
                </c:pt>
                <c:pt idx="301">
                  <c:v>0.60396371789607795</c:v>
                </c:pt>
                <c:pt idx="302">
                  <c:v>0.61395119199823567</c:v>
                </c:pt>
                <c:pt idx="303">
                  <c:v>0.62384132712861695</c:v>
                </c:pt>
                <c:pt idx="304">
                  <c:v>0.63363255525445661</c:v>
                </c:pt>
                <c:pt idx="305">
                  <c:v>0.64332332402421566</c:v>
                </c:pt>
                <c:pt idx="306">
                  <c:v>0.65291209701369712</c:v>
                </c:pt>
                <c:pt idx="307">
                  <c:v>0.66239735396963562</c:v>
                </c:pt>
                <c:pt idx="308">
                  <c:v>0.67177759105073154</c:v>
                </c:pt>
                <c:pt idx="309">
                  <c:v>0.68105132106607369</c:v>
                </c:pt>
                <c:pt idx="310">
                  <c:v>0.69021707371092678</c:v>
                </c:pt>
                <c:pt idx="311">
                  <c:v>0.69927339579984449</c:v>
                </c:pt>
                <c:pt idx="312">
                  <c:v>0.7082188514970601</c:v>
                </c:pt>
                <c:pt idx="313">
                  <c:v>0.71705202254413336</c:v>
                </c:pt>
                <c:pt idx="314">
                  <c:v>0.72577150848480898</c:v>
                </c:pt>
                <c:pt idx="315">
                  <c:v>0.73437592688705167</c:v>
                </c:pt>
                <c:pt idx="316">
                  <c:v>0.74286391356222425</c:v>
                </c:pt>
                <c:pt idx="317">
                  <c:v>0.75123412278137291</c:v>
                </c:pt>
                <c:pt idx="318">
                  <c:v>0.75948522748858627</c:v>
                </c:pt>
                <c:pt idx="319">
                  <c:v>0.76761591951139174</c:v>
                </c:pt>
                <c:pt idx="320">
                  <c:v>0.7756249097681629</c:v>
                </c:pt>
                <c:pt idx="321">
                  <c:v>0.78351092847249459</c:v>
                </c:pt>
                <c:pt idx="322">
                  <c:v>0.79127272533452508</c:v>
                </c:pt>
                <c:pt idx="323">
                  <c:v>0.79890906975915799</c:v>
                </c:pt>
                <c:pt idx="324">
                  <c:v>0.80641875104117022</c:v>
                </c:pt>
                <c:pt idx="325">
                  <c:v>0.81380057855716559</c:v>
                </c:pt>
                <c:pt idx="326">
                  <c:v>0.82105338195433597</c:v>
                </c:pt>
                <c:pt idx="327">
                  <c:v>0.82817601133602303</c:v>
                </c:pt>
                <c:pt idx="328">
                  <c:v>0.83516733744402261</c:v>
                </c:pt>
                <c:pt idx="329">
                  <c:v>0.84202625183762447</c:v>
                </c:pt>
                <c:pt idx="330">
                  <c:v>0.84875166706935268</c:v>
                </c:pt>
                <c:pt idx="331">
                  <c:v>0.85534251685737195</c:v>
                </c:pt>
                <c:pt idx="332">
                  <c:v>0.86179775625454491</c:v>
                </c:pt>
                <c:pt idx="333">
                  <c:v>0.86811636181409657</c:v>
                </c:pt>
                <c:pt idx="334">
                  <c:v>0.87429733175188784</c:v>
                </c:pt>
                <c:pt idx="335">
                  <c:v>0.88033968610523317</c:v>
                </c:pt>
                <c:pt idx="336">
                  <c:v>0.88624246688827313</c:v>
                </c:pt>
                <c:pt idx="337">
                  <c:v>0.89200473824385995</c:v>
                </c:pt>
                <c:pt idx="338">
                  <c:v>0.89762558659192981</c:v>
                </c:pt>
                <c:pt idx="339">
                  <c:v>0.90310412077434787</c:v>
                </c:pt>
                <c:pt idx="340">
                  <c:v>0.90843947219620003</c:v>
                </c:pt>
                <c:pt idx="341">
                  <c:v>0.91363079496349753</c:v>
                </c:pt>
                <c:pt idx="342">
                  <c:v>0.9186772660172956</c:v>
                </c:pt>
                <c:pt idx="343">
                  <c:v>0.92357808526418372</c:v>
                </c:pt>
                <c:pt idx="344">
                  <c:v>0.92833247570313548</c:v>
                </c:pt>
                <c:pt idx="345">
                  <c:v>0.93293968354869905</c:v>
                </c:pt>
                <c:pt idx="346">
                  <c:v>0.93739897835050534</c:v>
                </c:pt>
                <c:pt idx="347">
                  <c:v>0.94170965310907939</c:v>
                </c:pt>
                <c:pt idx="348">
                  <c:v>0.94587102438792769</c:v>
                </c:pt>
                <c:pt idx="349">
                  <c:v>0.94988243242190062</c:v>
                </c:pt>
                <c:pt idx="350">
                  <c:v>0.95374324122178766</c:v>
                </c:pt>
                <c:pt idx="351">
                  <c:v>0.95745283867515363</c:v>
                </c:pt>
                <c:pt idx="352">
                  <c:v>0.96101063664338837</c:v>
                </c:pt>
                <c:pt idx="353">
                  <c:v>0.9644160710549462</c:v>
                </c:pt>
                <c:pt idx="354">
                  <c:v>0.96766860199478777</c:v>
                </c:pt>
                <c:pt idx="355">
                  <c:v>0.97076771378996851</c:v>
                </c:pt>
                <c:pt idx="356">
                  <c:v>0.97371291509140678</c:v>
                </c:pt>
                <c:pt idx="357">
                  <c:v>0.976503738951777</c:v>
                </c:pt>
                <c:pt idx="358">
                  <c:v>0.97913974289954731</c:v>
                </c:pt>
                <c:pt idx="359">
                  <c:v>0.9816205090091269</c:v>
                </c:pt>
                <c:pt idx="360">
                  <c:v>0.98394564396713069</c:v>
                </c:pt>
                <c:pt idx="361">
                  <c:v>0.98611477913473256</c:v>
                </c:pt>
                <c:pt idx="362">
                  <c:v>0.988127570606116</c:v>
                </c:pt>
                <c:pt idx="363">
                  <c:v>0.98998369926299346</c:v>
                </c:pt>
                <c:pt idx="364">
                  <c:v>0.99168287082520556</c:v>
                </c:pt>
                <c:pt idx="365">
                  <c:v>0.99322481589737577</c:v>
                </c:pt>
                <c:pt idx="366">
                  <c:v>0.99460929001162102</c:v>
                </c:pt>
                <c:pt idx="367">
                  <c:v>0.99583607366631266</c:v>
                </c:pt>
                <c:pt idx="368">
                  <c:v>0.99690497236087661</c:v>
                </c:pt>
                <c:pt idx="369">
                  <c:v>0.99781581662662888</c:v>
                </c:pt>
                <c:pt idx="370">
                  <c:v>0.9985684620536468</c:v>
                </c:pt>
                <c:pt idx="371">
                  <c:v>0.99916278931366376</c:v>
                </c:pt>
                <c:pt idx="372">
                  <c:v>0.99959870417898766</c:v>
                </c:pt>
                <c:pt idx="373">
                  <c:v>0.99987613753743754</c:v>
                </c:pt>
                <c:pt idx="374">
                  <c:v>0.99999504540330642</c:v>
                </c:pt>
                <c:pt idx="375">
                  <c:v>0.99995540892433032</c:v>
                </c:pt>
                <c:pt idx="376">
                  <c:v>0.99975723438468111</c:v>
                </c:pt>
                <c:pt idx="377">
                  <c:v>0.99940055320396559</c:v>
                </c:pt>
                <c:pt idx="378">
                  <c:v>0.99888542193224938</c:v>
                </c:pt>
                <c:pt idx="379">
                  <c:v>0.99821192224108735</c:v>
                </c:pt>
                <c:pt idx="380">
                  <c:v>0.99738016091057458</c:v>
                </c:pt>
                <c:pt idx="381">
                  <c:v>0.99639026981242007</c:v>
                </c:pt>
                <c:pt idx="382">
                  <c:v>0.99524240588903756</c:v>
                </c:pt>
                <c:pt idx="383">
                  <c:v>0.99393675112866164</c:v>
                </c:pt>
                <c:pt idx="384">
                  <c:v>0.99247351253649763</c:v>
                </c:pt>
                <c:pt idx="385">
                  <c:v>0.99085292210189779</c:v>
                </c:pt>
                <c:pt idx="386">
                  <c:v>0.98907523676158471</c:v>
                </c:pt>
                <c:pt idx="387">
                  <c:v>0.98714073835891092</c:v>
                </c:pt>
                <c:pt idx="388">
                  <c:v>0.98504973359918035</c:v>
                </c:pt>
                <c:pt idx="389">
                  <c:v>0.9828025540010118</c:v>
                </c:pt>
                <c:pt idx="390">
                  <c:v>0.98039955584379113</c:v>
                </c:pt>
                <c:pt idx="391">
                  <c:v>0.97784112011117352</c:v>
                </c:pt>
                <c:pt idx="392">
                  <c:v>0.97512765243068433</c:v>
                </c:pt>
                <c:pt idx="393">
                  <c:v>0.97225958300941084</c:v>
                </c:pt>
                <c:pt idx="394">
                  <c:v>0.9692373665657954</c:v>
                </c:pt>
                <c:pt idx="395">
                  <c:v>0.96606148225753585</c:v>
                </c:pt>
                <c:pt idx="396">
                  <c:v>0.96273243360562555</c:v>
                </c:pt>
                <c:pt idx="397">
                  <c:v>0.95925074841451585</c:v>
                </c:pt>
                <c:pt idx="398">
                  <c:v>0.9556169786884402</c:v>
                </c:pt>
                <c:pt idx="399">
                  <c:v>0.9518317005438931</c:v>
                </c:pt>
                <c:pt idx="400">
                  <c:v>0.94789551411829143</c:v>
                </c:pt>
                <c:pt idx="401">
                  <c:v>0.94380904347482486</c:v>
                </c:pt>
                <c:pt idx="402">
                  <c:v>0.93957293650351481</c:v>
                </c:pt>
                <c:pt idx="403">
                  <c:v>0.93518786481849292</c:v>
                </c:pt>
                <c:pt idx="404">
                  <c:v>0.93065452365152213</c:v>
                </c:pt>
                <c:pt idx="405">
                  <c:v>0.92597363174176739</c:v>
                </c:pt>
                <c:pt idx="406">
                  <c:v>0.92114593122184851</c:v>
                </c:pt>
                <c:pt idx="407">
                  <c:v>0.91617218750017182</c:v>
                </c:pt>
                <c:pt idx="408">
                  <c:v>0.91105318913958555</c:v>
                </c:pt>
                <c:pt idx="409">
                  <c:v>0.90578974773235166</c:v>
                </c:pt>
                <c:pt idx="410">
                  <c:v>0.90038269777147451</c:v>
                </c:pt>
                <c:pt idx="411">
                  <c:v>0.89483289651839504</c:v>
                </c:pt>
                <c:pt idx="412">
                  <c:v>0.88914122386707595</c:v>
                </c:pt>
                <c:pt idx="413">
                  <c:v>0.88330858220450004</c:v>
                </c:pt>
                <c:pt idx="414">
                  <c:v>0.87733589626760056</c:v>
                </c:pt>
                <c:pt idx="415">
                  <c:v>0.8712241129966477</c:v>
                </c:pt>
                <c:pt idx="416">
                  <c:v>0.86497420138511683</c:v>
                </c:pt>
                <c:pt idx="417">
                  <c:v>0.85858715232605853</c:v>
                </c:pt>
                <c:pt idx="418">
                  <c:v>0.85206397845500059</c:v>
                </c:pt>
                <c:pt idx="419">
                  <c:v>0.8454057139893929</c:v>
                </c:pt>
                <c:pt idx="420">
                  <c:v>0.83861341456464389</c:v>
                </c:pt>
                <c:pt idx="421">
                  <c:v>0.8316881570667517</c:v>
                </c:pt>
                <c:pt idx="422">
                  <c:v>0.82463103946156846</c:v>
                </c:pt>
                <c:pt idx="423">
                  <c:v>0.81744318062072507</c:v>
                </c:pt>
                <c:pt idx="424">
                  <c:v>0.81012572014423967</c:v>
                </c:pt>
                <c:pt idx="425">
                  <c:v>0.8026798181798368</c:v>
                </c:pt>
                <c:pt idx="426">
                  <c:v>0.79510665523901269</c:v>
                </c:pt>
                <c:pt idx="427">
                  <c:v>0.78740743200987584</c:v>
                </c:pt>
                <c:pt idx="428">
                  <c:v>0.77958336916677407</c:v>
                </c:pt>
                <c:pt idx="429">
                  <c:v>0.77163570717677343</c:v>
                </c:pt>
                <c:pt idx="430">
                  <c:v>0.76356570610297869</c:v>
                </c:pt>
                <c:pt idx="431">
                  <c:v>0.75537464540476229</c:v>
                </c:pt>
                <c:pt idx="432">
                  <c:v>0.74706382373491054</c:v>
                </c:pt>
                <c:pt idx="433">
                  <c:v>0.73863455873372974</c:v>
                </c:pt>
                <c:pt idx="434">
                  <c:v>0.73008818682013699</c:v>
                </c:pt>
                <c:pt idx="435">
                  <c:v>0.7214260629797824</c:v>
                </c:pt>
                <c:pt idx="436">
                  <c:v>0.71264956055021955</c:v>
                </c:pt>
                <c:pt idx="437">
                  <c:v>0.7037600710031694</c:v>
                </c:pt>
                <c:pt idx="438">
                  <c:v>0.69475900372391164</c:v>
                </c:pt>
                <c:pt idx="439">
                  <c:v>0.68564778578783181</c:v>
                </c:pt>
                <c:pt idx="440">
                  <c:v>0.67642786173416569</c:v>
                </c:pt>
                <c:pt idx="441">
                  <c:v>0.66710069333697386</c:v>
                </c:pt>
                <c:pt idx="442">
                  <c:v>0.65766775937338595</c:v>
                </c:pt>
                <c:pt idx="443">
                  <c:v>0.64813055538914666</c:v>
                </c:pt>
                <c:pt idx="444">
                  <c:v>0.63849059346150561</c:v>
                </c:pt>
                <c:pt idx="445">
                  <c:v>0.62874940195948392</c:v>
                </c:pt>
                <c:pt idx="446">
                  <c:v>0.61890852530155571</c:v>
                </c:pt>
                <c:pt idx="447">
                  <c:v>0.6089695237107966</c:v>
                </c:pt>
                <c:pt idx="448">
                  <c:v>0.5989339729675085</c:v>
                </c:pt>
                <c:pt idx="449">
                  <c:v>0.588803464159392</c:v>
                </c:pt>
                <c:pt idx="450">
                  <c:v>0.57857960342928771</c:v>
                </c:pt>
                <c:pt idx="451">
                  <c:v>0.56826401172052687</c:v>
                </c:pt>
                <c:pt idx="452">
                  <c:v>0.55785832451994222</c:v>
                </c:pt>
                <c:pt idx="453">
                  <c:v>0.54736419159856753</c:v>
                </c:pt>
                <c:pt idx="454">
                  <c:v>0.53678327675007653</c:v>
                </c:pt>
                <c:pt idx="455">
                  <c:v>0.52611725752699035</c:v>
                </c:pt>
                <c:pt idx="456">
                  <c:v>0.51536782497471878</c:v>
                </c:pt>
                <c:pt idx="457">
                  <c:v>0.50453668336344859</c:v>
                </c:pt>
                <c:pt idx="458">
                  <c:v>0.49362554991793667</c:v>
                </c:pt>
                <c:pt idx="459">
                  <c:v>0.48263615454525777</c:v>
                </c:pt>
                <c:pt idx="460">
                  <c:v>0.47157023956053545</c:v>
                </c:pt>
                <c:pt idx="461">
                  <c:v>0.46042955941070185</c:v>
                </c:pt>
                <c:pt idx="462">
                  <c:v>0.44921588039634452</c:v>
                </c:pt>
                <c:pt idx="463">
                  <c:v>0.43793098039166589</c:v>
                </c:pt>
                <c:pt idx="464">
                  <c:v>0.42657664856260608</c:v>
                </c:pt>
                <c:pt idx="465">
                  <c:v>0.41515468508318648</c:v>
                </c:pt>
                <c:pt idx="466">
                  <c:v>0.40366690085009682</c:v>
                </c:pt>
                <c:pt idx="467">
                  <c:v>0.39211511719558467</c:v>
                </c:pt>
                <c:pt idx="468">
                  <c:v>0.38050116559869596</c:v>
                </c:pt>
                <c:pt idx="469">
                  <c:v>0.36882688739490199</c:v>
                </c:pt>
                <c:pt idx="470">
                  <c:v>0.3570941334841598</c:v>
                </c:pt>
                <c:pt idx="471">
                  <c:v>0.34530476403747012</c:v>
                </c:pt>
                <c:pt idx="472">
                  <c:v>0.33346064820194876</c:v>
                </c:pt>
                <c:pt idx="473">
                  <c:v>0.3215636638044837</c:v>
                </c:pt>
                <c:pt idx="474">
                  <c:v>0.30961569705401787</c:v>
                </c:pt>
                <c:pt idx="475">
                  <c:v>0.2976186422424984</c:v>
                </c:pt>
                <c:pt idx="476">
                  <c:v>0.28557440144454288</c:v>
                </c:pt>
                <c:pt idx="477">
                  <c:v>0.27348488421587952</c:v>
                </c:pt>
                <c:pt idx="478">
                  <c:v>0.26135200729059388</c:v>
                </c:pt>
                <c:pt idx="479">
                  <c:v>0.24917769427723904</c:v>
                </c:pt>
                <c:pt idx="480">
                  <c:v>0.23696387535385935</c:v>
                </c:pt>
                <c:pt idx="481">
                  <c:v>0.22471248696196933</c:v>
                </c:pt>
                <c:pt idx="482">
                  <c:v>0.21242547149953672</c:v>
                </c:pt>
                <c:pt idx="483">
                  <c:v>0.20010477701303087</c:v>
                </c:pt>
                <c:pt idx="484">
                  <c:v>0.18775235688856676</c:v>
                </c:pt>
                <c:pt idx="485">
                  <c:v>0.17537016954220105</c:v>
                </c:pt>
                <c:pt idx="486">
                  <c:v>0.16296017810944194</c:v>
                </c:pt>
                <c:pt idx="487">
                  <c:v>0.15052435013400023</c:v>
                </c:pt>
                <c:pt idx="488">
                  <c:v>0.13806465725584122</c:v>
                </c:pt>
                <c:pt idx="489">
                  <c:v>0.12558307489859807</c:v>
                </c:pt>
                <c:pt idx="490">
                  <c:v>0.11308158195637352</c:v>
                </c:pt>
                <c:pt idx="491">
                  <c:v>0.10056216047999419</c:v>
                </c:pt>
                <c:pt idx="492">
                  <c:v>8.8026795362771221E-2</c:v>
                </c:pt>
                <c:pt idx="493">
                  <c:v>7.5477474025802002E-2</c:v>
                </c:pt>
                <c:pt idx="494">
                  <c:v>6.2916186102872404E-2</c:v>
                </c:pt>
                <c:pt idx="495">
                  <c:v>5.034492312501463E-2</c:v>
                </c:pt>
                <c:pt idx="496">
                  <c:v>3.7765678204757354E-2</c:v>
                </c:pt>
                <c:pt idx="497">
                  <c:v>2.5180445720124647E-2</c:v>
                </c:pt>
                <c:pt idx="498">
                  <c:v>1.2591220998442417E-2</c:v>
                </c:pt>
                <c:pt idx="499">
                  <c:v>-1.3644250659861119E-14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07-4A07-BF0B-B97959EE249D}"/>
            </c:ext>
          </c:extLst>
        </c:ser>
        <c:ser>
          <c:idx val="2"/>
          <c:order val="2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-0.29528238757822151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0.853199339134316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4807-4A07-BF0B-B97959EE249D}"/>
            </c:ext>
          </c:extLst>
        </c:ser>
        <c:ser>
          <c:idx val="3"/>
          <c:order val="3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4.764026325892249E-2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0.91990823625272511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4807-4A07-BF0B-B97959EE249D}"/>
            </c:ext>
          </c:extLst>
        </c:ser>
        <c:ser>
          <c:idx val="4"/>
          <c:order val="4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-0.93759902259368011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0.27750590317167512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4807-4A07-BF0B-B97959EE249D}"/>
            </c:ext>
          </c:extLst>
        </c:ser>
        <c:ser>
          <c:idx val="5"/>
          <c:order val="5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0.9496424334664878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0.22798310749740838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A-4807-4A07-BF0B-B97959EE249D}"/>
            </c:ext>
          </c:extLst>
        </c:ser>
        <c:ser>
          <c:idx val="6"/>
          <c:order val="6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0.94033407064563168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0.26777387508928108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4807-4A07-BF0B-B97959EE2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97848"/>
        <c:axId val="147898240"/>
      </c:scatterChart>
      <c:valAx>
        <c:axId val="147897848"/>
        <c:scaling>
          <c:orientation val="minMax"/>
          <c:max val="1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F1 (55.09 %)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147898240"/>
        <c:crosses val="autoZero"/>
        <c:crossBetween val="midCat"/>
        <c:majorUnit val="0.25"/>
      </c:valAx>
      <c:valAx>
        <c:axId val="147898240"/>
        <c:scaling>
          <c:orientation val="minMax"/>
          <c:max val="1"/>
          <c:min val="-1"/>
        </c:scaling>
        <c:delete val="0"/>
        <c:axPos val="l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F2 (35.50 %)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147897848"/>
        <c:crosses val="autoZero"/>
        <c:crossBetween val="midCat"/>
        <c:majorUnit val="0.25"/>
      </c:valAx>
      <c:spPr>
        <a:noFill/>
        <a:ln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4.7795275590551183E-2"/>
          <c:y val="0.12537254901960762"/>
          <c:w val="0.93137139107611544"/>
          <c:h val="0.8010390612938094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0.10087960158826302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X1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9B-4BDB-9E9F-AD8B18BAA968}"/>
                </c:ext>
              </c:extLst>
            </c:dLbl>
            <c:dLbl>
              <c:idx val="1"/>
              <c:layout>
                <c:manualLayout>
                  <c:x val="0.18294064203513047"/>
                  <c:y val="-2.35297205496371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X2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9B-4BDB-9E9F-AD8B18BAA968}"/>
                </c:ext>
              </c:extLst>
            </c:dLbl>
            <c:dLbl>
              <c:idx val="2"/>
              <c:layout>
                <c:manualLayout>
                  <c:x val="3.7771384346187493E-2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X3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9B-4BDB-9E9F-AD8B18BAA968}"/>
                </c:ext>
              </c:extLst>
            </c:dLbl>
            <c:dLbl>
              <c:idx val="3"/>
              <c:layout>
                <c:manualLayout>
                  <c:x val="0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9B-4BDB-9E9F-AD8B18BAA968}"/>
                </c:ext>
              </c:extLst>
            </c:dLbl>
            <c:dLbl>
              <c:idx val="4"/>
              <c:layout>
                <c:manualLayout>
                  <c:x val="0"/>
                  <c:y val="-2.35294117647058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X5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9B-4BDB-9E9F-AD8B18BAA9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'PCA1'!$C$153:$C$157</c:f>
              <c:numCache>
                <c:formatCode>0.000</c:formatCode>
                <c:ptCount val="5"/>
                <c:pt idx="0">
                  <c:v>-0.17543312489957785</c:v>
                </c:pt>
                <c:pt idx="1">
                  <c:v>0.17339904828501046</c:v>
                </c:pt>
                <c:pt idx="2">
                  <c:v>-0.89065962237098406</c:v>
                </c:pt>
                <c:pt idx="3">
                  <c:v>0.97194107226412463</c:v>
                </c:pt>
                <c:pt idx="4">
                  <c:v>0.96817993369991573</c:v>
                </c:pt>
              </c:numCache>
            </c:numRef>
          </c:xVal>
          <c:yVal>
            <c:numRef>
              <c:f>'PCA1'!$D$153:$D$157</c:f>
              <c:numCache>
                <c:formatCode>0.000</c:formatCode>
                <c:ptCount val="5"/>
                <c:pt idx="0">
                  <c:v>0.88564327999544845</c:v>
                </c:pt>
                <c:pt idx="1">
                  <c:v>0.9046731607950077</c:v>
                </c:pt>
                <c:pt idx="2">
                  <c:v>0.40351814152739834</c:v>
                </c:pt>
                <c:pt idx="3">
                  <c:v>9.5538478061930998E-2</c:v>
                </c:pt>
                <c:pt idx="4">
                  <c:v>0.13623005754289877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99B-4BDB-9E9F-AD8B18BAA968}"/>
            </c:ext>
          </c:extLst>
        </c:ser>
        <c:ser>
          <c:idx val="1"/>
          <c:order val="1"/>
          <c:spPr>
            <a:ln w="3175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'PCA1'!ycir2</c:f>
              <c:numCache>
                <c:formatCode>General</c:formatCode>
                <c:ptCount val="500"/>
                <c:pt idx="0">
                  <c:v>-1</c:v>
                </c:pt>
                <c:pt idx="1">
                  <c:v>-0.99992072743481453</c:v>
                </c:pt>
                <c:pt idx="2">
                  <c:v>-0.99968292230753597</c:v>
                </c:pt>
                <c:pt idx="3">
                  <c:v>-0.99928662232101029</c:v>
                </c:pt>
                <c:pt idx="4">
                  <c:v>-0.99873189030667053</c:v>
                </c:pt>
                <c:pt idx="5">
                  <c:v>-0.99801881421457572</c:v>
                </c:pt>
                <c:pt idx="6">
                  <c:v>-0.99714750709946709</c:v>
                </c:pt>
                <c:pt idx="7">
                  <c:v>-0.9961181071028461</c:v>
                </c:pt>
                <c:pt idx="8">
                  <c:v>-0.9949307774310695</c:v>
                </c:pt>
                <c:pt idx="9">
                  <c:v>-0.99358570632947452</c:v>
                </c:pt>
                <c:pt idx="10">
                  <c:v>-0.99208310705253322</c:v>
                </c:pt>
                <c:pt idx="11">
                  <c:v>-0.9904232178300455</c:v>
                </c:pt>
                <c:pt idx="12">
                  <c:v>-0.98860630182936349</c:v>
                </c:pt>
                <c:pt idx="13">
                  <c:v>-0.98663264711367293</c:v>
                </c:pt>
                <c:pt idx="14">
                  <c:v>-0.98450256659631563</c:v>
                </c:pt>
                <c:pt idx="15">
                  <c:v>-0.98221639799118676</c:v>
                </c:pt>
                <c:pt idx="16">
                  <c:v>-0.97977450375918596</c:v>
                </c:pt>
                <c:pt idx="17">
                  <c:v>-0.9771772710507507</c:v>
                </c:pt>
                <c:pt idx="18">
                  <c:v>-0.97442511164448176</c:v>
                </c:pt>
                <c:pt idx="19">
                  <c:v>-0.97151846188184809</c:v>
                </c:pt>
                <c:pt idx="20">
                  <c:v>-0.96845778259801862</c:v>
                </c:pt>
                <c:pt idx="21">
                  <c:v>-0.96524355904878723</c:v>
                </c:pt>
                <c:pt idx="22">
                  <c:v>-0.9618763008336455</c:v>
                </c:pt>
                <c:pt idx="23">
                  <c:v>-0.95835654181498708</c:v>
                </c:pt>
                <c:pt idx="24">
                  <c:v>-0.9546848400334651</c:v>
                </c:pt>
                <c:pt idx="25">
                  <c:v>-0.95086177761951585</c:v>
                </c:pt>
                <c:pt idx="26">
                  <c:v>-0.94688796070106718</c:v>
                </c:pt>
                <c:pt idx="27">
                  <c:v>-0.94276401930744369</c:v>
                </c:pt>
                <c:pt idx="28">
                  <c:v>-0.93849060726946865</c:v>
                </c:pt>
                <c:pt idx="29">
                  <c:v>-0.93406840211581199</c:v>
                </c:pt>
                <c:pt idx="30">
                  <c:v>-0.9294981049655654</c:v>
                </c:pt>
                <c:pt idx="31">
                  <c:v>-0.92478044041708751</c:v>
                </c:pt>
                <c:pt idx="32">
                  <c:v>-0.91991615643311819</c:v>
                </c:pt>
                <c:pt idx="33">
                  <c:v>-0.91490602422219602</c:v>
                </c:pt>
                <c:pt idx="34">
                  <c:v>-0.90975083811638668</c:v>
                </c:pt>
                <c:pt idx="35">
                  <c:v>-0.90445141544534169</c:v>
                </c:pt>
                <c:pt idx="36">
                  <c:v>-0.89900859640672059</c:v>
                </c:pt>
                <c:pt idx="37">
                  <c:v>-0.89342324393297656</c:v>
                </c:pt>
                <c:pt idx="38">
                  <c:v>-0.88769624355454702</c:v>
                </c:pt>
                <c:pt idx="39">
                  <c:v>-0.88182850325945195</c:v>
                </c:pt>
                <c:pt idx="40">
                  <c:v>-0.87582095334934296</c:v>
                </c:pt>
                <c:pt idx="41">
                  <c:v>-0.8696745462920028</c:v>
                </c:pt>
                <c:pt idx="42">
                  <c:v>-0.86339025657033985</c:v>
                </c:pt>
                <c:pt idx="43">
                  <c:v>-0.85696908052788723</c:v>
                </c:pt>
                <c:pt idx="44">
                  <c:v>-0.85041203621083761</c:v>
                </c:pt>
                <c:pt idx="45">
                  <c:v>-0.84372016320663801</c:v>
                </c:pt>
                <c:pt idx="46">
                  <c:v>-0.83689452247916596</c:v>
                </c:pt>
                <c:pt idx="47">
                  <c:v>-0.82993619620051962</c:v>
                </c:pt>
                <c:pt idx="48">
                  <c:v>-0.82284628757944689</c:v>
                </c:pt>
                <c:pt idx="49">
                  <c:v>-0.81562592068643402</c:v>
                </c:pt>
                <c:pt idx="50">
                  <c:v>-0.80827624027549083</c:v>
                </c:pt>
                <c:pt idx="51">
                  <c:v>-0.80079841160265763</c:v>
                </c:pt>
                <c:pt idx="52">
                  <c:v>-0.7931936202412555</c:v>
                </c:pt>
                <c:pt idx="53">
                  <c:v>-0.78546307189392173</c:v>
                </c:pt>
                <c:pt idx="54">
                  <c:v>-0.77760799220145393</c:v>
                </c:pt>
                <c:pt idx="55">
                  <c:v>-0.76962962654848477</c:v>
                </c:pt>
                <c:pt idx="56">
                  <c:v>-0.76152923986603405</c:v>
                </c:pt>
                <c:pt idx="57">
                  <c:v>-0.75330811643096862</c:v>
                </c:pt>
                <c:pt idx="58">
                  <c:v>-0.74496755966237371</c:v>
                </c:pt>
                <c:pt idx="59">
                  <c:v>-0.7365088919149092</c:v>
                </c:pt>
                <c:pt idx="60">
                  <c:v>-0.72793345426915701</c:v>
                </c:pt>
                <c:pt idx="61">
                  <c:v>-0.7192426063189955</c:v>
                </c:pt>
                <c:pt idx="62">
                  <c:v>-0.71043772595604515</c:v>
                </c:pt>
                <c:pt idx="63">
                  <c:v>-0.70152020915121349</c:v>
                </c:pt>
                <c:pt idx="64">
                  <c:v>-0.69249146973336351</c:v>
                </c:pt>
                <c:pt idx="65">
                  <c:v>-0.68335293916516338</c:v>
                </c:pt>
                <c:pt idx="66">
                  <c:v>-0.67410606631613401</c:v>
                </c:pt>
                <c:pt idx="67">
                  <c:v>-0.6647523172329356</c:v>
                </c:pt>
                <c:pt idx="68">
                  <c:v>-0.6552931749069365</c:v>
                </c:pt>
                <c:pt idx="69">
                  <c:v>-0.64573013903909104</c:v>
                </c:pt>
                <c:pt idx="70">
                  <c:v>-0.63606472580216578</c:v>
                </c:pt>
                <c:pt idx="71">
                  <c:v>-0.62629846760036445</c:v>
                </c:pt>
                <c:pt idx="72">
                  <c:v>-0.61643291282636492</c:v>
                </c:pt>
                <c:pt idx="73">
                  <c:v>-0.60646962561583695</c:v>
                </c:pt>
                <c:pt idx="74">
                  <c:v>-0.59641018559944825</c:v>
                </c:pt>
                <c:pt idx="75">
                  <c:v>-0.58625618765242937</c:v>
                </c:pt>
                <c:pt idx="76">
                  <c:v>-0.57600924164170875</c:v>
                </c:pt>
                <c:pt idx="77">
                  <c:v>-0.5656709721706763</c:v>
                </c:pt>
                <c:pt idx="78">
                  <c:v>-0.55524301832161305</c:v>
                </c:pt>
                <c:pt idx="79">
                  <c:v>-0.54472703339582296</c:v>
                </c:pt>
                <c:pt idx="80">
                  <c:v>-0.53412468465150553</c:v>
                </c:pt>
                <c:pt idx="81">
                  <c:v>-0.52343765303942535</c:v>
                </c:pt>
                <c:pt idx="82">
                  <c:v>-0.51266763293640294</c:v>
                </c:pt>
                <c:pt idx="83">
                  <c:v>-0.50181633187667862</c:v>
                </c:pt>
                <c:pt idx="84">
                  <c:v>-0.49088547028119567</c:v>
                </c:pt>
                <c:pt idx="85">
                  <c:v>-0.47987678118482935</c:v>
                </c:pt>
                <c:pt idx="86">
                  <c:v>-0.4687920099616264</c:v>
                </c:pt>
                <c:pt idx="87">
                  <c:v>-0.45763291404808776</c:v>
                </c:pt>
                <c:pt idx="88">
                  <c:v>-0.44640126266452934</c:v>
                </c:pt>
                <c:pt idx="89">
                  <c:v>-0.43509883653458331</c:v>
                </c:pt>
                <c:pt idx="90">
                  <c:v>-0.42372742760287474</c:v>
                </c:pt>
                <c:pt idx="91">
                  <c:v>-0.41228883875091432</c:v>
                </c:pt>
                <c:pt idx="92">
                  <c:v>-0.4007848835112639</c:v>
                </c:pt>
                <c:pt idx="93">
                  <c:v>-0.38921738578000625</c:v>
                </c:pt>
                <c:pt idx="94">
                  <c:v>-0.37758817952757701</c:v>
                </c:pt>
                <c:pt idx="95">
                  <c:v>-0.36589910850799745</c:v>
                </c:pt>
                <c:pt idx="96">
                  <c:v>-0.35415202596655732</c:v>
                </c:pt>
                <c:pt idx="97">
                  <c:v>-0.34234879434598875</c:v>
                </c:pt>
                <c:pt idx="98">
                  <c:v>-0.33049128499118768</c:v>
                </c:pt>
                <c:pt idx="99">
                  <c:v>-0.31858137785252155</c:v>
                </c:pt>
                <c:pt idx="100">
                  <c:v>-0.30662096118776982</c:v>
                </c:pt>
                <c:pt idx="101">
                  <c:v>-0.29461193126275143</c:v>
                </c:pt>
                <c:pt idx="102">
                  <c:v>-0.28255619205068211</c:v>
                </c:pt>
                <c:pt idx="103">
                  <c:v>-0.27045565493030693</c:v>
                </c:pt>
                <c:pt idx="104">
                  <c:v>-0.25831223838286138</c:v>
                </c:pt>
                <c:pt idx="105">
                  <c:v>-0.24612786768790421</c:v>
                </c:pt>
                <c:pt idx="106">
                  <c:v>-0.2339044746180769</c:v>
                </c:pt>
                <c:pt idx="107">
                  <c:v>-0.22164399713282668</c:v>
                </c:pt>
                <c:pt idx="108">
                  <c:v>-0.20934837907115481</c:v>
                </c:pt>
                <c:pt idx="109">
                  <c:v>-0.19701956984343028</c:v>
                </c:pt>
                <c:pt idx="110">
                  <c:v>-0.1846595241223189</c:v>
                </c:pt>
                <c:pt idx="111">
                  <c:v>-0.17227020153288131</c:v>
                </c:pt>
                <c:pt idx="112">
                  <c:v>-0.15985356634188264</c:v>
                </c:pt>
                <c:pt idx="113">
                  <c:v>-0.14741158714636798</c:v>
                </c:pt>
                <c:pt idx="114">
                  <c:v>-0.13494623656155069</c:v>
                </c:pt>
                <c:pt idx="115">
                  <c:v>-0.12245949090806466</c:v>
                </c:pt>
                <c:pt idx="116">
                  <c:v>-0.1099533298986274</c:v>
                </c:pt>
                <c:pt idx="117">
                  <c:v>-9.7429736324166488E-2</c:v>
                </c:pt>
                <c:pt idx="118">
                  <c:v>-8.4890695739458358E-2</c:v>
                </c:pt>
                <c:pt idx="119">
                  <c:v>-7.2338196148326525E-2</c:v>
                </c:pt>
                <c:pt idx="120">
                  <c:v>-5.9774227688455514E-2</c:v>
                </c:pt>
                <c:pt idx="121">
                  <c:v>-4.720078231586302E-2</c:v>
                </c:pt>
                <c:pt idx="122">
                  <c:v>-3.4619853489084425E-2</c:v>
                </c:pt>
                <c:pt idx="123">
                  <c:v>-2.2033435853120939E-2</c:v>
                </c:pt>
                <c:pt idx="124">
                  <c:v>-9.4435249231977821E-3</c:v>
                </c:pt>
                <c:pt idx="125">
                  <c:v>3.1478832316156891E-3</c:v>
                </c:pt>
                <c:pt idx="126">
                  <c:v>1.5738792304871799E-2</c:v>
                </c:pt>
                <c:pt idx="127">
                  <c:v>2.8327206069249836E-2</c:v>
                </c:pt>
                <c:pt idx="128">
                  <c:v>4.0911128693048783E-2</c:v>
                </c:pt>
                <c:pt idx="129">
                  <c:v>5.3488565056615429E-2</c:v>
                </c:pt>
                <c:pt idx="130">
                  <c:v>6.605752106866157E-2</c:v>
                </c:pt>
                <c:pt idx="131">
                  <c:v>7.8616003982418123E-2</c:v>
                </c:pt>
                <c:pt idx="132">
                  <c:v>9.1162022711573962E-2</c:v>
                </c:pt>
                <c:pt idx="133">
                  <c:v>0.10369358814595379</c:v>
                </c:pt>
                <c:pt idx="134">
                  <c:v>0.11620871346688263</c:v>
                </c:pt>
                <c:pt idx="135">
                  <c:v>0.1287054144621845</c:v>
                </c:pt>
                <c:pt idx="136">
                  <c:v>0.14118170984077064</c:v>
                </c:pt>
                <c:pt idx="137">
                  <c:v>0.15363562154676438</c:v>
                </c:pt>
                <c:pt idx="138">
                  <c:v>0.16606517507311008</c:v>
                </c:pt>
                <c:pt idx="139">
                  <c:v>0.1784683997746237</c:v>
                </c:pt>
                <c:pt idx="140">
                  <c:v>0.19084332918042779</c:v>
                </c:pt>
                <c:pt idx="141">
                  <c:v>0.20318800130572645</c:v>
                </c:pt>
                <c:pt idx="142">
                  <c:v>0.21550045896286812</c:v>
                </c:pt>
                <c:pt idx="143">
                  <c:v>0.22777875007164838</c:v>
                </c:pt>
                <c:pt idx="144">
                  <c:v>0.24002092796880267</c:v>
                </c:pt>
                <c:pt idx="145">
                  <c:v>0.25222505171664028</c:v>
                </c:pt>
                <c:pt idx="146">
                  <c:v>0.26438918641077058</c:v>
                </c:pt>
                <c:pt idx="147">
                  <c:v>0.27651140348687248</c:v>
                </c:pt>
                <c:pt idx="148">
                  <c:v>0.28858978102645944</c:v>
                </c:pt>
                <c:pt idx="149">
                  <c:v>0.3006224040615893</c:v>
                </c:pt>
                <c:pt idx="150">
                  <c:v>0.31260736487847507</c:v>
                </c:pt>
                <c:pt idx="151">
                  <c:v>0.32454276331994114</c:v>
                </c:pt>
                <c:pt idx="152">
                  <c:v>0.3364267070866851</c:v>
                </c:pt>
                <c:pt idx="153">
                  <c:v>0.34825731203729327</c:v>
                </c:pt>
                <c:pt idx="154">
                  <c:v>0.36003270248696184</c:v>
                </c:pt>
                <c:pt idx="155">
                  <c:v>0.37175101150487688</c:v>
                </c:pt>
                <c:pt idx="156">
                  <c:v>0.38341038121020743</c:v>
                </c:pt>
                <c:pt idx="157">
                  <c:v>0.39500896306666261</c:v>
                </c:pt>
                <c:pt idx="158">
                  <c:v>0.40654491817557031</c:v>
                </c:pt>
                <c:pt idx="159">
                  <c:v>0.41801641756742414</c:v>
                </c:pt>
                <c:pt idx="160">
                  <c:v>0.4294216424918576</c:v>
                </c:pt>
                <c:pt idx="161">
                  <c:v>0.44075878470599728</c:v>
                </c:pt>
                <c:pt idx="162">
                  <c:v>0.45202604676115354</c:v>
                </c:pt>
                <c:pt idx="163">
                  <c:v>0.46322164228779505</c:v>
                </c:pt>
                <c:pt idx="164">
                  <c:v>0.47434379627876888</c:v>
                </c:pt>
                <c:pt idx="165">
                  <c:v>0.48539074537072074</c:v>
                </c:pt>
                <c:pt idx="166">
                  <c:v>0.49636073812366693</c:v>
                </c:pt>
                <c:pt idx="167">
                  <c:v>0.50725203529867535</c:v>
                </c:pt>
                <c:pt idx="168">
                  <c:v>0.51806291013361627</c:v>
                </c:pt>
                <c:pt idx="169">
                  <c:v>0.52879164861692984</c:v>
                </c:pt>
                <c:pt idx="170">
                  <c:v>0.53943654975937316</c:v>
                </c:pt>
                <c:pt idx="171">
                  <c:v>0.5499959258637086</c:v>
                </c:pt>
                <c:pt idx="172">
                  <c:v>0.56046810279227377</c:v>
                </c:pt>
                <c:pt idx="173">
                  <c:v>0.57085142023241331</c:v>
                </c:pt>
                <c:pt idx="174">
                  <c:v>0.58114423195970821</c:v>
                </c:pt>
                <c:pt idx="175">
                  <c:v>0.59134490609898305</c:v>
                </c:pt>
                <c:pt idx="176">
                  <c:v>0.601451825383026</c:v>
                </c:pt>
                <c:pt idx="177">
                  <c:v>0.61146338740900052</c:v>
                </c:pt>
                <c:pt idx="178">
                  <c:v>0.62137800489250161</c:v>
                </c:pt>
                <c:pt idx="179">
                  <c:v>0.63119410591920666</c:v>
                </c:pt>
                <c:pt idx="180">
                  <c:v>0.64091013419409948</c:v>
                </c:pt>
                <c:pt idx="181">
                  <c:v>0.65052454928820969</c:v>
                </c:pt>
                <c:pt idx="182">
                  <c:v>0.66003582688284301</c:v>
                </c:pt>
                <c:pt idx="183">
                  <c:v>0.66944245901125288</c:v>
                </c:pt>
                <c:pt idx="184">
                  <c:v>0.6787429542977238</c:v>
                </c:pt>
                <c:pt idx="185">
                  <c:v>0.68793583819401583</c:v>
                </c:pt>
                <c:pt idx="186">
                  <c:v>0.69701965321315418</c:v>
                </c:pt>
                <c:pt idx="187">
                  <c:v>0.70599295916050242</c:v>
                </c:pt>
                <c:pt idx="188">
                  <c:v>0.71485433336209914</c:v>
                </c:pt>
                <c:pt idx="189">
                  <c:v>0.72360237089021551</c:v>
                </c:pt>
                <c:pt idx="190">
                  <c:v>0.73223568478610324</c:v>
                </c:pt>
                <c:pt idx="191">
                  <c:v>0.74075290627988388</c:v>
                </c:pt>
                <c:pt idx="192">
                  <c:v>0.74915268500756349</c:v>
                </c:pt>
                <c:pt idx="193">
                  <c:v>0.7574336892251321</c:v>
                </c:pt>
                <c:pt idx="194">
                  <c:v>0.76559460601969476</c:v>
                </c:pt>
                <c:pt idx="195">
                  <c:v>0.77363414151763321</c:v>
                </c:pt>
                <c:pt idx="196">
                  <c:v>0.78155102108974517</c:v>
                </c:pt>
                <c:pt idx="197">
                  <c:v>0.78934398955332641</c:v>
                </c:pt>
                <c:pt idx="198">
                  <c:v>0.79701181137117683</c:v>
                </c:pt>
                <c:pt idx="199">
                  <c:v>0.80455327084748429</c:v>
                </c:pt>
                <c:pt idx="200">
                  <c:v>0.81196717232057525</c:v>
                </c:pt>
                <c:pt idx="201">
                  <c:v>0.81925234035247252</c:v>
                </c:pt>
                <c:pt idx="202">
                  <c:v>0.82640761991526179</c:v>
                </c:pt>
                <c:pt idx="203">
                  <c:v>0.83343187657421214</c:v>
                </c:pt>
                <c:pt idx="204">
                  <c:v>0.84032399666763469</c:v>
                </c:pt>
                <c:pt idx="205">
                  <c:v>0.84708288748345095</c:v>
                </c:pt>
                <c:pt idx="206">
                  <c:v>0.85370747743243613</c:v>
                </c:pt>
                <c:pt idx="207">
                  <c:v>0.86019671621811289</c:v>
                </c:pt>
                <c:pt idx="208">
                  <c:v>0.86654957500327079</c:v>
                </c:pt>
                <c:pt idx="209">
                  <c:v>0.87276504657308707</c:v>
                </c:pt>
                <c:pt idx="210">
                  <c:v>0.87884214549480988</c:v>
                </c:pt>
                <c:pt idx="211">
                  <c:v>0.88477990827399955</c:v>
                </c:pt>
                <c:pt idx="212">
                  <c:v>0.89057739350728138</c:v>
                </c:pt>
                <c:pt idx="213">
                  <c:v>0.89623368203160392</c:v>
                </c:pt>
                <c:pt idx="214">
                  <c:v>0.90174787706996573</c:v>
                </c:pt>
                <c:pt idx="215">
                  <c:v>0.90711910437359533</c:v>
                </c:pt>
                <c:pt idx="216">
                  <c:v>0.91234651236055919</c:v>
                </c:pt>
                <c:pt idx="217">
                  <c:v>0.91742927225077686</c:v>
                </c:pt>
                <c:pt idx="218">
                  <c:v>0.92236657819741785</c:v>
                </c:pt>
                <c:pt idx="219">
                  <c:v>0.92715764741466955</c:v>
                </c:pt>
                <c:pt idx="220">
                  <c:v>0.93180172030183661</c:v>
                </c:pt>
                <c:pt idx="221">
                  <c:v>0.93629806056377785</c:v>
                </c:pt>
                <c:pt idx="222">
                  <c:v>0.94064595532763984</c:v>
                </c:pt>
                <c:pt idx="223">
                  <c:v>0.94484471525588198</c:v>
                </c:pt>
                <c:pt idx="224">
                  <c:v>0.94889367465556196</c:v>
                </c:pt>
                <c:pt idx="225">
                  <c:v>0.95279219158388573</c:v>
                </c:pt>
                <c:pt idx="226">
                  <c:v>0.9565396479499767</c:v>
                </c:pt>
                <c:pt idx="227">
                  <c:v>0.960135449612879</c:v>
                </c:pt>
                <c:pt idx="228">
                  <c:v>0.96357902647574756</c:v>
                </c:pt>
                <c:pt idx="229">
                  <c:v>0.96686983257624026</c:v>
                </c:pt>
                <c:pt idx="230">
                  <c:v>0.97000734617307494</c:v>
                </c:pt>
                <c:pt idx="231">
                  <c:v>0.97299106982874872</c:v>
                </c:pt>
                <c:pt idx="232">
                  <c:v>0.97582053048840733</c:v>
                </c:pt>
                <c:pt idx="233">
                  <c:v>0.97849527955483906</c:v>
                </c:pt>
                <c:pt idx="234">
                  <c:v>0.9810148929596062</c:v>
                </c:pt>
                <c:pt idx="235">
                  <c:v>0.98337897123027251</c:v>
                </c:pt>
                <c:pt idx="236">
                  <c:v>0.98558713955374055</c:v>
                </c:pt>
                <c:pt idx="237">
                  <c:v>0.98763904783567602</c:v>
                </c:pt>
                <c:pt idx="238">
                  <c:v>0.98953437075601147</c:v>
                </c:pt>
                <c:pt idx="239">
                  <c:v>0.99127280782052929</c:v>
                </c:pt>
                <c:pt idx="240">
                  <c:v>0.99285408340849735</c:v>
                </c:pt>
                <c:pt idx="241">
                  <c:v>0.99427794681637049</c:v>
                </c:pt>
                <c:pt idx="242">
                  <c:v>0.99554417229754077</c:v>
                </c:pt>
                <c:pt idx="243">
                  <c:v>0.99665255909812334</c:v>
                </c:pt>
                <c:pt idx="244">
                  <c:v>0.99760293148878865</c:v>
                </c:pt>
                <c:pt idx="245">
                  <c:v>0.99839513879262121</c:v>
                </c:pt>
                <c:pt idx="246">
                  <c:v>0.99902905540901299</c:v>
                </c:pt>
                <c:pt idx="247">
                  <c:v>0.99950458083356841</c:v>
                </c:pt>
                <c:pt idx="248">
                  <c:v>0.99982163967405013</c:v>
                </c:pt>
                <c:pt idx="249">
                  <c:v>0.99998018166232006</c:v>
                </c:pt>
                <c:pt idx="250">
                  <c:v>0.99998018166231994</c:v>
                </c:pt>
                <c:pt idx="251">
                  <c:v>0.99982163967404991</c:v>
                </c:pt>
                <c:pt idx="252">
                  <c:v>0.99950458083356797</c:v>
                </c:pt>
                <c:pt idx="253">
                  <c:v>0.99902905540901221</c:v>
                </c:pt>
                <c:pt idx="254">
                  <c:v>0.99839513879262021</c:v>
                </c:pt>
                <c:pt idx="255">
                  <c:v>0.99760293148878754</c:v>
                </c:pt>
                <c:pt idx="256">
                  <c:v>0.99665255909812189</c:v>
                </c:pt>
                <c:pt idx="257">
                  <c:v>0.99554417229753911</c:v>
                </c:pt>
                <c:pt idx="258">
                  <c:v>0.99427794681636827</c:v>
                </c:pt>
                <c:pt idx="259">
                  <c:v>0.99285408340849524</c:v>
                </c:pt>
                <c:pt idx="260">
                  <c:v>0.99127280782052707</c:v>
                </c:pt>
                <c:pt idx="261">
                  <c:v>0.98953437075600903</c:v>
                </c:pt>
                <c:pt idx="262">
                  <c:v>0.98763904783567369</c:v>
                </c:pt>
                <c:pt idx="263">
                  <c:v>0.98558713955373767</c:v>
                </c:pt>
                <c:pt idx="264">
                  <c:v>0.98337897123026918</c:v>
                </c:pt>
                <c:pt idx="265">
                  <c:v>0.98101489295960276</c:v>
                </c:pt>
                <c:pt idx="266">
                  <c:v>0.97849527955483584</c:v>
                </c:pt>
                <c:pt idx="267">
                  <c:v>0.97582053048840345</c:v>
                </c:pt>
                <c:pt idx="268">
                  <c:v>0.97299106982874473</c:v>
                </c:pt>
                <c:pt idx="269">
                  <c:v>0.97000734617307083</c:v>
                </c:pt>
                <c:pt idx="270">
                  <c:v>0.96686983257623593</c:v>
                </c:pt>
                <c:pt idx="271">
                  <c:v>0.96357902647574301</c:v>
                </c:pt>
                <c:pt idx="272">
                  <c:v>0.96013544961287411</c:v>
                </c:pt>
                <c:pt idx="273">
                  <c:v>0.95653964794997171</c:v>
                </c:pt>
                <c:pt idx="274">
                  <c:v>0.95279219158388029</c:v>
                </c:pt>
                <c:pt idx="275">
                  <c:v>0.94889367465555685</c:v>
                </c:pt>
                <c:pt idx="276">
                  <c:v>0.94484471525587632</c:v>
                </c:pt>
                <c:pt idx="277">
                  <c:v>0.94064595532763395</c:v>
                </c:pt>
                <c:pt idx="278">
                  <c:v>0.93629806056377185</c:v>
                </c:pt>
                <c:pt idx="279">
                  <c:v>0.93180172030183039</c:v>
                </c:pt>
                <c:pt idx="280">
                  <c:v>0.927157647414663</c:v>
                </c:pt>
                <c:pt idx="281">
                  <c:v>0.9223665781974113</c:v>
                </c:pt>
                <c:pt idx="282">
                  <c:v>0.91742927225076965</c:v>
                </c:pt>
                <c:pt idx="283">
                  <c:v>0.91234651236055175</c:v>
                </c:pt>
                <c:pt idx="284">
                  <c:v>0.90711910437358823</c:v>
                </c:pt>
                <c:pt idx="285">
                  <c:v>0.90174787706995863</c:v>
                </c:pt>
                <c:pt idx="286">
                  <c:v>0.8962336820315967</c:v>
                </c:pt>
                <c:pt idx="287">
                  <c:v>0.8905773935072735</c:v>
                </c:pt>
                <c:pt idx="288">
                  <c:v>0.88477990827399144</c:v>
                </c:pt>
                <c:pt idx="289">
                  <c:v>0.87884214549480155</c:v>
                </c:pt>
                <c:pt idx="290">
                  <c:v>0.87276504657307874</c:v>
                </c:pt>
                <c:pt idx="291">
                  <c:v>0.86654957500326169</c:v>
                </c:pt>
                <c:pt idx="292">
                  <c:v>0.86019671621810412</c:v>
                </c:pt>
                <c:pt idx="293">
                  <c:v>0.85370747743242736</c:v>
                </c:pt>
                <c:pt idx="294">
                  <c:v>0.84708288748344174</c:v>
                </c:pt>
                <c:pt idx="295">
                  <c:v>0.84032399666762514</c:v>
                </c:pt>
                <c:pt idx="296">
                  <c:v>0.83343187657420292</c:v>
                </c:pt>
                <c:pt idx="297">
                  <c:v>0.82640761991525236</c:v>
                </c:pt>
                <c:pt idx="298">
                  <c:v>0.81925234035246242</c:v>
                </c:pt>
                <c:pt idx="299">
                  <c:v>0.81196717232056503</c:v>
                </c:pt>
                <c:pt idx="300">
                  <c:v>0.80455327084747397</c:v>
                </c:pt>
                <c:pt idx="301">
                  <c:v>0.79701181137116583</c:v>
                </c:pt>
                <c:pt idx="302">
                  <c:v>0.78934398955331608</c:v>
                </c:pt>
                <c:pt idx="303">
                  <c:v>0.7815510210897344</c:v>
                </c:pt>
                <c:pt idx="304">
                  <c:v>0.77363414151762222</c:v>
                </c:pt>
                <c:pt idx="305">
                  <c:v>0.76559460601968377</c:v>
                </c:pt>
                <c:pt idx="306">
                  <c:v>0.75743368922512078</c:v>
                </c:pt>
                <c:pt idx="307">
                  <c:v>0.7491526850075525</c:v>
                </c:pt>
                <c:pt idx="308">
                  <c:v>0.74075290627987245</c:v>
                </c:pt>
                <c:pt idx="309">
                  <c:v>0.73223568478609169</c:v>
                </c:pt>
                <c:pt idx="310">
                  <c:v>0.72360237089020418</c:v>
                </c:pt>
                <c:pt idx="311">
                  <c:v>0.71485433336208726</c:v>
                </c:pt>
                <c:pt idx="312">
                  <c:v>0.70599295916049021</c:v>
                </c:pt>
                <c:pt idx="313">
                  <c:v>0.69701965321314197</c:v>
                </c:pt>
                <c:pt idx="314">
                  <c:v>0.68793583819400372</c:v>
                </c:pt>
                <c:pt idx="315">
                  <c:v>0.67874295429771092</c:v>
                </c:pt>
                <c:pt idx="316">
                  <c:v>0.66944245901124033</c:v>
                </c:pt>
                <c:pt idx="317">
                  <c:v>0.66003582688283036</c:v>
                </c:pt>
                <c:pt idx="318">
                  <c:v>0.65052454928819703</c:v>
                </c:pt>
                <c:pt idx="319">
                  <c:v>0.6409101341940866</c:v>
                </c:pt>
                <c:pt idx="320">
                  <c:v>0.63119410591919356</c:v>
                </c:pt>
                <c:pt idx="321">
                  <c:v>0.62137800489248862</c:v>
                </c:pt>
                <c:pt idx="322">
                  <c:v>0.6114633874089872</c:v>
                </c:pt>
                <c:pt idx="323">
                  <c:v>0.60145182538301212</c:v>
                </c:pt>
                <c:pt idx="324">
                  <c:v>0.5913449060989695</c:v>
                </c:pt>
                <c:pt idx="325">
                  <c:v>0.58114423195969445</c:v>
                </c:pt>
                <c:pt idx="326">
                  <c:v>0.57085142023239865</c:v>
                </c:pt>
                <c:pt idx="327">
                  <c:v>0.56046810279225945</c:v>
                </c:pt>
                <c:pt idx="328">
                  <c:v>0.54999592586369461</c:v>
                </c:pt>
                <c:pt idx="329">
                  <c:v>0.53943654975935829</c:v>
                </c:pt>
                <c:pt idx="330">
                  <c:v>0.52879164861691563</c:v>
                </c:pt>
                <c:pt idx="331">
                  <c:v>0.51806291013360151</c:v>
                </c:pt>
                <c:pt idx="332">
                  <c:v>0.50725203529866036</c:v>
                </c:pt>
                <c:pt idx="333">
                  <c:v>0.49636073812365233</c:v>
                </c:pt>
                <c:pt idx="334">
                  <c:v>0.48539074537070598</c:v>
                </c:pt>
                <c:pt idx="335">
                  <c:v>0.47434379627875367</c:v>
                </c:pt>
                <c:pt idx="336">
                  <c:v>0.46322164228778012</c:v>
                </c:pt>
                <c:pt idx="337">
                  <c:v>0.45202604676113833</c:v>
                </c:pt>
                <c:pt idx="338">
                  <c:v>0.44075878470598184</c:v>
                </c:pt>
                <c:pt idx="339">
                  <c:v>0.42942164249184239</c:v>
                </c:pt>
                <c:pt idx="340">
                  <c:v>0.41801641756740887</c:v>
                </c:pt>
                <c:pt idx="341">
                  <c:v>0.40654491817555438</c:v>
                </c:pt>
                <c:pt idx="342">
                  <c:v>0.39500896306664735</c:v>
                </c:pt>
                <c:pt idx="343">
                  <c:v>0.3834103812101915</c:v>
                </c:pt>
                <c:pt idx="344">
                  <c:v>0.37175101150486095</c:v>
                </c:pt>
                <c:pt idx="345">
                  <c:v>0.3600327024869463</c:v>
                </c:pt>
                <c:pt idx="346">
                  <c:v>0.34825731203727722</c:v>
                </c:pt>
                <c:pt idx="347">
                  <c:v>0.33642670708666883</c:v>
                </c:pt>
                <c:pt idx="348">
                  <c:v>0.32454276331992526</c:v>
                </c:pt>
                <c:pt idx="349">
                  <c:v>0.31260736487845892</c:v>
                </c:pt>
                <c:pt idx="350">
                  <c:v>0.30062240406157281</c:v>
                </c:pt>
                <c:pt idx="351">
                  <c:v>0.28858978102644361</c:v>
                </c:pt>
                <c:pt idx="352">
                  <c:v>0.27651140348685621</c:v>
                </c:pt>
                <c:pt idx="353">
                  <c:v>0.26438918641075382</c:v>
                </c:pt>
                <c:pt idx="354">
                  <c:v>0.25222505171662413</c:v>
                </c:pt>
                <c:pt idx="355">
                  <c:v>0.24002092796878607</c:v>
                </c:pt>
                <c:pt idx="356">
                  <c:v>0.22777875007163151</c:v>
                </c:pt>
                <c:pt idx="357">
                  <c:v>0.21550045896285183</c:v>
                </c:pt>
                <c:pt idx="358">
                  <c:v>0.20318800130570969</c:v>
                </c:pt>
                <c:pt idx="359">
                  <c:v>0.1908433291804108</c:v>
                </c:pt>
                <c:pt idx="360">
                  <c:v>0.17846839977460727</c:v>
                </c:pt>
                <c:pt idx="361">
                  <c:v>0.16606517507309324</c:v>
                </c:pt>
                <c:pt idx="362">
                  <c:v>0.1536356215467472</c:v>
                </c:pt>
                <c:pt idx="363">
                  <c:v>0.14118170984075415</c:v>
                </c:pt>
                <c:pt idx="364">
                  <c:v>0.12870541446216757</c:v>
                </c:pt>
                <c:pt idx="365">
                  <c:v>0.1162087134668654</c:v>
                </c:pt>
                <c:pt idx="366">
                  <c:v>0.10369358814593722</c:v>
                </c:pt>
                <c:pt idx="367">
                  <c:v>9.116202271155692E-2</c:v>
                </c:pt>
                <c:pt idx="368">
                  <c:v>7.8616003982400831E-2</c:v>
                </c:pt>
                <c:pt idx="369">
                  <c:v>6.6057521068644959E-2</c:v>
                </c:pt>
                <c:pt idx="370">
                  <c:v>5.3488565056598381E-2</c:v>
                </c:pt>
                <c:pt idx="371">
                  <c:v>4.091112869303147E-2</c:v>
                </c:pt>
                <c:pt idx="372">
                  <c:v>2.8327206069233196E-2</c:v>
                </c:pt>
                <c:pt idx="373">
                  <c:v>1.5738792304854712E-2</c:v>
                </c:pt>
                <c:pt idx="374">
                  <c:v>3.14788323159837E-3</c:v>
                </c:pt>
                <c:pt idx="375">
                  <c:v>-9.4435249232144355E-3</c:v>
                </c:pt>
                <c:pt idx="376">
                  <c:v>-2.2033435853138012E-2</c:v>
                </c:pt>
                <c:pt idx="377">
                  <c:v>-3.4619853489101737E-2</c:v>
                </c:pt>
                <c:pt idx="378">
                  <c:v>-4.7200782315879652E-2</c:v>
                </c:pt>
                <c:pt idx="379">
                  <c:v>-5.9774227688472584E-2</c:v>
                </c:pt>
                <c:pt idx="380">
                  <c:v>-7.2338196148343831E-2</c:v>
                </c:pt>
                <c:pt idx="381">
                  <c:v>-8.4890695739474997E-2</c:v>
                </c:pt>
                <c:pt idx="382">
                  <c:v>-9.742973632418353E-2</c:v>
                </c:pt>
                <c:pt idx="383">
                  <c:v>-0.10995332989864461</c:v>
                </c:pt>
                <c:pt idx="384">
                  <c:v>-0.12245949090808123</c:v>
                </c:pt>
                <c:pt idx="385">
                  <c:v>-0.13494623656156768</c:v>
                </c:pt>
                <c:pt idx="386">
                  <c:v>-0.14741158714638503</c:v>
                </c:pt>
                <c:pt idx="387">
                  <c:v>-0.15985356634189996</c:v>
                </c:pt>
                <c:pt idx="388">
                  <c:v>-0.17227020153289824</c:v>
                </c:pt>
                <c:pt idx="389">
                  <c:v>-0.18465952412233591</c:v>
                </c:pt>
                <c:pt idx="390">
                  <c:v>-0.1970195698434474</c:v>
                </c:pt>
                <c:pt idx="391">
                  <c:v>-0.20934837907117151</c:v>
                </c:pt>
                <c:pt idx="392">
                  <c:v>-0.22164399713284344</c:v>
                </c:pt>
                <c:pt idx="393">
                  <c:v>-0.23390447461809394</c:v>
                </c:pt>
                <c:pt idx="394">
                  <c:v>-0.24612786768792086</c:v>
                </c:pt>
                <c:pt idx="395">
                  <c:v>-0.25831223838287798</c:v>
                </c:pt>
                <c:pt idx="396">
                  <c:v>-0.27045565493032375</c:v>
                </c:pt>
                <c:pt idx="397">
                  <c:v>-0.28255619205069837</c:v>
                </c:pt>
                <c:pt idx="398">
                  <c:v>-0.29461193126276797</c:v>
                </c:pt>
                <c:pt idx="399">
                  <c:v>-0.30662096118778653</c:v>
                </c:pt>
                <c:pt idx="400">
                  <c:v>-0.31858137785253776</c:v>
                </c:pt>
                <c:pt idx="401">
                  <c:v>-0.33049128499120417</c:v>
                </c:pt>
                <c:pt idx="402">
                  <c:v>-0.34234879434600513</c:v>
                </c:pt>
                <c:pt idx="403">
                  <c:v>-0.35415202596657297</c:v>
                </c:pt>
                <c:pt idx="404">
                  <c:v>-0.3658991085080136</c:v>
                </c:pt>
                <c:pt idx="405">
                  <c:v>-0.37758817952759327</c:v>
                </c:pt>
                <c:pt idx="406">
                  <c:v>-0.38921738578002174</c:v>
                </c:pt>
                <c:pt idx="407">
                  <c:v>-0.40078488351127972</c:v>
                </c:pt>
                <c:pt idx="408">
                  <c:v>-0.41228883875093031</c:v>
                </c:pt>
                <c:pt idx="409">
                  <c:v>-0.42372742760288995</c:v>
                </c:pt>
                <c:pt idx="410">
                  <c:v>-0.4350988365345988</c:v>
                </c:pt>
                <c:pt idx="411">
                  <c:v>-0.44640126266454488</c:v>
                </c:pt>
                <c:pt idx="412">
                  <c:v>-0.45763291404810275</c:v>
                </c:pt>
                <c:pt idx="413">
                  <c:v>-0.46879200996164183</c:v>
                </c:pt>
                <c:pt idx="414">
                  <c:v>-0.47987678118484461</c:v>
                </c:pt>
                <c:pt idx="415">
                  <c:v>-0.49088547028121043</c:v>
                </c:pt>
                <c:pt idx="416">
                  <c:v>-0.5018163318766935</c:v>
                </c:pt>
                <c:pt idx="417">
                  <c:v>-0.51266763293641782</c:v>
                </c:pt>
                <c:pt idx="418">
                  <c:v>-0.52343765303943968</c:v>
                </c:pt>
                <c:pt idx="419">
                  <c:v>-0.53412468465151974</c:v>
                </c:pt>
                <c:pt idx="420">
                  <c:v>-0.54472703339583772</c:v>
                </c:pt>
                <c:pt idx="421">
                  <c:v>-0.55524301832162715</c:v>
                </c:pt>
                <c:pt idx="422">
                  <c:v>-0.56567097217069073</c:v>
                </c:pt>
                <c:pt idx="423">
                  <c:v>-0.57600924164172285</c:v>
                </c:pt>
                <c:pt idx="424">
                  <c:v>-0.58625618765244325</c:v>
                </c:pt>
                <c:pt idx="425">
                  <c:v>-0.59641018559946213</c:v>
                </c:pt>
                <c:pt idx="426">
                  <c:v>-0.60646962561585072</c:v>
                </c:pt>
                <c:pt idx="427">
                  <c:v>-0.61643291282637869</c:v>
                </c:pt>
                <c:pt idx="428">
                  <c:v>-0.62629846760037822</c:v>
                </c:pt>
                <c:pt idx="429">
                  <c:v>-0.63606472580217954</c:v>
                </c:pt>
                <c:pt idx="430">
                  <c:v>-0.64573013903910403</c:v>
                </c:pt>
                <c:pt idx="431">
                  <c:v>-0.65529317490694949</c:v>
                </c:pt>
                <c:pt idx="432">
                  <c:v>-0.6647523172329487</c:v>
                </c:pt>
                <c:pt idx="433">
                  <c:v>-0.67410606631614645</c:v>
                </c:pt>
                <c:pt idx="434">
                  <c:v>-0.68335293916517603</c:v>
                </c:pt>
                <c:pt idx="435">
                  <c:v>-0.69249146973337661</c:v>
                </c:pt>
                <c:pt idx="436">
                  <c:v>-0.70152020915122559</c:v>
                </c:pt>
                <c:pt idx="437">
                  <c:v>-0.71043772595605725</c:v>
                </c:pt>
                <c:pt idx="438">
                  <c:v>-0.7192426063190076</c:v>
                </c:pt>
                <c:pt idx="439">
                  <c:v>-0.72793345426916845</c:v>
                </c:pt>
                <c:pt idx="440">
                  <c:v>-0.73650889191492097</c:v>
                </c:pt>
                <c:pt idx="441">
                  <c:v>-0.74496755966238559</c:v>
                </c:pt>
                <c:pt idx="442">
                  <c:v>-0.75330811643098006</c:v>
                </c:pt>
                <c:pt idx="443">
                  <c:v>-0.76152923986604559</c:v>
                </c:pt>
                <c:pt idx="444">
                  <c:v>-0.76962962654849587</c:v>
                </c:pt>
                <c:pt idx="445">
                  <c:v>-0.7776079922014647</c:v>
                </c:pt>
                <c:pt idx="446">
                  <c:v>-0.78546307189393239</c:v>
                </c:pt>
                <c:pt idx="447">
                  <c:v>-0.79319362024126616</c:v>
                </c:pt>
                <c:pt idx="448">
                  <c:v>-0.80079841160266774</c:v>
                </c:pt>
                <c:pt idx="449">
                  <c:v>-0.80827624027550105</c:v>
                </c:pt>
                <c:pt idx="450">
                  <c:v>-0.81562592068644402</c:v>
                </c:pt>
                <c:pt idx="451">
                  <c:v>-0.82284628757945633</c:v>
                </c:pt>
                <c:pt idx="452">
                  <c:v>-0.82993619620052894</c:v>
                </c:pt>
                <c:pt idx="453">
                  <c:v>-0.83689452247917595</c:v>
                </c:pt>
                <c:pt idx="454">
                  <c:v>-0.843720163206647</c:v>
                </c:pt>
                <c:pt idx="455">
                  <c:v>-0.85041203621084671</c:v>
                </c:pt>
                <c:pt idx="456">
                  <c:v>-0.85696908052789622</c:v>
                </c:pt>
                <c:pt idx="457">
                  <c:v>-0.8633902565703484</c:v>
                </c:pt>
                <c:pt idx="458">
                  <c:v>-0.86967454629201113</c:v>
                </c:pt>
                <c:pt idx="459">
                  <c:v>-0.87582095334935151</c:v>
                </c:pt>
                <c:pt idx="460">
                  <c:v>-0.88182850325945983</c:v>
                </c:pt>
                <c:pt idx="461">
                  <c:v>-0.88769624355455501</c:v>
                </c:pt>
                <c:pt idx="462">
                  <c:v>-0.89342324393298411</c:v>
                </c:pt>
                <c:pt idx="463">
                  <c:v>-0.8990085964067277</c:v>
                </c:pt>
                <c:pt idx="464">
                  <c:v>-0.90445141544534879</c:v>
                </c:pt>
                <c:pt idx="465">
                  <c:v>-0.9097508381163939</c:v>
                </c:pt>
                <c:pt idx="466">
                  <c:v>-0.91490602422220257</c:v>
                </c:pt>
                <c:pt idx="467">
                  <c:v>-0.91991615643312463</c:v>
                </c:pt>
                <c:pt idx="468">
                  <c:v>-0.92478044041709373</c:v>
                </c:pt>
                <c:pt idx="469">
                  <c:v>-0.92949810496557161</c:v>
                </c:pt>
                <c:pt idx="470">
                  <c:v>-0.93406840211581821</c:v>
                </c:pt>
                <c:pt idx="471">
                  <c:v>-0.93849060726947509</c:v>
                </c:pt>
                <c:pt idx="472">
                  <c:v>-0.94276401930744913</c:v>
                </c:pt>
                <c:pt idx="473">
                  <c:v>-0.94688796070107328</c:v>
                </c:pt>
                <c:pt idx="474">
                  <c:v>-0.95086177761952106</c:v>
                </c:pt>
                <c:pt idx="475">
                  <c:v>-0.95468484003347032</c:v>
                </c:pt>
                <c:pt idx="476">
                  <c:v>-0.95835654181499208</c:v>
                </c:pt>
                <c:pt idx="477">
                  <c:v>-0.96187630083365039</c:v>
                </c:pt>
                <c:pt idx="478">
                  <c:v>-0.96524355904879156</c:v>
                </c:pt>
                <c:pt idx="479">
                  <c:v>-0.96845778259802262</c:v>
                </c:pt>
                <c:pt idx="480">
                  <c:v>-0.9715184618818522</c:v>
                </c:pt>
                <c:pt idx="481">
                  <c:v>-0.97442511164448553</c:v>
                </c:pt>
                <c:pt idx="482">
                  <c:v>-0.97717727105075469</c:v>
                </c:pt>
                <c:pt idx="483">
                  <c:v>-0.97977450375918973</c:v>
                </c:pt>
                <c:pt idx="484">
                  <c:v>-0.98221639799118998</c:v>
                </c:pt>
                <c:pt idx="485">
                  <c:v>-0.98450256659631863</c:v>
                </c:pt>
                <c:pt idx="486">
                  <c:v>-0.98663264711367571</c:v>
                </c:pt>
                <c:pt idx="487">
                  <c:v>-0.98860630182936626</c:v>
                </c:pt>
                <c:pt idx="488">
                  <c:v>-0.99042321783004816</c:v>
                </c:pt>
                <c:pt idx="489">
                  <c:v>-0.99208310705253544</c:v>
                </c:pt>
                <c:pt idx="490">
                  <c:v>-0.99358570632947651</c:v>
                </c:pt>
                <c:pt idx="491">
                  <c:v>-0.99493077743107161</c:v>
                </c:pt>
                <c:pt idx="492">
                  <c:v>-0.99611810710284765</c:v>
                </c:pt>
                <c:pt idx="493">
                  <c:v>-0.99714750709946842</c:v>
                </c:pt>
                <c:pt idx="494">
                  <c:v>-0.99801881421457672</c:v>
                </c:pt>
                <c:pt idx="495">
                  <c:v>-0.99873189030667131</c:v>
                </c:pt>
                <c:pt idx="496">
                  <c:v>-0.99928662232101062</c:v>
                </c:pt>
                <c:pt idx="497">
                  <c:v>-0.99968292230753641</c:v>
                </c:pt>
                <c:pt idx="498">
                  <c:v>-0.99992072743481464</c:v>
                </c:pt>
                <c:pt idx="499">
                  <c:v>-1</c:v>
                </c:pt>
              </c:numCache>
            </c:numRef>
          </c:xVal>
          <c:yVal>
            <c:numRef>
              <c:f>'PCA1'!yycir2</c:f>
              <c:numCache>
                <c:formatCode>General</c:formatCode>
                <c:ptCount val="500"/>
                <c:pt idx="0">
                  <c:v>-3.2311393144413098E-15</c:v>
                </c:pt>
                <c:pt idx="1">
                  <c:v>-1.2591220998459735E-2</c:v>
                </c:pt>
                <c:pt idx="2">
                  <c:v>-2.5180445720141945E-2</c:v>
                </c:pt>
                <c:pt idx="3">
                  <c:v>-3.7765678204774215E-2</c:v>
                </c:pt>
                <c:pt idx="4">
                  <c:v>-5.0344923125031936E-2</c:v>
                </c:pt>
                <c:pt idx="5">
                  <c:v>-6.2916186102889682E-2</c:v>
                </c:pt>
                <c:pt idx="6">
                  <c:v>-7.5477474025818822E-2</c:v>
                </c:pt>
                <c:pt idx="7">
                  <c:v>-8.8026795362788471E-2</c:v>
                </c:pt>
                <c:pt idx="8">
                  <c:v>-0.10056216048001151</c:v>
                </c:pt>
                <c:pt idx="9">
                  <c:v>-0.11308158195639034</c:v>
                </c:pt>
                <c:pt idx="10">
                  <c:v>-0.12558307489861517</c:v>
                </c:pt>
                <c:pt idx="11">
                  <c:v>-0.13806465725585837</c:v>
                </c:pt>
                <c:pt idx="12">
                  <c:v>-0.15052435013401685</c:v>
                </c:pt>
                <c:pt idx="13">
                  <c:v>-0.16296017810945904</c:v>
                </c:pt>
                <c:pt idx="14">
                  <c:v>-0.17537016954221801</c:v>
                </c:pt>
                <c:pt idx="15">
                  <c:v>-0.18775235688858324</c:v>
                </c:pt>
                <c:pt idx="16">
                  <c:v>-0.2001047770130478</c:v>
                </c:pt>
                <c:pt idx="17">
                  <c:v>-0.21242547149955354</c:v>
                </c:pt>
                <c:pt idx="18">
                  <c:v>-0.22471248696198576</c:v>
                </c:pt>
                <c:pt idx="19">
                  <c:v>-0.2369638753538762</c:v>
                </c:pt>
                <c:pt idx="20">
                  <c:v>-0.24917769427725583</c:v>
                </c:pt>
                <c:pt idx="21">
                  <c:v>-0.26135200729061042</c:v>
                </c:pt>
                <c:pt idx="22">
                  <c:v>-0.27348488421589612</c:v>
                </c:pt>
                <c:pt idx="23">
                  <c:v>-0.28557440144455942</c:v>
                </c:pt>
                <c:pt idx="24">
                  <c:v>-0.29761864224251444</c:v>
                </c:pt>
                <c:pt idx="25">
                  <c:v>-0.30961569705403424</c:v>
                </c:pt>
                <c:pt idx="26">
                  <c:v>-0.32156366380450013</c:v>
                </c:pt>
                <c:pt idx="27">
                  <c:v>-0.33346064820196453</c:v>
                </c:pt>
                <c:pt idx="28">
                  <c:v>-0.34530476403748633</c:v>
                </c:pt>
                <c:pt idx="29">
                  <c:v>-0.35709413348417585</c:v>
                </c:pt>
                <c:pt idx="30">
                  <c:v>-0.36882688739491765</c:v>
                </c:pt>
                <c:pt idx="31">
                  <c:v>-0.38050116559871189</c:v>
                </c:pt>
                <c:pt idx="32">
                  <c:v>-0.39211511719560077</c:v>
                </c:pt>
                <c:pt idx="33">
                  <c:v>-0.40366690085011231</c:v>
                </c:pt>
                <c:pt idx="34">
                  <c:v>-0.41515468508320241</c:v>
                </c:pt>
                <c:pt idx="35">
                  <c:v>-0.42657664856262173</c:v>
                </c:pt>
                <c:pt idx="36">
                  <c:v>-0.43793098039168105</c:v>
                </c:pt>
                <c:pt idx="37">
                  <c:v>-0.44921588039636001</c:v>
                </c:pt>
                <c:pt idx="38">
                  <c:v>-0.46042955941071717</c:v>
                </c:pt>
                <c:pt idx="39">
                  <c:v>-0.4715702395605505</c:v>
                </c:pt>
                <c:pt idx="40">
                  <c:v>-0.48263615454527281</c:v>
                </c:pt>
                <c:pt idx="41">
                  <c:v>-0.49362554991795188</c:v>
                </c:pt>
                <c:pt idx="42">
                  <c:v>-0.50453668336346336</c:v>
                </c:pt>
                <c:pt idx="43">
                  <c:v>-0.51536782497473366</c:v>
                </c:pt>
                <c:pt idx="44">
                  <c:v>-0.52611725752700511</c:v>
                </c:pt>
                <c:pt idx="45">
                  <c:v>-0.53678327675009063</c:v>
                </c:pt>
                <c:pt idx="46">
                  <c:v>-0.54736419159858252</c:v>
                </c:pt>
                <c:pt idx="47">
                  <c:v>-0.55785832451995654</c:v>
                </c:pt>
                <c:pt idx="48">
                  <c:v>-0.56826401172054053</c:v>
                </c:pt>
                <c:pt idx="49">
                  <c:v>-0.57857960342930181</c:v>
                </c:pt>
                <c:pt idx="50">
                  <c:v>-0.58880346415940599</c:v>
                </c:pt>
                <c:pt idx="51">
                  <c:v>-0.59893397296752171</c:v>
                </c:pt>
                <c:pt idx="52">
                  <c:v>-0.60896952371081003</c:v>
                </c:pt>
                <c:pt idx="53">
                  <c:v>-0.61890852530156959</c:v>
                </c:pt>
                <c:pt idx="54">
                  <c:v>-0.62874940195949691</c:v>
                </c:pt>
                <c:pt idx="55">
                  <c:v>-0.63849059346151882</c:v>
                </c:pt>
                <c:pt idx="56">
                  <c:v>-0.64813055538915965</c:v>
                </c:pt>
                <c:pt idx="57">
                  <c:v>-0.65766775937339883</c:v>
                </c:pt>
                <c:pt idx="58">
                  <c:v>-0.66710069333698674</c:v>
                </c:pt>
                <c:pt idx="59">
                  <c:v>-0.67642786173417868</c:v>
                </c:pt>
                <c:pt idx="60">
                  <c:v>-0.68564778578784402</c:v>
                </c:pt>
                <c:pt idx="61">
                  <c:v>-0.69475900372392385</c:v>
                </c:pt>
                <c:pt idx="62">
                  <c:v>-0.70376007100318183</c:v>
                </c:pt>
                <c:pt idx="63">
                  <c:v>-0.71264956055023132</c:v>
                </c:pt>
                <c:pt idx="64">
                  <c:v>-0.72142606297979439</c:v>
                </c:pt>
                <c:pt idx="65">
                  <c:v>-0.73008818682014853</c:v>
                </c:pt>
                <c:pt idx="66">
                  <c:v>-0.7386345587337414</c:v>
                </c:pt>
                <c:pt idx="67">
                  <c:v>-0.74706382373492208</c:v>
                </c:pt>
                <c:pt idx="68">
                  <c:v>-0.75537464540477384</c:v>
                </c:pt>
                <c:pt idx="69">
                  <c:v>-0.76356570610298924</c:v>
                </c:pt>
                <c:pt idx="70">
                  <c:v>-0.77163570717678442</c:v>
                </c:pt>
                <c:pt idx="71">
                  <c:v>-0.77958336916678461</c:v>
                </c:pt>
                <c:pt idx="72">
                  <c:v>-0.78740743200988605</c:v>
                </c:pt>
                <c:pt idx="73">
                  <c:v>-0.79510665523902302</c:v>
                </c:pt>
                <c:pt idx="74">
                  <c:v>-0.80267981817984713</c:v>
                </c:pt>
                <c:pt idx="75">
                  <c:v>-0.81012572014424955</c:v>
                </c:pt>
                <c:pt idx="76">
                  <c:v>-0.81744318062073507</c:v>
                </c:pt>
                <c:pt idx="77">
                  <c:v>-0.82463103946157856</c:v>
                </c:pt>
                <c:pt idx="78">
                  <c:v>-0.83168815706676069</c:v>
                </c:pt>
                <c:pt idx="79">
                  <c:v>-0.83861341456465321</c:v>
                </c:pt>
                <c:pt idx="80">
                  <c:v>-0.84540571398940212</c:v>
                </c:pt>
                <c:pt idx="81">
                  <c:v>-0.85206397845500914</c:v>
                </c:pt>
                <c:pt idx="82">
                  <c:v>-0.85858715232606742</c:v>
                </c:pt>
                <c:pt idx="83">
                  <c:v>-0.86497420138512526</c:v>
                </c:pt>
                <c:pt idx="84">
                  <c:v>-0.8712241129966557</c:v>
                </c:pt>
                <c:pt idx="85">
                  <c:v>-0.87733589626760888</c:v>
                </c:pt>
                <c:pt idx="86">
                  <c:v>-0.88330858220450814</c:v>
                </c:pt>
                <c:pt idx="87">
                  <c:v>-0.88914122386708372</c:v>
                </c:pt>
                <c:pt idx="88">
                  <c:v>-0.89483289651840292</c:v>
                </c:pt>
                <c:pt idx="89">
                  <c:v>-0.90038269777148217</c:v>
                </c:pt>
                <c:pt idx="90">
                  <c:v>-0.90578974773235876</c:v>
                </c:pt>
                <c:pt idx="91">
                  <c:v>-0.91105318913959277</c:v>
                </c:pt>
                <c:pt idx="92">
                  <c:v>-0.91617218750017881</c:v>
                </c:pt>
                <c:pt idx="93">
                  <c:v>-0.92114593122185473</c:v>
                </c:pt>
                <c:pt idx="94">
                  <c:v>-0.92597363174177405</c:v>
                </c:pt>
                <c:pt idx="95">
                  <c:v>-0.93065452365152845</c:v>
                </c:pt>
                <c:pt idx="96">
                  <c:v>-0.93518786481849892</c:v>
                </c:pt>
                <c:pt idx="97">
                  <c:v>-0.93957293650352081</c:v>
                </c:pt>
                <c:pt idx="98">
                  <c:v>-0.94380904347483074</c:v>
                </c:pt>
                <c:pt idx="99">
                  <c:v>-0.94789551411829676</c:v>
                </c:pt>
                <c:pt idx="100">
                  <c:v>-0.95183170054389854</c:v>
                </c:pt>
                <c:pt idx="101">
                  <c:v>-0.95561697868844531</c:v>
                </c:pt>
                <c:pt idx="102">
                  <c:v>-0.95925074841452074</c:v>
                </c:pt>
                <c:pt idx="103">
                  <c:v>-0.96273243360563032</c:v>
                </c:pt>
                <c:pt idx="104">
                  <c:v>-0.96606148225754063</c:v>
                </c:pt>
                <c:pt idx="105">
                  <c:v>-0.96923736656579962</c:v>
                </c:pt>
                <c:pt idx="106">
                  <c:v>-0.97225958300941495</c:v>
                </c:pt>
                <c:pt idx="107">
                  <c:v>-0.97512765243068811</c:v>
                </c:pt>
                <c:pt idx="108">
                  <c:v>-0.97784112011117685</c:v>
                </c:pt>
                <c:pt idx="109">
                  <c:v>-0.98039955584379468</c:v>
                </c:pt>
                <c:pt idx="110">
                  <c:v>-0.98280255400101502</c:v>
                </c:pt>
                <c:pt idx="111">
                  <c:v>-0.98504973359918335</c:v>
                </c:pt>
                <c:pt idx="112">
                  <c:v>-0.98714073835891369</c:v>
                </c:pt>
                <c:pt idx="113">
                  <c:v>-0.98907523676158704</c:v>
                </c:pt>
                <c:pt idx="114">
                  <c:v>-0.9908529221018999</c:v>
                </c:pt>
                <c:pt idx="115">
                  <c:v>-0.99247351253649974</c:v>
                </c:pt>
                <c:pt idx="116">
                  <c:v>-0.99393675112866353</c:v>
                </c:pt>
                <c:pt idx="117">
                  <c:v>-0.99524240588903901</c:v>
                </c:pt>
                <c:pt idx="118">
                  <c:v>-0.99639026981242129</c:v>
                </c:pt>
                <c:pt idx="119">
                  <c:v>-0.99738016091057557</c:v>
                </c:pt>
                <c:pt idx="120">
                  <c:v>-0.99821192224108835</c:v>
                </c:pt>
                <c:pt idx="121">
                  <c:v>-0.99888542193225027</c:v>
                </c:pt>
                <c:pt idx="122">
                  <c:v>-0.99940055320396648</c:v>
                </c:pt>
                <c:pt idx="123">
                  <c:v>-0.99975723438468156</c:v>
                </c:pt>
                <c:pt idx="124">
                  <c:v>-0.99995540892433044</c:v>
                </c:pt>
                <c:pt idx="125">
                  <c:v>-0.99999504540330642</c:v>
                </c:pt>
                <c:pt idx="126">
                  <c:v>-0.9998761375374372</c:v>
                </c:pt>
                <c:pt idx="127">
                  <c:v>-0.99959870417898711</c:v>
                </c:pt>
                <c:pt idx="128">
                  <c:v>-0.99916278931366309</c:v>
                </c:pt>
                <c:pt idx="129">
                  <c:v>-0.9985684620536458</c:v>
                </c:pt>
                <c:pt idx="130">
                  <c:v>-0.99781581662662777</c:v>
                </c:pt>
                <c:pt idx="131">
                  <c:v>-0.99690497236087505</c:v>
                </c:pt>
                <c:pt idx="132">
                  <c:v>-0.99583607366631099</c:v>
                </c:pt>
                <c:pt idx="133">
                  <c:v>-0.99460929001161924</c:v>
                </c:pt>
                <c:pt idx="134">
                  <c:v>-0.99322481589737377</c:v>
                </c:pt>
                <c:pt idx="135">
                  <c:v>-0.99168287082520357</c:v>
                </c:pt>
                <c:pt idx="136">
                  <c:v>-0.98998369926299079</c:v>
                </c:pt>
                <c:pt idx="137">
                  <c:v>-0.98812757060611334</c:v>
                </c:pt>
                <c:pt idx="138">
                  <c:v>-0.98611477913472967</c:v>
                </c:pt>
                <c:pt idx="139">
                  <c:v>-0.98394564396712769</c:v>
                </c:pt>
                <c:pt idx="140">
                  <c:v>-0.98162050900912368</c:v>
                </c:pt>
                <c:pt idx="141">
                  <c:v>-0.97913974289954364</c:v>
                </c:pt>
                <c:pt idx="142">
                  <c:v>-0.97650373895177345</c:v>
                </c:pt>
                <c:pt idx="143">
                  <c:v>-0.9737129150914029</c:v>
                </c:pt>
                <c:pt idx="144">
                  <c:v>-0.97076771378996451</c:v>
                </c:pt>
                <c:pt idx="145">
                  <c:v>-0.96766860199478355</c:v>
                </c:pt>
                <c:pt idx="146">
                  <c:v>-0.96441607105494165</c:v>
                </c:pt>
                <c:pt idx="147">
                  <c:v>-0.9610106366433836</c:v>
                </c:pt>
                <c:pt idx="148">
                  <c:v>-0.95745283867514874</c:v>
                </c:pt>
                <c:pt idx="149">
                  <c:v>-0.95374324122178245</c:v>
                </c:pt>
                <c:pt idx="150">
                  <c:v>-0.94988243242189574</c:v>
                </c:pt>
                <c:pt idx="151">
                  <c:v>-0.94587102438792203</c:v>
                </c:pt>
                <c:pt idx="152">
                  <c:v>-0.94170965310907351</c:v>
                </c:pt>
                <c:pt idx="153">
                  <c:v>-0.93739897835049935</c:v>
                </c:pt>
                <c:pt idx="154">
                  <c:v>-0.93293968354869306</c:v>
                </c:pt>
                <c:pt idx="155">
                  <c:v>-0.92833247570312916</c:v>
                </c:pt>
                <c:pt idx="156">
                  <c:v>-0.92357808526417751</c:v>
                </c:pt>
                <c:pt idx="157">
                  <c:v>-0.91867726601728883</c:v>
                </c:pt>
                <c:pt idx="158">
                  <c:v>-0.91363079496349053</c:v>
                </c:pt>
                <c:pt idx="159">
                  <c:v>-0.90843947219619303</c:v>
                </c:pt>
                <c:pt idx="160">
                  <c:v>-0.90310412077434066</c:v>
                </c:pt>
                <c:pt idx="161">
                  <c:v>-0.89762558659192215</c:v>
                </c:pt>
                <c:pt idx="162">
                  <c:v>-0.89200473824385262</c:v>
                </c:pt>
                <c:pt idx="163">
                  <c:v>-0.88624246688826536</c:v>
                </c:pt>
                <c:pt idx="164">
                  <c:v>-0.88033968610522462</c:v>
                </c:pt>
                <c:pt idx="165">
                  <c:v>-0.87429733175187974</c:v>
                </c:pt>
                <c:pt idx="166">
                  <c:v>-0.8681163618140878</c:v>
                </c:pt>
                <c:pt idx="167">
                  <c:v>-0.86179775625453614</c:v>
                </c:pt>
                <c:pt idx="168">
                  <c:v>-0.85534251685736318</c:v>
                </c:pt>
                <c:pt idx="169">
                  <c:v>-0.8487516670693438</c:v>
                </c:pt>
                <c:pt idx="170">
                  <c:v>-0.84202625183761481</c:v>
                </c:pt>
                <c:pt idx="171">
                  <c:v>-0.83516733744401339</c:v>
                </c:pt>
                <c:pt idx="172">
                  <c:v>-0.8281760113360136</c:v>
                </c:pt>
                <c:pt idx="173">
                  <c:v>-0.82105338195432609</c:v>
                </c:pt>
                <c:pt idx="174">
                  <c:v>-0.8138005785571556</c:v>
                </c:pt>
                <c:pt idx="175">
                  <c:v>-0.80641875104116001</c:v>
                </c:pt>
                <c:pt idx="176">
                  <c:v>-0.79890906975914755</c:v>
                </c:pt>
                <c:pt idx="177">
                  <c:v>-0.79127272533451476</c:v>
                </c:pt>
                <c:pt idx="178">
                  <c:v>-0.78351092847248416</c:v>
                </c:pt>
                <c:pt idx="179">
                  <c:v>-0.77562490976815202</c:v>
                </c:pt>
                <c:pt idx="180">
                  <c:v>-0.76761591951138086</c:v>
                </c:pt>
                <c:pt idx="181">
                  <c:v>-0.75948522748857528</c:v>
                </c:pt>
                <c:pt idx="182">
                  <c:v>-0.75123412278136159</c:v>
                </c:pt>
                <c:pt idx="183">
                  <c:v>-0.74286391356221293</c:v>
                </c:pt>
                <c:pt idx="184">
                  <c:v>-0.73437592688703979</c:v>
                </c:pt>
                <c:pt idx="185">
                  <c:v>-0.72577150848479755</c:v>
                </c:pt>
                <c:pt idx="186">
                  <c:v>-0.71705202254412181</c:v>
                </c:pt>
                <c:pt idx="187">
                  <c:v>-0.70821885149704789</c:v>
                </c:pt>
                <c:pt idx="188">
                  <c:v>-0.6992733957998325</c:v>
                </c:pt>
                <c:pt idx="189">
                  <c:v>-0.69021707371091456</c:v>
                </c:pt>
                <c:pt idx="190">
                  <c:v>-0.68105132106606059</c:v>
                </c:pt>
                <c:pt idx="191">
                  <c:v>-0.67177759105071899</c:v>
                </c:pt>
                <c:pt idx="192">
                  <c:v>-0.66239735396962285</c:v>
                </c:pt>
                <c:pt idx="193">
                  <c:v>-0.65291209701368402</c:v>
                </c:pt>
                <c:pt idx="194">
                  <c:v>-0.64332332402420278</c:v>
                </c:pt>
                <c:pt idx="195">
                  <c:v>-0.63363255525444295</c:v>
                </c:pt>
                <c:pt idx="196">
                  <c:v>-0.62384132712860374</c:v>
                </c:pt>
                <c:pt idx="197">
                  <c:v>-0.61395119199822235</c:v>
                </c:pt>
                <c:pt idx="198">
                  <c:v>-0.60396371789606418</c:v>
                </c:pt>
                <c:pt idx="199">
                  <c:v>-0.5938804882875125</c:v>
                </c:pt>
                <c:pt idx="200">
                  <c:v>-0.58370310181952056</c:v>
                </c:pt>
                <c:pt idx="201">
                  <c:v>-0.57343317206715172</c:v>
                </c:pt>
                <c:pt idx="202">
                  <c:v>-0.56307232727775869</c:v>
                </c:pt>
                <c:pt idx="203">
                  <c:v>-0.5526222101128293</c:v>
                </c:pt>
                <c:pt idx="204">
                  <c:v>-0.5420844773875505</c:v>
                </c:pt>
                <c:pt idx="205">
                  <c:v>-0.53146079980813155</c:v>
                </c:pt>
                <c:pt idx="206">
                  <c:v>-0.52075286170692026</c:v>
                </c:pt>
                <c:pt idx="207">
                  <c:v>-0.50996236077535728</c:v>
                </c:pt>
                <c:pt idx="208">
                  <c:v>-0.49909100779482274</c:v>
                </c:pt>
                <c:pt idx="209">
                  <c:v>-0.48814052636538885</c:v>
                </c:pt>
                <c:pt idx="210">
                  <c:v>-0.47711265263256231</c:v>
                </c:pt>
                <c:pt idx="211">
                  <c:v>-0.46600913501202285</c:v>
                </c:pt>
                <c:pt idx="212">
                  <c:v>-0.45483173391241832</c:v>
                </c:pt>
                <c:pt idx="213">
                  <c:v>-0.4435822214562633</c:v>
                </c:pt>
                <c:pt idx="214">
                  <c:v>-0.43226238119897747</c:v>
                </c:pt>
                <c:pt idx="215">
                  <c:v>-0.42087400784610957</c:v>
                </c:pt>
                <c:pt idx="216">
                  <c:v>-0.40941890696879735</c:v>
                </c:pt>
                <c:pt idx="217">
                  <c:v>-0.39789889471750367</c:v>
                </c:pt>
                <c:pt idx="218">
                  <c:v>-0.38631579753407219</c:v>
                </c:pt>
                <c:pt idx="219">
                  <c:v>-0.3746714518621555</c:v>
                </c:pt>
                <c:pt idx="220">
                  <c:v>-0.36296770385605742</c:v>
                </c:pt>
                <c:pt idx="221">
                  <c:v>-0.35120640908803058</c:v>
                </c:pt>
                <c:pt idx="222">
                  <c:v>-0.33938943225408763</c:v>
                </c:pt>
                <c:pt idx="223">
                  <c:v>-0.32751864687836124</c:v>
                </c:pt>
                <c:pt idx="224">
                  <c:v>-0.31559593501606631</c:v>
                </c:pt>
                <c:pt idx="225">
                  <c:v>-0.30362318695510931</c:v>
                </c:pt>
                <c:pt idx="226">
                  <c:v>-0.29160230091639305</c:v>
                </c:pt>
                <c:pt idx="227">
                  <c:v>-0.2795351827528616</c:v>
                </c:pt>
                <c:pt idx="228">
                  <c:v>-0.26742374564733634</c:v>
                </c:pt>
                <c:pt idx="229">
                  <c:v>-0.25526990980919356</c:v>
                </c:pt>
                <c:pt idx="230">
                  <c:v>-0.24307560216992027</c:v>
                </c:pt>
                <c:pt idx="231">
                  <c:v>-0.23084275607761021</c:v>
                </c:pt>
                <c:pt idx="232">
                  <c:v>-0.21857331099044294</c:v>
                </c:pt>
                <c:pt idx="233">
                  <c:v>-0.20626921216918909</c:v>
                </c:pt>
                <c:pt idx="234">
                  <c:v>-0.19393241036879968</c:v>
                </c:pt>
                <c:pt idx="235">
                  <c:v>-0.18156486152912557</c:v>
                </c:pt>
                <c:pt idx="236">
                  <c:v>-0.1691685264648092</c:v>
                </c:pt>
                <c:pt idx="237">
                  <c:v>-0.15674537055440976</c:v>
                </c:pt>
                <c:pt idx="238">
                  <c:v>-0.14429736342880062</c:v>
                </c:pt>
                <c:pt idx="239">
                  <c:v>-0.13182647865889438</c:v>
                </c:pt>
                <c:pt idx="240">
                  <c:v>-0.11933469344274253</c:v>
                </c:pt>
                <c:pt idx="241">
                  <c:v>-0.1068239882920613</c:v>
                </c:pt>
                <c:pt idx="242">
                  <c:v>-9.4296346718229604E-2</c:v>
                </c:pt>
                <c:pt idx="243">
                  <c:v>-8.1753754917813254E-2</c:v>
                </c:pt>
                <c:pt idx="244">
                  <c:v>-6.9198201457665712E-2</c:v>
                </c:pt>
                <c:pt idx="245">
                  <c:v>-5.6631676959646521E-2</c:v>
                </c:pt>
                <c:pt idx="246">
                  <c:v>-4.4056173785020122E-2</c:v>
                </c:pt>
                <c:pt idx="247">
                  <c:v>-3.1473685718577803E-2</c:v>
                </c:pt>
                <c:pt idx="248">
                  <c:v>-1.8886207652529921E-2</c:v>
                </c:pt>
                <c:pt idx="249">
                  <c:v>-6.2957352702271195E-3</c:v>
                </c:pt>
                <c:pt idx="250">
                  <c:v>6.295735270244439E-3</c:v>
                </c:pt>
                <c:pt idx="251">
                  <c:v>1.8886207652546793E-2</c:v>
                </c:pt>
                <c:pt idx="252">
                  <c:v>3.1473685718595115E-2</c:v>
                </c:pt>
                <c:pt idx="253">
                  <c:v>4.4056173785037421E-2</c:v>
                </c:pt>
                <c:pt idx="254">
                  <c:v>5.6631676959663334E-2</c:v>
                </c:pt>
                <c:pt idx="255">
                  <c:v>6.919820145768299E-2</c:v>
                </c:pt>
                <c:pt idx="256">
                  <c:v>8.1753754917830532E-2</c:v>
                </c:pt>
                <c:pt idx="257">
                  <c:v>9.4296346718246438E-2</c:v>
                </c:pt>
                <c:pt idx="258">
                  <c:v>0.10682398829207851</c:v>
                </c:pt>
                <c:pt idx="259">
                  <c:v>0.11933469344275972</c:v>
                </c:pt>
                <c:pt idx="260">
                  <c:v>0.13182647865891117</c:v>
                </c:pt>
                <c:pt idx="261">
                  <c:v>0.14429736342881774</c:v>
                </c:pt>
                <c:pt idx="262">
                  <c:v>0.15674537055442689</c:v>
                </c:pt>
                <c:pt idx="263">
                  <c:v>0.16916852646482589</c:v>
                </c:pt>
                <c:pt idx="264">
                  <c:v>0.18156486152914258</c:v>
                </c:pt>
                <c:pt idx="265">
                  <c:v>0.19393241036881659</c:v>
                </c:pt>
                <c:pt idx="266">
                  <c:v>0.20626921216920568</c:v>
                </c:pt>
                <c:pt idx="267">
                  <c:v>0.2185733109904599</c:v>
                </c:pt>
                <c:pt idx="268">
                  <c:v>0.23084275607762711</c:v>
                </c:pt>
                <c:pt idx="269">
                  <c:v>0.24307560216993654</c:v>
                </c:pt>
                <c:pt idx="270">
                  <c:v>0.25526990980921038</c:v>
                </c:pt>
                <c:pt idx="271">
                  <c:v>0.26742374564735316</c:v>
                </c:pt>
                <c:pt idx="272">
                  <c:v>0.27953518275287775</c:v>
                </c:pt>
                <c:pt idx="273">
                  <c:v>0.29160230091640982</c:v>
                </c:pt>
                <c:pt idx="274">
                  <c:v>0.3036231869551258</c:v>
                </c:pt>
                <c:pt idx="275">
                  <c:v>0.3155959350160823</c:v>
                </c:pt>
                <c:pt idx="276">
                  <c:v>0.32751864687837756</c:v>
                </c:pt>
                <c:pt idx="277">
                  <c:v>0.33938943225410401</c:v>
                </c:pt>
                <c:pt idx="278">
                  <c:v>0.35120640908804651</c:v>
                </c:pt>
                <c:pt idx="279">
                  <c:v>0.36296770385607352</c:v>
                </c:pt>
                <c:pt idx="280">
                  <c:v>0.37467145186217138</c:v>
                </c:pt>
                <c:pt idx="281">
                  <c:v>0.38631579753408773</c:v>
                </c:pt>
                <c:pt idx="282">
                  <c:v>0.39789889471751944</c:v>
                </c:pt>
                <c:pt idx="283">
                  <c:v>0.40941890696881328</c:v>
                </c:pt>
                <c:pt idx="284">
                  <c:v>0.42087400784612489</c:v>
                </c:pt>
                <c:pt idx="285">
                  <c:v>0.43226238119899307</c:v>
                </c:pt>
                <c:pt idx="286">
                  <c:v>0.44358222145627885</c:v>
                </c:pt>
                <c:pt idx="287">
                  <c:v>0.45483173391243337</c:v>
                </c:pt>
                <c:pt idx="288">
                  <c:v>0.46600913501203806</c:v>
                </c:pt>
                <c:pt idx="289">
                  <c:v>0.47711265263257752</c:v>
                </c:pt>
                <c:pt idx="290">
                  <c:v>0.48814052636540362</c:v>
                </c:pt>
                <c:pt idx="291">
                  <c:v>0.49909100779483773</c:v>
                </c:pt>
                <c:pt idx="292">
                  <c:v>0.5099623607753726</c:v>
                </c:pt>
                <c:pt idx="293">
                  <c:v>0.52075286170693436</c:v>
                </c:pt>
                <c:pt idx="294">
                  <c:v>0.5314607998081462</c:v>
                </c:pt>
                <c:pt idx="295">
                  <c:v>0.54208447738756471</c:v>
                </c:pt>
                <c:pt idx="296">
                  <c:v>0.5526222101128434</c:v>
                </c:pt>
                <c:pt idx="297">
                  <c:v>0.56307232727777323</c:v>
                </c:pt>
                <c:pt idx="298">
                  <c:v>0.57343317206716626</c:v>
                </c:pt>
                <c:pt idx="299">
                  <c:v>0.58370310181953411</c:v>
                </c:pt>
                <c:pt idx="300">
                  <c:v>0.59388048828752649</c:v>
                </c:pt>
                <c:pt idx="301">
                  <c:v>0.60396371789607795</c:v>
                </c:pt>
                <c:pt idx="302">
                  <c:v>0.61395119199823567</c:v>
                </c:pt>
                <c:pt idx="303">
                  <c:v>0.62384132712861695</c:v>
                </c:pt>
                <c:pt idx="304">
                  <c:v>0.63363255525445661</c:v>
                </c:pt>
                <c:pt idx="305">
                  <c:v>0.64332332402421566</c:v>
                </c:pt>
                <c:pt idx="306">
                  <c:v>0.65291209701369712</c:v>
                </c:pt>
                <c:pt idx="307">
                  <c:v>0.66239735396963562</c:v>
                </c:pt>
                <c:pt idx="308">
                  <c:v>0.67177759105073154</c:v>
                </c:pt>
                <c:pt idx="309">
                  <c:v>0.68105132106607369</c:v>
                </c:pt>
                <c:pt idx="310">
                  <c:v>0.69021707371092678</c:v>
                </c:pt>
                <c:pt idx="311">
                  <c:v>0.69927339579984449</c:v>
                </c:pt>
                <c:pt idx="312">
                  <c:v>0.7082188514970601</c:v>
                </c:pt>
                <c:pt idx="313">
                  <c:v>0.71705202254413336</c:v>
                </c:pt>
                <c:pt idx="314">
                  <c:v>0.72577150848480898</c:v>
                </c:pt>
                <c:pt idx="315">
                  <c:v>0.73437592688705167</c:v>
                </c:pt>
                <c:pt idx="316">
                  <c:v>0.74286391356222425</c:v>
                </c:pt>
                <c:pt idx="317">
                  <c:v>0.75123412278137291</c:v>
                </c:pt>
                <c:pt idx="318">
                  <c:v>0.75948522748858627</c:v>
                </c:pt>
                <c:pt idx="319">
                  <c:v>0.76761591951139174</c:v>
                </c:pt>
                <c:pt idx="320">
                  <c:v>0.7756249097681629</c:v>
                </c:pt>
                <c:pt idx="321">
                  <c:v>0.78351092847249459</c:v>
                </c:pt>
                <c:pt idx="322">
                  <c:v>0.79127272533452508</c:v>
                </c:pt>
                <c:pt idx="323">
                  <c:v>0.79890906975915799</c:v>
                </c:pt>
                <c:pt idx="324">
                  <c:v>0.80641875104117022</c:v>
                </c:pt>
                <c:pt idx="325">
                  <c:v>0.81380057855716559</c:v>
                </c:pt>
                <c:pt idx="326">
                  <c:v>0.82105338195433597</c:v>
                </c:pt>
                <c:pt idx="327">
                  <c:v>0.82817601133602303</c:v>
                </c:pt>
                <c:pt idx="328">
                  <c:v>0.83516733744402261</c:v>
                </c:pt>
                <c:pt idx="329">
                  <c:v>0.84202625183762447</c:v>
                </c:pt>
                <c:pt idx="330">
                  <c:v>0.84875166706935268</c:v>
                </c:pt>
                <c:pt idx="331">
                  <c:v>0.85534251685737195</c:v>
                </c:pt>
                <c:pt idx="332">
                  <c:v>0.86179775625454491</c:v>
                </c:pt>
                <c:pt idx="333">
                  <c:v>0.86811636181409657</c:v>
                </c:pt>
                <c:pt idx="334">
                  <c:v>0.87429733175188784</c:v>
                </c:pt>
                <c:pt idx="335">
                  <c:v>0.88033968610523317</c:v>
                </c:pt>
                <c:pt idx="336">
                  <c:v>0.88624246688827313</c:v>
                </c:pt>
                <c:pt idx="337">
                  <c:v>0.89200473824385995</c:v>
                </c:pt>
                <c:pt idx="338">
                  <c:v>0.89762558659192981</c:v>
                </c:pt>
                <c:pt idx="339">
                  <c:v>0.90310412077434787</c:v>
                </c:pt>
                <c:pt idx="340">
                  <c:v>0.90843947219620003</c:v>
                </c:pt>
                <c:pt idx="341">
                  <c:v>0.91363079496349753</c:v>
                </c:pt>
                <c:pt idx="342">
                  <c:v>0.9186772660172956</c:v>
                </c:pt>
                <c:pt idx="343">
                  <c:v>0.92357808526418372</c:v>
                </c:pt>
                <c:pt idx="344">
                  <c:v>0.92833247570313548</c:v>
                </c:pt>
                <c:pt idx="345">
                  <c:v>0.93293968354869905</c:v>
                </c:pt>
                <c:pt idx="346">
                  <c:v>0.93739897835050534</c:v>
                </c:pt>
                <c:pt idx="347">
                  <c:v>0.94170965310907939</c:v>
                </c:pt>
                <c:pt idx="348">
                  <c:v>0.94587102438792769</c:v>
                </c:pt>
                <c:pt idx="349">
                  <c:v>0.94988243242190062</c:v>
                </c:pt>
                <c:pt idx="350">
                  <c:v>0.95374324122178766</c:v>
                </c:pt>
                <c:pt idx="351">
                  <c:v>0.95745283867515363</c:v>
                </c:pt>
                <c:pt idx="352">
                  <c:v>0.96101063664338837</c:v>
                </c:pt>
                <c:pt idx="353">
                  <c:v>0.9644160710549462</c:v>
                </c:pt>
                <c:pt idx="354">
                  <c:v>0.96766860199478777</c:v>
                </c:pt>
                <c:pt idx="355">
                  <c:v>0.97076771378996851</c:v>
                </c:pt>
                <c:pt idx="356">
                  <c:v>0.97371291509140678</c:v>
                </c:pt>
                <c:pt idx="357">
                  <c:v>0.976503738951777</c:v>
                </c:pt>
                <c:pt idx="358">
                  <c:v>0.97913974289954731</c:v>
                </c:pt>
                <c:pt idx="359">
                  <c:v>0.9816205090091269</c:v>
                </c:pt>
                <c:pt idx="360">
                  <c:v>0.98394564396713069</c:v>
                </c:pt>
                <c:pt idx="361">
                  <c:v>0.98611477913473256</c:v>
                </c:pt>
                <c:pt idx="362">
                  <c:v>0.988127570606116</c:v>
                </c:pt>
                <c:pt idx="363">
                  <c:v>0.98998369926299346</c:v>
                </c:pt>
                <c:pt idx="364">
                  <c:v>0.99168287082520556</c:v>
                </c:pt>
                <c:pt idx="365">
                  <c:v>0.99322481589737577</c:v>
                </c:pt>
                <c:pt idx="366">
                  <c:v>0.99460929001162102</c:v>
                </c:pt>
                <c:pt idx="367">
                  <c:v>0.99583607366631266</c:v>
                </c:pt>
                <c:pt idx="368">
                  <c:v>0.99690497236087661</c:v>
                </c:pt>
                <c:pt idx="369">
                  <c:v>0.99781581662662888</c:v>
                </c:pt>
                <c:pt idx="370">
                  <c:v>0.9985684620536468</c:v>
                </c:pt>
                <c:pt idx="371">
                  <c:v>0.99916278931366376</c:v>
                </c:pt>
                <c:pt idx="372">
                  <c:v>0.99959870417898766</c:v>
                </c:pt>
                <c:pt idx="373">
                  <c:v>0.99987613753743754</c:v>
                </c:pt>
                <c:pt idx="374">
                  <c:v>0.99999504540330642</c:v>
                </c:pt>
                <c:pt idx="375">
                  <c:v>0.99995540892433032</c:v>
                </c:pt>
                <c:pt idx="376">
                  <c:v>0.99975723438468111</c:v>
                </c:pt>
                <c:pt idx="377">
                  <c:v>0.99940055320396559</c:v>
                </c:pt>
                <c:pt idx="378">
                  <c:v>0.99888542193224938</c:v>
                </c:pt>
                <c:pt idx="379">
                  <c:v>0.99821192224108735</c:v>
                </c:pt>
                <c:pt idx="380">
                  <c:v>0.99738016091057458</c:v>
                </c:pt>
                <c:pt idx="381">
                  <c:v>0.99639026981242007</c:v>
                </c:pt>
                <c:pt idx="382">
                  <c:v>0.99524240588903756</c:v>
                </c:pt>
                <c:pt idx="383">
                  <c:v>0.99393675112866164</c:v>
                </c:pt>
                <c:pt idx="384">
                  <c:v>0.99247351253649763</c:v>
                </c:pt>
                <c:pt idx="385">
                  <c:v>0.99085292210189779</c:v>
                </c:pt>
                <c:pt idx="386">
                  <c:v>0.98907523676158471</c:v>
                </c:pt>
                <c:pt idx="387">
                  <c:v>0.98714073835891092</c:v>
                </c:pt>
                <c:pt idx="388">
                  <c:v>0.98504973359918035</c:v>
                </c:pt>
                <c:pt idx="389">
                  <c:v>0.9828025540010118</c:v>
                </c:pt>
                <c:pt idx="390">
                  <c:v>0.98039955584379113</c:v>
                </c:pt>
                <c:pt idx="391">
                  <c:v>0.97784112011117352</c:v>
                </c:pt>
                <c:pt idx="392">
                  <c:v>0.97512765243068433</c:v>
                </c:pt>
                <c:pt idx="393">
                  <c:v>0.97225958300941084</c:v>
                </c:pt>
                <c:pt idx="394">
                  <c:v>0.9692373665657954</c:v>
                </c:pt>
                <c:pt idx="395">
                  <c:v>0.96606148225753585</c:v>
                </c:pt>
                <c:pt idx="396">
                  <c:v>0.96273243360562555</c:v>
                </c:pt>
                <c:pt idx="397">
                  <c:v>0.95925074841451585</c:v>
                </c:pt>
                <c:pt idx="398">
                  <c:v>0.9556169786884402</c:v>
                </c:pt>
                <c:pt idx="399">
                  <c:v>0.9518317005438931</c:v>
                </c:pt>
                <c:pt idx="400">
                  <c:v>0.94789551411829143</c:v>
                </c:pt>
                <c:pt idx="401">
                  <c:v>0.94380904347482486</c:v>
                </c:pt>
                <c:pt idx="402">
                  <c:v>0.93957293650351481</c:v>
                </c:pt>
                <c:pt idx="403">
                  <c:v>0.93518786481849292</c:v>
                </c:pt>
                <c:pt idx="404">
                  <c:v>0.93065452365152213</c:v>
                </c:pt>
                <c:pt idx="405">
                  <c:v>0.92597363174176739</c:v>
                </c:pt>
                <c:pt idx="406">
                  <c:v>0.92114593122184851</c:v>
                </c:pt>
                <c:pt idx="407">
                  <c:v>0.91617218750017182</c:v>
                </c:pt>
                <c:pt idx="408">
                  <c:v>0.91105318913958555</c:v>
                </c:pt>
                <c:pt idx="409">
                  <c:v>0.90578974773235166</c:v>
                </c:pt>
                <c:pt idx="410">
                  <c:v>0.90038269777147451</c:v>
                </c:pt>
                <c:pt idx="411">
                  <c:v>0.89483289651839504</c:v>
                </c:pt>
                <c:pt idx="412">
                  <c:v>0.88914122386707595</c:v>
                </c:pt>
                <c:pt idx="413">
                  <c:v>0.88330858220450004</c:v>
                </c:pt>
                <c:pt idx="414">
                  <c:v>0.87733589626760056</c:v>
                </c:pt>
                <c:pt idx="415">
                  <c:v>0.8712241129966477</c:v>
                </c:pt>
                <c:pt idx="416">
                  <c:v>0.86497420138511683</c:v>
                </c:pt>
                <c:pt idx="417">
                  <c:v>0.85858715232605853</c:v>
                </c:pt>
                <c:pt idx="418">
                  <c:v>0.85206397845500059</c:v>
                </c:pt>
                <c:pt idx="419">
                  <c:v>0.8454057139893929</c:v>
                </c:pt>
                <c:pt idx="420">
                  <c:v>0.83861341456464389</c:v>
                </c:pt>
                <c:pt idx="421">
                  <c:v>0.8316881570667517</c:v>
                </c:pt>
                <c:pt idx="422">
                  <c:v>0.82463103946156846</c:v>
                </c:pt>
                <c:pt idx="423">
                  <c:v>0.81744318062072507</c:v>
                </c:pt>
                <c:pt idx="424">
                  <c:v>0.81012572014423967</c:v>
                </c:pt>
                <c:pt idx="425">
                  <c:v>0.8026798181798368</c:v>
                </c:pt>
                <c:pt idx="426">
                  <c:v>0.79510665523901269</c:v>
                </c:pt>
                <c:pt idx="427">
                  <c:v>0.78740743200987584</c:v>
                </c:pt>
                <c:pt idx="428">
                  <c:v>0.77958336916677407</c:v>
                </c:pt>
                <c:pt idx="429">
                  <c:v>0.77163570717677343</c:v>
                </c:pt>
                <c:pt idx="430">
                  <c:v>0.76356570610297869</c:v>
                </c:pt>
                <c:pt idx="431">
                  <c:v>0.75537464540476229</c:v>
                </c:pt>
                <c:pt idx="432">
                  <c:v>0.74706382373491054</c:v>
                </c:pt>
                <c:pt idx="433">
                  <c:v>0.73863455873372974</c:v>
                </c:pt>
                <c:pt idx="434">
                  <c:v>0.73008818682013699</c:v>
                </c:pt>
                <c:pt idx="435">
                  <c:v>0.7214260629797824</c:v>
                </c:pt>
                <c:pt idx="436">
                  <c:v>0.71264956055021955</c:v>
                </c:pt>
                <c:pt idx="437">
                  <c:v>0.7037600710031694</c:v>
                </c:pt>
                <c:pt idx="438">
                  <c:v>0.69475900372391164</c:v>
                </c:pt>
                <c:pt idx="439">
                  <c:v>0.68564778578783181</c:v>
                </c:pt>
                <c:pt idx="440">
                  <c:v>0.67642786173416569</c:v>
                </c:pt>
                <c:pt idx="441">
                  <c:v>0.66710069333697386</c:v>
                </c:pt>
                <c:pt idx="442">
                  <c:v>0.65766775937338595</c:v>
                </c:pt>
                <c:pt idx="443">
                  <c:v>0.64813055538914666</c:v>
                </c:pt>
                <c:pt idx="444">
                  <c:v>0.63849059346150561</c:v>
                </c:pt>
                <c:pt idx="445">
                  <c:v>0.62874940195948392</c:v>
                </c:pt>
                <c:pt idx="446">
                  <c:v>0.61890852530155571</c:v>
                </c:pt>
                <c:pt idx="447">
                  <c:v>0.6089695237107966</c:v>
                </c:pt>
                <c:pt idx="448">
                  <c:v>0.5989339729675085</c:v>
                </c:pt>
                <c:pt idx="449">
                  <c:v>0.588803464159392</c:v>
                </c:pt>
                <c:pt idx="450">
                  <c:v>0.57857960342928771</c:v>
                </c:pt>
                <c:pt idx="451">
                  <c:v>0.56826401172052687</c:v>
                </c:pt>
                <c:pt idx="452">
                  <c:v>0.55785832451994222</c:v>
                </c:pt>
                <c:pt idx="453">
                  <c:v>0.54736419159856753</c:v>
                </c:pt>
                <c:pt idx="454">
                  <c:v>0.53678327675007653</c:v>
                </c:pt>
                <c:pt idx="455">
                  <c:v>0.52611725752699035</c:v>
                </c:pt>
                <c:pt idx="456">
                  <c:v>0.51536782497471878</c:v>
                </c:pt>
                <c:pt idx="457">
                  <c:v>0.50453668336344859</c:v>
                </c:pt>
                <c:pt idx="458">
                  <c:v>0.49362554991793667</c:v>
                </c:pt>
                <c:pt idx="459">
                  <c:v>0.48263615454525777</c:v>
                </c:pt>
                <c:pt idx="460">
                  <c:v>0.47157023956053545</c:v>
                </c:pt>
                <c:pt idx="461">
                  <c:v>0.46042955941070185</c:v>
                </c:pt>
                <c:pt idx="462">
                  <c:v>0.44921588039634452</c:v>
                </c:pt>
                <c:pt idx="463">
                  <c:v>0.43793098039166589</c:v>
                </c:pt>
                <c:pt idx="464">
                  <c:v>0.42657664856260608</c:v>
                </c:pt>
                <c:pt idx="465">
                  <c:v>0.41515468508318648</c:v>
                </c:pt>
                <c:pt idx="466">
                  <c:v>0.40366690085009682</c:v>
                </c:pt>
                <c:pt idx="467">
                  <c:v>0.39211511719558467</c:v>
                </c:pt>
                <c:pt idx="468">
                  <c:v>0.38050116559869596</c:v>
                </c:pt>
                <c:pt idx="469">
                  <c:v>0.36882688739490199</c:v>
                </c:pt>
                <c:pt idx="470">
                  <c:v>0.3570941334841598</c:v>
                </c:pt>
                <c:pt idx="471">
                  <c:v>0.34530476403747012</c:v>
                </c:pt>
                <c:pt idx="472">
                  <c:v>0.33346064820194876</c:v>
                </c:pt>
                <c:pt idx="473">
                  <c:v>0.3215636638044837</c:v>
                </c:pt>
                <c:pt idx="474">
                  <c:v>0.30961569705401787</c:v>
                </c:pt>
                <c:pt idx="475">
                  <c:v>0.2976186422424984</c:v>
                </c:pt>
                <c:pt idx="476">
                  <c:v>0.28557440144454288</c:v>
                </c:pt>
                <c:pt idx="477">
                  <c:v>0.27348488421587952</c:v>
                </c:pt>
                <c:pt idx="478">
                  <c:v>0.26135200729059388</c:v>
                </c:pt>
                <c:pt idx="479">
                  <c:v>0.24917769427723904</c:v>
                </c:pt>
                <c:pt idx="480">
                  <c:v>0.23696387535385935</c:v>
                </c:pt>
                <c:pt idx="481">
                  <c:v>0.22471248696196933</c:v>
                </c:pt>
                <c:pt idx="482">
                  <c:v>0.21242547149953672</c:v>
                </c:pt>
                <c:pt idx="483">
                  <c:v>0.20010477701303087</c:v>
                </c:pt>
                <c:pt idx="484">
                  <c:v>0.18775235688856676</c:v>
                </c:pt>
                <c:pt idx="485">
                  <c:v>0.17537016954220105</c:v>
                </c:pt>
                <c:pt idx="486">
                  <c:v>0.16296017810944194</c:v>
                </c:pt>
                <c:pt idx="487">
                  <c:v>0.15052435013400023</c:v>
                </c:pt>
                <c:pt idx="488">
                  <c:v>0.13806465725584122</c:v>
                </c:pt>
                <c:pt idx="489">
                  <c:v>0.12558307489859807</c:v>
                </c:pt>
                <c:pt idx="490">
                  <c:v>0.11308158195637352</c:v>
                </c:pt>
                <c:pt idx="491">
                  <c:v>0.10056216047999419</c:v>
                </c:pt>
                <c:pt idx="492">
                  <c:v>8.8026795362771221E-2</c:v>
                </c:pt>
                <c:pt idx="493">
                  <c:v>7.5477474025802002E-2</c:v>
                </c:pt>
                <c:pt idx="494">
                  <c:v>6.2916186102872404E-2</c:v>
                </c:pt>
                <c:pt idx="495">
                  <c:v>5.034492312501463E-2</c:v>
                </c:pt>
                <c:pt idx="496">
                  <c:v>3.7765678204757354E-2</c:v>
                </c:pt>
                <c:pt idx="497">
                  <c:v>2.5180445720124647E-2</c:v>
                </c:pt>
                <c:pt idx="498">
                  <c:v>1.2591220998442417E-2</c:v>
                </c:pt>
                <c:pt idx="499">
                  <c:v>-1.3644250659861119E-14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99B-4BDB-9E9F-AD8B18BAA968}"/>
            </c:ext>
          </c:extLst>
        </c:ser>
        <c:ser>
          <c:idx val="2"/>
          <c:order val="2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-0.17543312489957791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0.88564327999544845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D99B-4BDB-9E9F-AD8B18BAA968}"/>
            </c:ext>
          </c:extLst>
        </c:ser>
        <c:ser>
          <c:idx val="3"/>
          <c:order val="3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0.17339904828501046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0.90467316079500759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D99B-4BDB-9E9F-AD8B18BAA968}"/>
            </c:ext>
          </c:extLst>
        </c:ser>
        <c:ser>
          <c:idx val="4"/>
          <c:order val="4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-0.89065962237098451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0.40351814152739834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D99B-4BDB-9E9F-AD8B18BAA968}"/>
            </c:ext>
          </c:extLst>
        </c:ser>
        <c:ser>
          <c:idx val="5"/>
          <c:order val="5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0.97194107226412507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9.553847806193104E-2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A-D99B-4BDB-9E9F-AD8B18BAA968}"/>
            </c:ext>
          </c:extLst>
        </c:ser>
        <c:ser>
          <c:idx val="6"/>
          <c:order val="6"/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0.96817993369991595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0.13623005754289888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D99B-4BDB-9E9F-AD8B18BAA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99024"/>
        <c:axId val="147899416"/>
      </c:scatterChart>
      <c:valAx>
        <c:axId val="147899024"/>
        <c:scaling>
          <c:orientation val="minMax"/>
          <c:max val="1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D1 (54.72 %)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147899416"/>
        <c:crosses val="autoZero"/>
        <c:crossBetween val="midCat"/>
        <c:majorUnit val="0.25"/>
      </c:valAx>
      <c:valAx>
        <c:axId val="147899416"/>
        <c:scaling>
          <c:orientation val="minMax"/>
          <c:max val="1"/>
          <c:min val="-1"/>
        </c:scaling>
        <c:delete val="0"/>
        <c:axPos val="l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en-US"/>
                  <a:t>D2 (35.87 %)</a:t>
                </a:r>
              </a:p>
            </c:rich>
          </c:tx>
          <c:overlay val="0"/>
        </c:title>
        <c:numFmt formatCode="General" sourceLinked="0"/>
        <c:majorTickMark val="cross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147899024"/>
        <c:crosses val="autoZero"/>
        <c:crossBetween val="midCat"/>
        <c:majorUnit val="0.25"/>
      </c:valAx>
      <c:spPr>
        <a:noFill/>
        <a:ln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0:59:00.986" idx="1">
    <p:pos x="5092" y="1284"/>
    <p:text>HW3 use 3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2:14:09.331" idx="2">
    <p:pos x="1930" y="2116"/>
    <p:text>z用不同方法时，rotation，cumulative 数值会比较相近难以比较，适合看factor1 factor2 在某一个variable上的差值，差值越大说明越好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67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3900"/>
            <a:ext cx="4786312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57375"/>
            <a:ext cx="5362787" cy="43232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506" tIns="51106" rIns="100506" bIns="51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</p:spPr>
        <p:txBody>
          <a:bodyPr/>
          <a:lstStyle/>
          <a:p>
            <a:fld id="{27F5C206-20B7-4C36-A5B3-3898A2EDEA6A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3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</p:spPr>
        <p:txBody>
          <a:bodyPr/>
          <a:lstStyle/>
          <a:p>
            <a:fld id="{72DC698C-E57D-47BB-B8D0-CF826A9DC2E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0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3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</p:spPr>
        <p:txBody>
          <a:bodyPr/>
          <a:lstStyle/>
          <a:p>
            <a:fld id="{57DE0DC3-D360-443E-A068-C38D33AD841A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Ideally, factor scores would therefore represent the score of each person on the underlying latent variable (based on your description, I assumed you had various people rate the importance of these 30 attributes).</a:t>
            </a:r>
          </a:p>
          <a:p>
            <a:pPr eaLnBrk="1" hangingPunct="1"/>
            <a:r>
              <a:rPr lang="en-US" dirty="0"/>
              <a:t>Factor</a:t>
            </a:r>
            <a:r>
              <a:rPr lang="en-US" baseline="0" dirty="0"/>
              <a:t> Loadings: Definitely different from regression coefficients but we can understand similar way. Weights of linear combinations of factors to items.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 factor score is a numerical value that indicates a person's relative spacing or standing on a latent factor.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5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2 factors can explain 90 % 3</a:t>
            </a:r>
            <a:r>
              <a:rPr lang="en-US" baseline="30000" dirty="0"/>
              <a:t>rd</a:t>
            </a:r>
            <a:r>
              <a:rPr lang="en-US" dirty="0"/>
              <a:t> 5%; 4</a:t>
            </a:r>
            <a:r>
              <a:rPr lang="en-US" baseline="30000" dirty="0"/>
              <a:t>th</a:t>
            </a:r>
            <a:r>
              <a:rPr lang="en-US" dirty="0"/>
              <a:t> 3%; 5</a:t>
            </a:r>
            <a:r>
              <a:rPr lang="en-US" baseline="30000" dirty="0"/>
              <a:t>th</a:t>
            </a:r>
            <a:r>
              <a:rPr lang="en-US" dirty="0"/>
              <a:t>  2%</a:t>
            </a:r>
          </a:p>
        </p:txBody>
      </p:sp>
    </p:spTree>
    <p:extLst>
      <p:ext uri="{BB962C8B-B14F-4D97-AF65-F5344CB8AC3E}">
        <p14:creationId xmlns:p14="http://schemas.microsoft.com/office/powerpoint/2010/main" val="260232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5A7872-CF7E-4421-B20E-4A46CECF83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9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7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8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For</a:t>
            </a:r>
            <a:r>
              <a:rPr lang="en-US" baseline="0" dirty="0"/>
              <a:t> oblique rations, F1 and F2 (or D1 and D2) axes are not right angle… if you don’t want, you can type “none” for rotation.</a:t>
            </a:r>
            <a:endParaRPr 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</p:spPr>
        <p:txBody>
          <a:bodyPr/>
          <a:lstStyle/>
          <a:p>
            <a:fld id="{7A03A778-6EB6-4646-BDA9-8BA28F12FB5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7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https://www.ibm.com/support/knowledgecenter/SSLVMB_22.0.0/com.ibm.spss.statistics.algorithms/alg_factor_promax.htm</a:t>
            </a:r>
          </a:p>
          <a:p>
            <a:endParaRPr lang="en-US" dirty="0"/>
          </a:p>
          <a:p>
            <a:r>
              <a:rPr lang="en-US" dirty="0"/>
              <a:t>To find better fit… using mathematical matrix</a:t>
            </a:r>
            <a:r>
              <a:rPr lang="en-US" baseline="0" dirty="0"/>
              <a:t>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5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4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Factor scores are essentially a weighted sum of the items. I find it helpful to think of factor scores as standardized weighted averages.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 factor score is a numerical value that indicates a person's relative spacing or standing on a latent factor.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1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6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X1 and x2 are similar with correlation, they have the same prediction power, therefore drop one</a:t>
            </a:r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383484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9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3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7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9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6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2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6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54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6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4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6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5A7872-CF7E-4421-B20E-4A46CECF83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8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</a:rPr>
              <a:t>FA is looking for “blocks of items” where there is high correlation within blocks, low correlation across blocks.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D226-9D2A-4D34-A3F5-0CBA905D8290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0C7-687A-4300-B7DF-2EBFC2C65A44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64C3-572A-45DE-80E4-369A1C6ABF2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52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772400" cy="762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828800" y="3581400"/>
            <a:ext cx="6553200" cy="1905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ASUWPC_3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2396704" cy="5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6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1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1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48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2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BB57-AAEA-412F-B8FA-6D4F68A34B53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70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1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88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7AB4-B42A-469A-B459-515DE6FFF3DB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24C9-F780-4896-80C7-18DDC48FDAF4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35C9-9F96-4824-A162-9F5E6C334727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2DF5-9116-40E5-8FAE-7A05761D4376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CF11-28FC-4F53-8D09-B43469D7FECD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9C9F-5D85-4475-8470-7757EA601368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6EB5-761D-4BFE-8132-38AF703303D8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E6BF-1DD2-462B-83D6-C131BAB5514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45A3-825B-4CCC-BF7D-E14E91C43C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SUWPC_3C.eps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5738"/>
            <a:ext cx="2396704" cy="5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B150C09-8C47-48D3-BAFB-87F28A1C4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4/23/2019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E5D7001-84D8-43F1-8A7D-B5EFBA5EF5C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7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CAcQjRw&amp;url=http://www.azbio.org/about-azbio/arizona-bioindustry-fact-sheet&amp;ei=xh1jVZD7JePDmAXunYGgDg&amp;bvm=bv.93990622,d.dGY&amp;psig=AFQjCNEbyVs9m9xDKNLwtc9Nnx5OgGiDiA&amp;ust=143264543003586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week3/class_3a/class_v3a.ppt#-1,9,Likert Scales (Summated Scales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399" y="1524000"/>
            <a:ext cx="8763001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Eras Medium ITC" panose="020B0602030504020804" pitchFamily="34" charset="0"/>
              </a:rPr>
              <a:t>Dimension Reduction Methods</a:t>
            </a:r>
          </a:p>
        </p:txBody>
      </p:sp>
      <p:pic>
        <p:nvPicPr>
          <p:cNvPr id="5" name="Picture 4" descr="http://www.azbio.org/wp-content/uploads/2013/04/arizona-250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00400"/>
            <a:ext cx="9143997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see Correlation Matrix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33258"/>
              </p:ext>
            </p:extLst>
          </p:nvPr>
        </p:nvGraphicFramePr>
        <p:xfrm>
          <a:off x="1905000" y="2355850"/>
          <a:ext cx="4800600" cy="21945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Proximity matrix (Pearson correlation coefficient):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B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-0.832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9328" name="Text Box 16"/>
          <p:cNvSpPr txBox="1">
            <a:spLocks noChangeArrowheads="1"/>
          </p:cNvSpPr>
          <p:nvPr/>
        </p:nvSpPr>
        <p:spPr bwMode="auto">
          <a:xfrm>
            <a:off x="152400" y="2635176"/>
            <a:ext cx="1614487" cy="132087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One factor can be made up of X1 and X2.</a:t>
            </a:r>
          </a:p>
        </p:txBody>
      </p:sp>
      <p:sp>
        <p:nvSpPr>
          <p:cNvPr id="909329" name="Text Box 17"/>
          <p:cNvSpPr txBox="1">
            <a:spLocks noChangeArrowheads="1"/>
          </p:cNvSpPr>
          <p:nvPr/>
        </p:nvSpPr>
        <p:spPr bwMode="auto">
          <a:xfrm>
            <a:off x="7315200" y="3171949"/>
            <a:ext cx="1538288" cy="1628651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Another factor can be made up of X3, X4, and X5.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305300" y="3721100"/>
            <a:ext cx="2400300" cy="838200"/>
          </a:xfrm>
          <a:prstGeom prst="rect">
            <a:avLst/>
          </a:prstGeom>
          <a:noFill/>
          <a:ln w="38100" cap="flat" cmpd="sng" algn="ctr">
            <a:solidFill>
              <a:srgbClr val="2046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05100" y="3181350"/>
            <a:ext cx="1600200" cy="533400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Straight Arrow Connector 18"/>
          <p:cNvCxnSpPr>
            <a:stCxn id="909329" idx="1"/>
            <a:endCxn id="16" idx="3"/>
          </p:cNvCxnSpPr>
          <p:nvPr/>
        </p:nvCxnSpPr>
        <p:spPr bwMode="auto">
          <a:xfrm flipH="1">
            <a:off x="6705600" y="3986275"/>
            <a:ext cx="609600" cy="153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09328" idx="3"/>
            <a:endCxn id="17" idx="1"/>
          </p:cNvCxnSpPr>
          <p:nvPr/>
        </p:nvCxnSpPr>
        <p:spPr bwMode="auto">
          <a:xfrm>
            <a:off x="1766887" y="3295613"/>
            <a:ext cx="938213" cy="1524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533760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ras Medium ITC" panose="020B0602030504020804" pitchFamily="34" charset="0"/>
              </a:rPr>
              <a:t>Underlying Data Structure:</a:t>
            </a:r>
            <a:r>
              <a:rPr lang="en-US" dirty="0">
                <a:latin typeface="Eras Medium ITC" panose="020B0602030504020804" pitchFamily="34" charset="0"/>
              </a:rPr>
              <a:t> Out of 5 question items, X1 and X2 are highly correlated and X3, X4 and X5 are highly correlated.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8" grpId="0" animBg="1"/>
      <p:bldP spid="909329" grpId="0" animBg="1"/>
      <p:bldP spid="16" grpId="0" animBg="1"/>
      <p:bldP spid="17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9" name="Rectangle 29"/>
          <p:cNvSpPr>
            <a:spLocks noGrp="1" noChangeArrowheads="1"/>
          </p:cNvSpPr>
          <p:nvPr>
            <p:ph type="title"/>
          </p:nvPr>
        </p:nvSpPr>
        <p:spPr>
          <a:xfrm>
            <a:off x="155575" y="120649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Graphical Model</a:t>
            </a:r>
          </a:p>
        </p:txBody>
      </p:sp>
      <p:sp>
        <p:nvSpPr>
          <p:cNvPr id="921630" name="Rectangle 30"/>
          <p:cNvSpPr>
            <a:spLocks noGrp="1" noChangeArrowheads="1"/>
          </p:cNvSpPr>
          <p:nvPr>
            <p:ph idx="1"/>
          </p:nvPr>
        </p:nvSpPr>
        <p:spPr>
          <a:xfrm>
            <a:off x="250825" y="1692276"/>
            <a:ext cx="8534400" cy="5029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There are J=5 original items.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We would simplify them by K=2 general factors.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(Simply) Factor analysis : (1) which items are linked to which factors, (2) how many factors we need, and (3) an ability to name these factors.</a:t>
            </a:r>
          </a:p>
        </p:txBody>
      </p:sp>
      <p:sp>
        <p:nvSpPr>
          <p:cNvPr id="921603" name="Rectangle 3"/>
          <p:cNvSpPr>
            <a:spLocks noChangeArrowheads="1"/>
          </p:cNvSpPr>
          <p:nvPr/>
        </p:nvSpPr>
        <p:spPr bwMode="auto">
          <a:xfrm>
            <a:off x="1508125" y="3360736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604" name="Text Box 4"/>
          <p:cNvSpPr txBox="1">
            <a:spLocks noChangeArrowheads="1"/>
          </p:cNvSpPr>
          <p:nvPr/>
        </p:nvSpPr>
        <p:spPr bwMode="auto">
          <a:xfrm>
            <a:off x="1584325" y="320674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21605" name="Rectangle 5"/>
          <p:cNvSpPr>
            <a:spLocks noChangeArrowheads="1"/>
          </p:cNvSpPr>
          <p:nvPr/>
        </p:nvSpPr>
        <p:spPr bwMode="auto">
          <a:xfrm>
            <a:off x="2803525" y="3360736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606" name="Rectangle 6"/>
          <p:cNvSpPr>
            <a:spLocks noChangeArrowheads="1"/>
          </p:cNvSpPr>
          <p:nvPr/>
        </p:nvSpPr>
        <p:spPr bwMode="auto">
          <a:xfrm>
            <a:off x="4098925" y="3360736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607" name="Rectangle 7"/>
          <p:cNvSpPr>
            <a:spLocks noChangeArrowheads="1"/>
          </p:cNvSpPr>
          <p:nvPr/>
        </p:nvSpPr>
        <p:spPr bwMode="auto">
          <a:xfrm>
            <a:off x="5318125" y="3360736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/>
        </p:nvSpPr>
        <p:spPr bwMode="auto">
          <a:xfrm flipV="1">
            <a:off x="1965325" y="2401886"/>
            <a:ext cx="396875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09" name="Rectangle 9"/>
          <p:cNvSpPr>
            <a:spLocks noChangeArrowheads="1"/>
          </p:cNvSpPr>
          <p:nvPr/>
        </p:nvSpPr>
        <p:spPr bwMode="auto">
          <a:xfrm>
            <a:off x="1828800" y="1760536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921610" name="Text Box 10"/>
          <p:cNvSpPr txBox="1">
            <a:spLocks noChangeArrowheads="1"/>
          </p:cNvSpPr>
          <p:nvPr/>
        </p:nvSpPr>
        <p:spPr bwMode="auto">
          <a:xfrm>
            <a:off x="2048510" y="1809252"/>
            <a:ext cx="1313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pitchFamily="34" charset="0"/>
              </a:rPr>
              <a:t>Factor 1</a:t>
            </a:r>
          </a:p>
        </p:txBody>
      </p:sp>
      <p:sp>
        <p:nvSpPr>
          <p:cNvPr id="921611" name="Text Box 11"/>
          <p:cNvSpPr txBox="1">
            <a:spLocks noChangeArrowheads="1"/>
          </p:cNvSpPr>
          <p:nvPr/>
        </p:nvSpPr>
        <p:spPr bwMode="auto">
          <a:xfrm>
            <a:off x="5020310" y="1791108"/>
            <a:ext cx="1313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pitchFamily="34" charset="0"/>
              </a:rPr>
              <a:t>Factor 2</a:t>
            </a:r>
          </a:p>
        </p:txBody>
      </p:sp>
      <p:sp>
        <p:nvSpPr>
          <p:cNvPr id="921612" name="Rectangle 12"/>
          <p:cNvSpPr>
            <a:spLocks noChangeArrowheads="1"/>
          </p:cNvSpPr>
          <p:nvPr/>
        </p:nvSpPr>
        <p:spPr bwMode="auto">
          <a:xfrm>
            <a:off x="4800600" y="1752599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13" name="Text Box 13"/>
          <p:cNvSpPr txBox="1">
            <a:spLocks noChangeArrowheads="1"/>
          </p:cNvSpPr>
          <p:nvPr/>
        </p:nvSpPr>
        <p:spPr bwMode="auto">
          <a:xfrm>
            <a:off x="1508125" y="3360736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X 1</a:t>
            </a:r>
          </a:p>
        </p:txBody>
      </p:sp>
      <p:sp>
        <p:nvSpPr>
          <p:cNvPr id="921614" name="Text Box 14"/>
          <p:cNvSpPr txBox="1">
            <a:spLocks noChangeArrowheads="1"/>
          </p:cNvSpPr>
          <p:nvPr/>
        </p:nvSpPr>
        <p:spPr bwMode="auto">
          <a:xfrm>
            <a:off x="2803525" y="3360736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X 2</a:t>
            </a:r>
          </a:p>
        </p:txBody>
      </p:sp>
      <p:sp>
        <p:nvSpPr>
          <p:cNvPr id="921615" name="Text Box 15"/>
          <p:cNvSpPr txBox="1">
            <a:spLocks noChangeArrowheads="1"/>
          </p:cNvSpPr>
          <p:nvPr/>
        </p:nvSpPr>
        <p:spPr bwMode="auto">
          <a:xfrm>
            <a:off x="4098925" y="3360736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X 3</a:t>
            </a:r>
          </a:p>
        </p:txBody>
      </p:sp>
      <p:sp>
        <p:nvSpPr>
          <p:cNvPr id="921616" name="Text Box 16"/>
          <p:cNvSpPr txBox="1">
            <a:spLocks noChangeArrowheads="1"/>
          </p:cNvSpPr>
          <p:nvPr/>
        </p:nvSpPr>
        <p:spPr bwMode="auto">
          <a:xfrm>
            <a:off x="5394325" y="3360736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X 4</a:t>
            </a:r>
          </a:p>
        </p:txBody>
      </p:sp>
      <p:sp>
        <p:nvSpPr>
          <p:cNvPr id="921617" name="Text Box 17"/>
          <p:cNvSpPr txBox="1">
            <a:spLocks noChangeArrowheads="1"/>
          </p:cNvSpPr>
          <p:nvPr/>
        </p:nvSpPr>
        <p:spPr bwMode="auto">
          <a:xfrm>
            <a:off x="6765925" y="3360736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X 5</a:t>
            </a:r>
          </a:p>
        </p:txBody>
      </p:sp>
      <p:sp>
        <p:nvSpPr>
          <p:cNvPr id="921618" name="Rectangle 18"/>
          <p:cNvSpPr>
            <a:spLocks noChangeArrowheads="1"/>
          </p:cNvSpPr>
          <p:nvPr/>
        </p:nvSpPr>
        <p:spPr bwMode="auto">
          <a:xfrm>
            <a:off x="6689725" y="3360736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619" name="Line 19"/>
          <p:cNvSpPr>
            <a:spLocks noChangeShapeType="1"/>
          </p:cNvSpPr>
          <p:nvPr/>
        </p:nvSpPr>
        <p:spPr bwMode="auto">
          <a:xfrm flipH="1" flipV="1">
            <a:off x="2895600" y="2401886"/>
            <a:ext cx="212725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21" name="Line 21"/>
          <p:cNvSpPr>
            <a:spLocks noChangeShapeType="1"/>
          </p:cNvSpPr>
          <p:nvPr/>
        </p:nvSpPr>
        <p:spPr bwMode="auto">
          <a:xfrm flipV="1">
            <a:off x="4708525" y="2401886"/>
            <a:ext cx="473075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22" name="Line 22"/>
          <p:cNvSpPr>
            <a:spLocks noChangeShapeType="1"/>
          </p:cNvSpPr>
          <p:nvPr/>
        </p:nvSpPr>
        <p:spPr bwMode="auto">
          <a:xfrm flipV="1">
            <a:off x="5711825" y="2401886"/>
            <a:ext cx="15875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23" name="Line 23"/>
          <p:cNvSpPr>
            <a:spLocks noChangeShapeType="1"/>
          </p:cNvSpPr>
          <p:nvPr/>
        </p:nvSpPr>
        <p:spPr bwMode="auto">
          <a:xfrm flipH="1" flipV="1">
            <a:off x="6324600" y="2401886"/>
            <a:ext cx="685800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693" y="251197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factor loadings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95274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General Idea:</a:t>
            </a:r>
            <a:endParaRPr lang="en-US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You have a set of measured variables (items), X</a:t>
            </a:r>
            <a:r>
              <a:rPr lang="en-US" sz="2400" baseline="-25000" dirty="0">
                <a:latin typeface="Eras Medium ITC" panose="020B0602030504020804" pitchFamily="34" charset="0"/>
              </a:rPr>
              <a:t>1</a:t>
            </a:r>
            <a:r>
              <a:rPr lang="en-US" sz="2400" dirty="0">
                <a:latin typeface="Eras Medium ITC" panose="020B0602030504020804" pitchFamily="34" charset="0"/>
              </a:rPr>
              <a:t>,…,X</a:t>
            </a:r>
            <a:r>
              <a:rPr lang="en-US" sz="2400" baseline="-25000" dirty="0">
                <a:latin typeface="Eras Medium ITC" panose="020B0602030504020804" pitchFamily="34" charset="0"/>
              </a:rPr>
              <a:t>J.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X</a:t>
            </a:r>
            <a:r>
              <a:rPr lang="en-US" sz="2400" baseline="-25000" dirty="0">
                <a:latin typeface="Eras Medium ITC" panose="020B0602030504020804" pitchFamily="34" charset="0"/>
              </a:rPr>
              <a:t>1</a:t>
            </a:r>
            <a:r>
              <a:rPr lang="en-US" sz="2400" dirty="0">
                <a:latin typeface="Eras Medium ITC" panose="020B0602030504020804" pitchFamily="34" charset="0"/>
              </a:rPr>
              <a:t>,…,X</a:t>
            </a:r>
            <a:r>
              <a:rPr lang="en-US" sz="2400" baseline="-25000" dirty="0">
                <a:latin typeface="Eras Medium ITC" panose="020B0602030504020804" pitchFamily="34" charset="0"/>
              </a:rPr>
              <a:t>J</a:t>
            </a:r>
            <a:r>
              <a:rPr lang="en-US" sz="2400" dirty="0">
                <a:latin typeface="Eras Medium ITC" panose="020B0602030504020804" pitchFamily="34" charset="0"/>
              </a:rPr>
              <a:t> may actually be indicators of “higher-level” dimensions (or underlying beliefs/constructs).</a:t>
            </a:r>
          </a:p>
          <a:p>
            <a:pPr>
              <a:lnSpc>
                <a:spcPct val="105000"/>
              </a:lnSpc>
            </a:pPr>
            <a:endParaRPr lang="en-US" sz="2400" dirty="0">
              <a:latin typeface="Eras Medium ITC" panose="020B06020305040208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Analysts want to summarize: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How many factors are there in our J items.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What these dimensions (factors) means (labeling).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How each of the items maps on to these factors.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6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Eras Medium ITC" panose="020B0602030504020804" pitchFamily="34" charset="0"/>
                  </a:rPr>
                  <a:t>Ideal: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Eras Medium ITC" panose="020B0602030504020804" pitchFamily="34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Eras Medium ITC" panose="020B0602030504020804" pitchFamily="34" charset="0"/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400" b="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Eras Medium ITC" panose="020B0602030504020804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  <a:p>
                <a:r>
                  <a:rPr lang="en-US" sz="2400" dirty="0">
                    <a:latin typeface="Eras Medium ITC" panose="020B0602030504020804" pitchFamily="34" charset="0"/>
                  </a:rPr>
                  <a:t>Reality: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Eras Medium ITC" panose="020B06020305040208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Eras Medium ITC" panose="020B0602030504020804" pitchFamily="34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Eras Medium ITC" panose="020B06020305040208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2400" dirty="0">
                  <a:latin typeface="Eras Medium ITC" panose="020B06020305040208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635635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R="10820"/>
            <a:r>
              <a:rPr lang="en-US" sz="1400" dirty="0">
                <a:solidFill>
                  <a:srgbClr val="000000"/>
                </a:solidFill>
                <a:latin typeface="Eras Medium ITC" panose="020B0602030504020804" pitchFamily="34" charset="0"/>
              </a:rPr>
              <a:t>Garrett-Mayer, Johns Hopkins University, 2006</a:t>
            </a:r>
            <a:endParaRPr lang="en-US" sz="1400" dirty="0">
              <a:latin typeface="Eras Medium ITC" panose="020B06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5256313"/>
                <a:ext cx="8345826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Eras Medium ITC" panose="020B0602030504020804" pitchFamily="34" charset="0"/>
                  </a:rPr>
                  <a:t>F is Common factors; 1,… n (factors);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 is factor loadings; e is measurement errors (total Q survey items)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56313"/>
                <a:ext cx="8345826" cy="859531"/>
              </a:xfrm>
              <a:prstGeom prst="rect">
                <a:avLst/>
              </a:prstGeom>
              <a:blipFill>
                <a:blip r:embed="rId3"/>
                <a:stretch>
                  <a:fillRect l="-1096" t="-4965" r="-1753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0" y="203715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Exact matching between items and factors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800600" y="1626928"/>
            <a:ext cx="609600" cy="1466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34633" y="3363429"/>
            <a:ext cx="609600" cy="1466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00955" y="3773658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Linear combination of factors per each item (see slide 18 for this)</a:t>
            </a:r>
          </a:p>
        </p:txBody>
      </p:sp>
    </p:spTree>
    <p:extLst>
      <p:ext uri="{BB962C8B-B14F-4D97-AF65-F5344CB8AC3E}">
        <p14:creationId xmlns:p14="http://schemas.microsoft.com/office/powerpoint/2010/main" val="362238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833464" y="3506416"/>
            <a:ext cx="7620000" cy="2674355"/>
          </a:xfrm>
          <a:noFill/>
          <a:ln>
            <a:noFill/>
          </a:ln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Factor Analysis can be used for </a:t>
            </a:r>
            <a:r>
              <a:rPr lang="en-US" sz="2400" dirty="0">
                <a:solidFill>
                  <a:srgbClr val="FF3300"/>
                </a:solidFill>
                <a:latin typeface="Eras Medium ITC" panose="020B0602030504020804" pitchFamily="34" charset="0"/>
              </a:rPr>
              <a:t>data reduction</a:t>
            </a:r>
            <a:r>
              <a:rPr lang="en-US" sz="2400" dirty="0">
                <a:latin typeface="Eras Medium ITC" panose="020B0602030504020804" pitchFamily="34" charset="0"/>
              </a:rPr>
              <a:t> (i.e., reduce the number of variables needed for analysis) – concise representation of the data. 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>
              <a:latin typeface="Eras Medium ITC" panose="020B06020305040208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Factor analysis is able to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summarize the information </a:t>
            </a:r>
            <a:r>
              <a:rPr lang="en-US" sz="2400" dirty="0">
                <a:latin typeface="Eras Medium ITC" panose="020B0602030504020804" pitchFamily="34" charset="0"/>
              </a:rPr>
              <a:t>contained in a larger number of variables into a smaller number of ‘factors’ (without significant loss of information -- desirably).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507" y="246062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57600" y="1466687"/>
                <a:ext cx="177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66687"/>
                <a:ext cx="177035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33600" y="2096133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Observed Variables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121" y="320968"/>
            <a:ext cx="2019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Matrix of Factor Loadings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7521" y="2281418"/>
            <a:ext cx="219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Common Factors (</a:t>
            </a:r>
            <a:r>
              <a:rPr lang="en-US" sz="2000" dirty="0" err="1">
                <a:latin typeface="Eras Medium ITC" panose="020B0602030504020804" pitchFamily="34" charset="0"/>
              </a:rPr>
              <a:t>Unobservables</a:t>
            </a:r>
            <a:r>
              <a:rPr lang="en-US" sz="2000" dirty="0">
                <a:latin typeface="Eras Medium ITC" panose="020B06020305040208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6893" y="139604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Measurement error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5464" y="1028854"/>
            <a:ext cx="0" cy="542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643464" y="1812645"/>
            <a:ext cx="4736" cy="553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44518" y="1739407"/>
            <a:ext cx="778500" cy="429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flipH="1">
            <a:off x="5271427" y="1749989"/>
            <a:ext cx="475466" cy="14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7254148"/>
      </p:ext>
    </p:extLst>
  </p:cSld>
  <p:clrMapOvr>
    <a:masterClrMapping/>
  </p:clrMapOvr>
  <p:transition advTm="61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13220"/>
            <a:ext cx="8077200" cy="914400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Eras Medium ITC" panose="020B0602030504020804" pitchFamily="34" charset="0"/>
              </a:rPr>
              <a:t>“Why” Factor Analysis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idx="1"/>
          </p:nvPr>
        </p:nvSpPr>
        <p:spPr>
          <a:xfrm>
            <a:off x="152401" y="1155329"/>
            <a:ext cx="6672968" cy="5461742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Data reduction is important when you need to measure “fuzzy” concepts (which are commonly measured in Marketing) such as ‘service quality’, ‘consumer trust’ or ‘customer loyalty’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Usually ask multiple questions that tap into the various dimensions of the abstract concepts.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Too many variables! Factor analysis can help to reduce this dimensionality problem – E.g., What if 100 variables in modern big, complicated data? </a:t>
            </a:r>
          </a:p>
          <a:p>
            <a:pPr eaLnBrk="1" hangingPunct="1">
              <a:lnSpc>
                <a:spcPct val="160000"/>
              </a:lnSpc>
            </a:pPr>
            <a:endParaRPr lang="en-US" sz="2000" dirty="0">
              <a:latin typeface="Eras Medium ITC" panose="020B06020305040208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5029200"/>
            <a:ext cx="2019673" cy="1106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135534"/>
      </p:ext>
    </p:extLst>
  </p:cSld>
  <p:clrMapOvr>
    <a:masterClrMapping/>
  </p:clrMapOvr>
  <p:transition advTm="61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06" y="171814"/>
            <a:ext cx="6172200" cy="641350"/>
          </a:xfrm>
        </p:spPr>
        <p:txBody>
          <a:bodyPr/>
          <a:lstStyle/>
          <a:p>
            <a:pPr algn="ctr" eaLnBrk="1" hangingPunct="1"/>
            <a:r>
              <a:rPr lang="en-US" sz="3600" dirty="0">
                <a:latin typeface="Eras Medium ITC" panose="020B0602030504020804" pitchFamily="34" charset="0"/>
              </a:rPr>
              <a:t>Intuition of Factor Analysis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>
          <a:xfrm>
            <a:off x="541712" y="1064417"/>
            <a:ext cx="8229600" cy="52165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Eras Medium ITC" panose="020B0602030504020804" pitchFamily="34" charset="0"/>
              </a:rPr>
              <a:t>Factor analysis assumes that the correlation between a large number of variables is due to them all being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dependent on the same small number of “factors”. </a:t>
            </a:r>
          </a:p>
          <a:p>
            <a:pPr eaLnBrk="1" hangingPunct="1"/>
            <a:r>
              <a:rPr lang="en-US" sz="2400" dirty="0">
                <a:latin typeface="Eras Medium ITC" panose="020B0602030504020804" pitchFamily="34" charset="0"/>
              </a:rPr>
              <a:t>Analyze the patterns of correlations to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tap into the underlying dimension (construct) </a:t>
            </a:r>
            <a:r>
              <a:rPr lang="en-US" sz="2400" dirty="0">
                <a:latin typeface="Eras Medium ITC" panose="020B0602030504020804" pitchFamily="34" charset="0"/>
              </a:rPr>
              <a:t>for managerial purpose.  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41712" y="3140076"/>
            <a:ext cx="8153400" cy="35814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7600" y="3778250"/>
            <a:ext cx="3540125" cy="1893888"/>
            <a:chOff x="2571" y="2064"/>
            <a:chExt cx="2230" cy="1193"/>
          </a:xfrm>
        </p:grpSpPr>
        <p:sp>
          <p:nvSpPr>
            <p:cNvPr id="50191" name="Text Box 6"/>
            <p:cNvSpPr txBox="1">
              <a:spLocks noChangeArrowheads="1"/>
            </p:cNvSpPr>
            <p:nvPr/>
          </p:nvSpPr>
          <p:spPr bwMode="auto">
            <a:xfrm>
              <a:off x="2571" y="2064"/>
              <a:ext cx="13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A800"/>
                  </a:solidFill>
                  <a:latin typeface="Eras Medium ITC" panose="020B0602030504020804" pitchFamily="34" charset="0"/>
                </a:rPr>
                <a:t>Perception of seats</a:t>
              </a:r>
            </a:p>
          </p:txBody>
        </p:sp>
        <p:sp>
          <p:nvSpPr>
            <p:cNvPr id="50192" name="Text Box 7"/>
            <p:cNvSpPr txBox="1">
              <a:spLocks noChangeArrowheads="1"/>
            </p:cNvSpPr>
            <p:nvPr/>
          </p:nvSpPr>
          <p:spPr bwMode="auto">
            <a:xfrm>
              <a:off x="2571" y="2352"/>
              <a:ext cx="1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00A800"/>
                  </a:solidFill>
                  <a:latin typeface="Eras Medium ITC" panose="020B0602030504020804" pitchFamily="34" charset="0"/>
                </a:rPr>
                <a:t>Perception of noise</a:t>
              </a:r>
            </a:p>
          </p:txBody>
        </p:sp>
        <p:sp>
          <p:nvSpPr>
            <p:cNvPr id="50193" name="Text Box 8"/>
            <p:cNvSpPr txBox="1">
              <a:spLocks noChangeArrowheads="1"/>
            </p:cNvSpPr>
            <p:nvPr/>
          </p:nvSpPr>
          <p:spPr bwMode="auto">
            <a:xfrm>
              <a:off x="2571" y="2688"/>
              <a:ext cx="22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00A800"/>
                  </a:solidFill>
                  <a:latin typeface="Eras Medium ITC" panose="020B0602030504020804" pitchFamily="34" charset="0"/>
                </a:rPr>
                <a:t>Perception of smoothness of ride</a:t>
              </a:r>
            </a:p>
          </p:txBody>
        </p:sp>
        <p:sp>
          <p:nvSpPr>
            <p:cNvPr id="50194" name="Text Box 9"/>
            <p:cNvSpPr txBox="1">
              <a:spLocks noChangeArrowheads="1"/>
            </p:cNvSpPr>
            <p:nvPr/>
          </p:nvSpPr>
          <p:spPr bwMode="auto">
            <a:xfrm>
              <a:off x="2571" y="3024"/>
              <a:ext cx="16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00A800"/>
                  </a:solidFill>
                  <a:latin typeface="Eras Medium ITC" panose="020B0602030504020804" pitchFamily="34" charset="0"/>
                </a:rPr>
                <a:t>Perception of AC-system</a:t>
              </a:r>
            </a:p>
          </p:txBody>
        </p:sp>
      </p:grpSp>
      <p:sp>
        <p:nvSpPr>
          <p:cNvPr id="635914" name="Text Box 10">
            <a:hlinkClick r:id="rId2" action="ppaction://hlinkpres?slideindex=9&amp;slidetitle=Likert Scales (Summated Scales)"/>
          </p:cNvPr>
          <p:cNvSpPr txBox="1">
            <a:spLocks noChangeArrowheads="1"/>
          </p:cNvSpPr>
          <p:nvPr/>
        </p:nvSpPr>
        <p:spPr bwMode="auto">
          <a:xfrm>
            <a:off x="3759504" y="5845034"/>
            <a:ext cx="348364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Eras Medium ITC" panose="020B0602030504020804" pitchFamily="34" charset="0"/>
              </a:rPr>
              <a:t>(Attributes/Features)</a:t>
            </a:r>
          </a:p>
        </p:txBody>
      </p:sp>
      <p:sp>
        <p:nvSpPr>
          <p:cNvPr id="635915" name="Line 11"/>
          <p:cNvSpPr>
            <a:spLocks noChangeShapeType="1"/>
          </p:cNvSpPr>
          <p:nvPr/>
        </p:nvSpPr>
        <p:spPr bwMode="auto">
          <a:xfrm flipV="1">
            <a:off x="2743200" y="393065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635916" name="Line 12"/>
          <p:cNvSpPr>
            <a:spLocks noChangeShapeType="1"/>
          </p:cNvSpPr>
          <p:nvPr/>
        </p:nvSpPr>
        <p:spPr bwMode="auto">
          <a:xfrm flipV="1">
            <a:off x="2743200" y="4387850"/>
            <a:ext cx="7620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743200" y="4616450"/>
            <a:ext cx="7620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2743200" y="4616450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762000" y="4387850"/>
            <a:ext cx="2852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Eras Medium ITC" panose="020B0602030504020804" pitchFamily="34" charset="0"/>
              </a:rPr>
              <a:t>Perception of </a:t>
            </a:r>
          </a:p>
          <a:p>
            <a:r>
              <a:rPr lang="en-US" sz="2000" dirty="0">
                <a:solidFill>
                  <a:srgbClr val="000000"/>
                </a:solidFill>
                <a:latin typeface="Eras Medium ITC" panose="020B0602030504020804" pitchFamily="34" charset="0"/>
              </a:rPr>
              <a:t>“quality”</a:t>
            </a:r>
          </a:p>
        </p:txBody>
      </p:sp>
      <p:sp>
        <p:nvSpPr>
          <p:cNvPr id="635920" name="Text Box 16"/>
          <p:cNvSpPr txBox="1">
            <a:spLocks noChangeArrowheads="1"/>
          </p:cNvSpPr>
          <p:nvPr/>
        </p:nvSpPr>
        <p:spPr bwMode="auto">
          <a:xfrm>
            <a:off x="762000" y="50736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Eras Medium ITC" panose="020B0602030504020804" pitchFamily="34" charset="0"/>
              </a:rPr>
              <a:t>(Factor)</a:t>
            </a:r>
          </a:p>
        </p:txBody>
      </p: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12775" y="3186308"/>
            <a:ext cx="315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Eras Medium ITC" panose="020B0602030504020804" pitchFamily="34" charset="0"/>
              </a:rPr>
              <a:t>Example: Car Ratings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utoUpdateAnimBg="0"/>
      <p:bldP spid="635914" grpId="0" autoUpdateAnimBg="0"/>
      <p:bldP spid="635915" grpId="0" animBg="1"/>
      <p:bldP spid="635916" grpId="0" animBg="1"/>
      <p:bldP spid="635917" grpId="0" animBg="1"/>
      <p:bldP spid="635918" grpId="0" animBg="1"/>
      <p:bldP spid="635919" grpId="0" autoUpdateAnimBg="0"/>
      <p:bldP spid="6359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Key point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 When we make up these higher-level dimensions/factors (K), we want to retain as much “information” as possible in the original Q items.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978982" y="4495800"/>
            <a:ext cx="486575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items </a:t>
            </a:r>
            <a:r>
              <a:rPr lang="en-US" sz="2400" dirty="0">
                <a:solidFill>
                  <a:schemeClr val="tx2"/>
                </a:solidFill>
                <a:latin typeface="+mn-lt"/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 K </a:t>
            </a:r>
            <a:r>
              <a:rPr lang="en-US" sz="2400" dirty="0">
                <a:solidFill>
                  <a:schemeClr val="tx2"/>
                </a:solidFill>
                <a:latin typeface="+mn-lt"/>
                <a:sym typeface="Symbol" pitchFamily="18" charset="2"/>
              </a:rPr>
              <a:t> Q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higher-level factors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5851" y="5497331"/>
            <a:ext cx="640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At the same time, we want to </a:t>
            </a:r>
            <a:r>
              <a:rPr lang="en-US" sz="2000" u="sng" dirty="0">
                <a:latin typeface="Eras Medium ITC" panose="020B0602030504020804" pitchFamily="34" charset="0"/>
              </a:rPr>
              <a:t>simplify</a:t>
            </a:r>
            <a:r>
              <a:rPr lang="en-US" sz="2000" dirty="0">
                <a:latin typeface="Eras Medium ITC" panose="020B0602030504020804" pitchFamily="34" charset="0"/>
              </a:rPr>
              <a:t> the data, If K&gt;Q, there is no point to conduct factor analysis…</a:t>
            </a:r>
          </a:p>
        </p:txBody>
      </p:sp>
    </p:spTree>
    <p:extLst>
      <p:ext uri="{BB962C8B-B14F-4D97-AF65-F5344CB8AC3E}">
        <p14:creationId xmlns:p14="http://schemas.microsoft.com/office/powerpoint/2010/main" val="362304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" y="751897"/>
            <a:ext cx="87630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So,  what is a construct (factor or dimension)?</a:t>
            </a: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auto">
          <a:xfrm>
            <a:off x="1295400" y="4052887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36" name="Text Box 4"/>
          <p:cNvSpPr txBox="1">
            <a:spLocks noChangeArrowheads="1"/>
          </p:cNvSpPr>
          <p:nvPr/>
        </p:nvSpPr>
        <p:spPr bwMode="auto">
          <a:xfrm>
            <a:off x="1371600" y="38989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888837" name="Rectangle 5"/>
          <p:cNvSpPr>
            <a:spLocks noChangeArrowheads="1"/>
          </p:cNvSpPr>
          <p:nvPr/>
        </p:nvSpPr>
        <p:spPr bwMode="auto">
          <a:xfrm>
            <a:off x="2286000" y="4052887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38" name="Rectangle 6"/>
          <p:cNvSpPr>
            <a:spLocks noChangeArrowheads="1"/>
          </p:cNvSpPr>
          <p:nvPr/>
        </p:nvSpPr>
        <p:spPr bwMode="auto">
          <a:xfrm>
            <a:off x="3276600" y="4052887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39" name="Rectangle 7"/>
          <p:cNvSpPr>
            <a:spLocks noChangeArrowheads="1"/>
          </p:cNvSpPr>
          <p:nvPr/>
        </p:nvSpPr>
        <p:spPr bwMode="auto">
          <a:xfrm>
            <a:off x="4191000" y="4052887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0" name="Text Box 8"/>
          <p:cNvSpPr txBox="1">
            <a:spLocks noChangeArrowheads="1"/>
          </p:cNvSpPr>
          <p:nvPr/>
        </p:nvSpPr>
        <p:spPr bwMode="auto">
          <a:xfrm>
            <a:off x="5394325" y="3840162"/>
            <a:ext cx="703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latin typeface="Helvetica" pitchFamily="34" charset="0"/>
              </a:rPr>
              <a:t>… </a:t>
            </a:r>
          </a:p>
        </p:txBody>
      </p:sp>
      <p:sp>
        <p:nvSpPr>
          <p:cNvPr id="888841" name="Rectangle 9"/>
          <p:cNvSpPr>
            <a:spLocks noChangeArrowheads="1"/>
          </p:cNvSpPr>
          <p:nvPr/>
        </p:nvSpPr>
        <p:spPr bwMode="auto">
          <a:xfrm>
            <a:off x="6096000" y="4052887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 flipV="1">
            <a:off x="1752600" y="3062287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3" name="Line 11"/>
          <p:cNvSpPr>
            <a:spLocks noChangeShapeType="1"/>
          </p:cNvSpPr>
          <p:nvPr/>
        </p:nvSpPr>
        <p:spPr bwMode="auto">
          <a:xfrm flipH="1" flipV="1">
            <a:off x="2514600" y="3062287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4" name="Line 12"/>
          <p:cNvSpPr>
            <a:spLocks noChangeShapeType="1"/>
          </p:cNvSpPr>
          <p:nvPr/>
        </p:nvSpPr>
        <p:spPr bwMode="auto">
          <a:xfrm flipH="1" flipV="1">
            <a:off x="2667000" y="3138487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5" name="Rectangle 13"/>
          <p:cNvSpPr>
            <a:spLocks noChangeArrowheads="1"/>
          </p:cNvSpPr>
          <p:nvPr/>
        </p:nvSpPr>
        <p:spPr bwMode="auto">
          <a:xfrm>
            <a:off x="1739900" y="2452687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6" name="Text Box 14"/>
          <p:cNvSpPr txBox="1">
            <a:spLocks noChangeArrowheads="1"/>
          </p:cNvSpPr>
          <p:nvPr/>
        </p:nvSpPr>
        <p:spPr bwMode="auto">
          <a:xfrm>
            <a:off x="1744663" y="2490787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pitchFamily="34" charset="0"/>
              </a:rPr>
              <a:t>Construct 1</a:t>
            </a:r>
          </a:p>
        </p:txBody>
      </p:sp>
      <p:sp>
        <p:nvSpPr>
          <p:cNvPr id="888847" name="Text Box 15"/>
          <p:cNvSpPr txBox="1">
            <a:spLocks noChangeArrowheads="1"/>
          </p:cNvSpPr>
          <p:nvPr/>
        </p:nvSpPr>
        <p:spPr bwMode="auto">
          <a:xfrm>
            <a:off x="3695700" y="24892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pitchFamily="34" charset="0"/>
              </a:rPr>
              <a:t>Construct 2</a:t>
            </a:r>
          </a:p>
        </p:txBody>
      </p:sp>
      <p:sp>
        <p:nvSpPr>
          <p:cNvPr id="888848" name="Rectangle 16"/>
          <p:cNvSpPr>
            <a:spLocks noChangeArrowheads="1"/>
          </p:cNvSpPr>
          <p:nvPr/>
        </p:nvSpPr>
        <p:spPr bwMode="auto">
          <a:xfrm>
            <a:off x="3690938" y="2452687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9" name="Line 17"/>
          <p:cNvSpPr>
            <a:spLocks noChangeShapeType="1"/>
          </p:cNvSpPr>
          <p:nvPr/>
        </p:nvSpPr>
        <p:spPr bwMode="auto">
          <a:xfrm flipV="1">
            <a:off x="2057400" y="3062287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50" name="Line 18"/>
          <p:cNvSpPr>
            <a:spLocks noChangeShapeType="1"/>
          </p:cNvSpPr>
          <p:nvPr/>
        </p:nvSpPr>
        <p:spPr bwMode="auto">
          <a:xfrm flipV="1">
            <a:off x="4419600" y="306228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51" name="Line 19"/>
          <p:cNvSpPr>
            <a:spLocks noChangeShapeType="1"/>
          </p:cNvSpPr>
          <p:nvPr/>
        </p:nvSpPr>
        <p:spPr bwMode="auto">
          <a:xfrm flipV="1">
            <a:off x="6553200" y="3062287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52" name="Rectangle 20"/>
          <p:cNvSpPr>
            <a:spLocks noChangeArrowheads="1"/>
          </p:cNvSpPr>
          <p:nvPr/>
        </p:nvSpPr>
        <p:spPr bwMode="auto">
          <a:xfrm>
            <a:off x="5940425" y="2435225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5927725" y="2471737"/>
            <a:ext cx="177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pitchFamily="34" charset="0"/>
              </a:rPr>
              <a:t>Construct K</a:t>
            </a:r>
          </a:p>
        </p:txBody>
      </p:sp>
      <p:sp>
        <p:nvSpPr>
          <p:cNvPr id="888854" name="Text Box 22"/>
          <p:cNvSpPr txBox="1">
            <a:spLocks noChangeArrowheads="1"/>
          </p:cNvSpPr>
          <p:nvPr/>
        </p:nvSpPr>
        <p:spPr bwMode="auto">
          <a:xfrm>
            <a:off x="1295400" y="4052887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" pitchFamily="34" charset="0"/>
              </a:rPr>
              <a:t>Item 1</a:t>
            </a:r>
          </a:p>
        </p:txBody>
      </p:sp>
      <p:sp>
        <p:nvSpPr>
          <p:cNvPr id="888855" name="Text Box 23"/>
          <p:cNvSpPr txBox="1">
            <a:spLocks noChangeArrowheads="1"/>
          </p:cNvSpPr>
          <p:nvPr/>
        </p:nvSpPr>
        <p:spPr bwMode="auto">
          <a:xfrm>
            <a:off x="2286000" y="4052887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Helvetica" pitchFamily="34" charset="0"/>
              </a:rPr>
              <a:t>Item 2</a:t>
            </a:r>
          </a:p>
        </p:txBody>
      </p:sp>
      <p:sp>
        <p:nvSpPr>
          <p:cNvPr id="888856" name="Text Box 24"/>
          <p:cNvSpPr txBox="1">
            <a:spLocks noChangeArrowheads="1"/>
          </p:cNvSpPr>
          <p:nvPr/>
        </p:nvSpPr>
        <p:spPr bwMode="auto">
          <a:xfrm>
            <a:off x="3352800" y="4052887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Helvetica" pitchFamily="34" charset="0"/>
              </a:rPr>
              <a:t>Item 3</a:t>
            </a:r>
          </a:p>
        </p:txBody>
      </p:sp>
      <p:sp>
        <p:nvSpPr>
          <p:cNvPr id="888857" name="Text Box 25"/>
          <p:cNvSpPr txBox="1">
            <a:spLocks noChangeArrowheads="1"/>
          </p:cNvSpPr>
          <p:nvPr/>
        </p:nvSpPr>
        <p:spPr bwMode="auto">
          <a:xfrm>
            <a:off x="4267200" y="4052887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Helvetica" pitchFamily="34" charset="0"/>
              </a:rPr>
              <a:t>Item 4</a:t>
            </a:r>
          </a:p>
        </p:txBody>
      </p:sp>
      <p:sp>
        <p:nvSpPr>
          <p:cNvPr id="888858" name="Text Box 26"/>
          <p:cNvSpPr txBox="1">
            <a:spLocks noChangeArrowheads="1"/>
          </p:cNvSpPr>
          <p:nvPr/>
        </p:nvSpPr>
        <p:spPr bwMode="auto">
          <a:xfrm>
            <a:off x="6096000" y="4052887"/>
            <a:ext cx="9001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" pitchFamily="34" charset="0"/>
              </a:rPr>
              <a:t>Item Q</a:t>
            </a:r>
          </a:p>
        </p:txBody>
      </p:sp>
      <p:sp>
        <p:nvSpPr>
          <p:cNvPr id="888859" name="Text Box 27"/>
          <p:cNvSpPr txBox="1">
            <a:spLocks noChangeArrowheads="1"/>
          </p:cNvSpPr>
          <p:nvPr/>
        </p:nvSpPr>
        <p:spPr bwMode="auto">
          <a:xfrm>
            <a:off x="1" y="4936907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ras Medium ITC" panose="020B0602030504020804" pitchFamily="34" charset="0"/>
              </a:rPr>
              <a:t>A construct is comprised of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a subset of items</a:t>
            </a:r>
            <a:r>
              <a:rPr lang="en-US" sz="2400" dirty="0">
                <a:latin typeface="Eras Medium ITC" panose="020B0602030504020804" pitchFamily="34" charset="0"/>
              </a:rPr>
              <a:t> that are measuring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the relevant higher latent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factor/dimensions</a:t>
            </a:r>
            <a:r>
              <a:rPr lang="en-US" sz="2400" dirty="0">
                <a:latin typeface="Eras Medium ITC" panose="020B0602030504020804" pitchFamily="34" charset="0"/>
              </a:rPr>
              <a:t>.</a:t>
            </a:r>
          </a:p>
        </p:txBody>
      </p:sp>
      <p:sp>
        <p:nvSpPr>
          <p:cNvPr id="888861" name="Line 29"/>
          <p:cNvSpPr>
            <a:spLocks noChangeShapeType="1"/>
          </p:cNvSpPr>
          <p:nvPr/>
        </p:nvSpPr>
        <p:spPr bwMode="auto">
          <a:xfrm flipV="1">
            <a:off x="4495800" y="3138487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18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32766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6400" y="3276600"/>
            <a:ext cx="1219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863" y="2768203"/>
            <a:ext cx="14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Not so ideal but this happens in real data</a:t>
            </a:r>
          </a:p>
        </p:txBody>
      </p:sp>
    </p:spTree>
    <p:extLst>
      <p:ext uri="{BB962C8B-B14F-4D97-AF65-F5344CB8AC3E}">
        <p14:creationId xmlns:p14="http://schemas.microsoft.com/office/powerpoint/2010/main" val="21651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Methodological Benefits</a:t>
            </a:r>
          </a:p>
        </p:txBody>
      </p:sp>
      <p:sp>
        <p:nvSpPr>
          <p:cNvPr id="890892" name="Rectangle 12"/>
          <p:cNvSpPr>
            <a:spLocks noGrp="1" noChangeArrowheads="1"/>
          </p:cNvSpPr>
          <p:nvPr>
            <p:ph idx="1"/>
          </p:nvPr>
        </p:nvSpPr>
        <p:spPr>
          <a:xfrm>
            <a:off x="628650" y="1698395"/>
            <a:ext cx="8210550" cy="4576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Simplicity:</a:t>
            </a:r>
            <a:r>
              <a:rPr lang="en-US" sz="2400" dirty="0">
                <a:latin typeface="Eras Medium ITC" panose="020B0602030504020804" pitchFamily="34" charset="0"/>
              </a:rPr>
              <a:t> Reduce redundancies in survey items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400" dirty="0">
                <a:latin typeface="Eras Medium ITC" panose="020B0602030504020804" pitchFamily="34" charset="0"/>
              </a:rPr>
              <a:t>-- </a:t>
            </a:r>
            <a:r>
              <a:rPr lang="en-US" sz="2200" dirty="0">
                <a:latin typeface="Eras Medium ITC" panose="020B0602030504020804" pitchFamily="34" charset="0"/>
              </a:rPr>
              <a:t>Multiple survey items whose responses are so highly correlated that they are essentially redundant.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Collinearity issue</a:t>
            </a:r>
            <a:r>
              <a:rPr lang="en-US" sz="2400" dirty="0">
                <a:latin typeface="Eras Medium ITC" panose="020B0602030504020804" pitchFamily="34" charset="0"/>
              </a:rPr>
              <a:t>: Create uncorrelated (orthogonal) measures useful for clustering, regression and other methods.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200" dirty="0">
                <a:latin typeface="Eras Medium ITC" panose="020B0602030504020804" pitchFamily="34" charset="0"/>
              </a:rPr>
              <a:t>-- Multicollinearity is no longer a problem (one of solutions for collinearity problem between independent variables)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Overall, get “clean” estimates of the effect of each construct on the dependent measure of interest.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400" dirty="0">
              <a:latin typeface="Eras Medium ITC" panose="020B06020305040208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303" y="28099"/>
            <a:ext cx="6647936" cy="1325563"/>
          </a:xfrm>
        </p:spPr>
        <p:txBody>
          <a:bodyPr/>
          <a:lstStyle/>
          <a:p>
            <a:r>
              <a:rPr lang="en-US" dirty="0"/>
              <a:t>MKT 591: Course Roadmap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C48BB-8914-42F6-A238-FACE9FB4AC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46056" y="1913930"/>
            <a:ext cx="3999" cy="2652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7" idx="2"/>
            <a:endCxn id="84" idx="0"/>
          </p:cNvCxnSpPr>
          <p:nvPr/>
        </p:nvCxnSpPr>
        <p:spPr>
          <a:xfrm flipH="1">
            <a:off x="4117325" y="1696824"/>
            <a:ext cx="673959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83" idx="2"/>
          </p:cNvCxnSpPr>
          <p:nvPr/>
        </p:nvCxnSpPr>
        <p:spPr>
          <a:xfrm>
            <a:off x="2835612" y="1913929"/>
            <a:ext cx="4078" cy="286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74021" y="2581382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182898" y="3986033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27636" y="2573429"/>
            <a:ext cx="1281067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Measurement Scales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9812" y="1390709"/>
            <a:ext cx="1371600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Prediction / Regression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16918" y="2224585"/>
            <a:ext cx="1200813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Demand Forecasting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9764" y="1389047"/>
            <a:ext cx="1023039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Forecasting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26421" y="2200382"/>
            <a:ext cx="1066800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Simple Linear Regression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35298" y="3695316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Multiple Regression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5298" y="5103147"/>
            <a:ext cx="1066800" cy="954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Logistic Regression (Consumer Choice)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844" y="1390709"/>
            <a:ext cx="1557859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Review of Quant Market Research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68334" y="2563101"/>
            <a:ext cx="3255" cy="143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94" y="3358259"/>
            <a:ext cx="1414201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Discrete Analysis (</a:t>
            </a:r>
            <a:r>
              <a:rPr lang="en-US" dirty="0" err="1"/>
              <a:t>CrossTab</a:t>
            </a:r>
            <a:r>
              <a:rPr lang="en-US" dirty="0"/>
              <a:t>)</a:t>
            </a: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54002" y="2835039"/>
            <a:ext cx="26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6334" y="4196750"/>
            <a:ext cx="1302369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Continuous Analysis (Correlation)</a:t>
            </a:r>
          </a:p>
        </p:txBody>
      </p:sp>
      <p:cxnSp>
        <p:nvCxnSpPr>
          <p:cNvPr id="94" name="Straight Connector 93"/>
          <p:cNvCxnSpPr>
            <a:endCxn id="75" idx="1"/>
          </p:cNvCxnSpPr>
          <p:nvPr/>
        </p:nvCxnSpPr>
        <p:spPr>
          <a:xfrm flipV="1">
            <a:off x="263834" y="3619869"/>
            <a:ext cx="23826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90" idx="1"/>
          </p:cNvCxnSpPr>
          <p:nvPr/>
        </p:nvCxnSpPr>
        <p:spPr>
          <a:xfrm flipV="1">
            <a:off x="250052" y="4566082"/>
            <a:ext cx="256282" cy="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00583" y="1411455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Market Segmentation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182898" y="3986034"/>
            <a:ext cx="0" cy="61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76416" y="460153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58149" y="2224585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Customer Classification</a:t>
            </a:r>
          </a:p>
        </p:txBody>
      </p:sp>
      <p:cxnSp>
        <p:nvCxnSpPr>
          <p:cNvPr id="76" name="Straight Connector 75"/>
          <p:cNvCxnSpPr>
            <a:stCxn id="91" idx="2"/>
            <a:endCxn id="78" idx="0"/>
          </p:cNvCxnSpPr>
          <p:nvPr/>
        </p:nvCxnSpPr>
        <p:spPr>
          <a:xfrm flipH="1">
            <a:off x="2859819" y="2939047"/>
            <a:ext cx="2" cy="11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26419" y="3054501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Categorical Variables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73477" y="3054501"/>
            <a:ext cx="1114286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Discriminant Analysis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7833" y="3687493"/>
            <a:ext cx="1089193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Classifier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2897" y="3523196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Extracting Features by Text Analytics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18932" y="2227673"/>
            <a:ext cx="122961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Factor Analysis</a:t>
            </a:r>
          </a:p>
        </p:txBody>
      </p:sp>
      <p:cxnSp>
        <p:nvCxnSpPr>
          <p:cNvPr id="125" name="Straight Connector 124"/>
          <p:cNvCxnSpPr>
            <a:stCxn id="87" idx="2"/>
            <a:endCxn id="68" idx="0"/>
          </p:cNvCxnSpPr>
          <p:nvPr/>
        </p:nvCxnSpPr>
        <p:spPr>
          <a:xfrm>
            <a:off x="4791284" y="1696824"/>
            <a:ext cx="681671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6" idx="1"/>
          </p:cNvCxnSpPr>
          <p:nvPr/>
        </p:nvCxnSpPr>
        <p:spPr>
          <a:xfrm flipH="1" flipV="1">
            <a:off x="4858151" y="3313217"/>
            <a:ext cx="115326" cy="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218932" y="1426269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Features &amp; Dimensions</a:t>
            </a:r>
          </a:p>
        </p:txBody>
      </p:sp>
      <p:cxnSp>
        <p:nvCxnSpPr>
          <p:cNvPr id="145" name="Straight Connector 144"/>
          <p:cNvCxnSpPr>
            <a:stCxn id="142" idx="2"/>
            <a:endCxn id="113" idx="0"/>
          </p:cNvCxnSpPr>
          <p:nvPr/>
        </p:nvCxnSpPr>
        <p:spPr>
          <a:xfrm>
            <a:off x="6833738" y="1949489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33738" y="275089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00583" y="2993989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Advanced Model-based Segmentation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00583" y="2212859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Segmentation Basic</a:t>
            </a:r>
          </a:p>
        </p:txBody>
      </p:sp>
      <p:cxnSp>
        <p:nvCxnSpPr>
          <p:cNvPr id="150" name="Straight Connector 149"/>
          <p:cNvCxnSpPr>
            <a:endCxn id="149" idx="0"/>
          </p:cNvCxnSpPr>
          <p:nvPr/>
        </p:nvCxnSpPr>
        <p:spPr>
          <a:xfrm>
            <a:off x="8315389" y="1934675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315389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700583" y="4000250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Spatial Segmentation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315389" y="3747467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5" y="5958579"/>
            <a:ext cx="2517112" cy="58033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21874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16919" y="2993989"/>
            <a:ext cx="1089191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BASS Diffusion Model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5287" y="4384434"/>
            <a:ext cx="1114284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Tree Models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858149" y="4560846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7" idx="1"/>
          </p:cNvCxnSpPr>
          <p:nvPr/>
        </p:nvCxnSpPr>
        <p:spPr>
          <a:xfrm flipH="1" flipV="1">
            <a:off x="4858149" y="3947053"/>
            <a:ext cx="139684" cy="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>
            <a:off x="4854789" y="2530773"/>
            <a:ext cx="3360" cy="26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3089" y="2965286"/>
            <a:ext cx="1229612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MDS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6810380" y="327642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85287" y="4897980"/>
            <a:ext cx="1114284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Deep Learning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4854789" y="5155173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569" y="5880827"/>
            <a:ext cx="1302369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Statistics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26419" y="4412194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Issues in Regression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182898" y="4566082"/>
            <a:ext cx="0" cy="79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93132" y="534906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1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7924800" cy="617537"/>
          </a:xfrm>
          <a:noFill/>
        </p:spPr>
        <p:txBody>
          <a:bodyPr lIns="90488" tIns="44450" rIns="90488" bIns="44450"/>
          <a:lstStyle/>
          <a:p>
            <a:pPr algn="ctr" eaLnBrk="1" hangingPunct="1"/>
            <a:r>
              <a:rPr lang="en-US" dirty="0">
                <a:latin typeface="Eras Medium ITC" panose="020B0602030504020804" pitchFamily="34" charset="0"/>
              </a:rPr>
              <a:t>Outputs from Factor Analysis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4005"/>
            <a:ext cx="7829550" cy="377582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latin typeface="Eras Medium ITC" panose="020B0602030504020804" pitchFamily="34" charset="0"/>
              </a:rPr>
              <a:t>Factor loadings:</a:t>
            </a:r>
            <a:r>
              <a:rPr lang="en-US" sz="2400" dirty="0">
                <a:latin typeface="Eras Medium ITC" panose="020B0602030504020804" pitchFamily="34" charset="0"/>
              </a:rPr>
              <a:t> Weights that determine how each </a:t>
            </a:r>
            <a:r>
              <a:rPr lang="en-US" sz="2400" dirty="0">
                <a:solidFill>
                  <a:srgbClr val="0000CC"/>
                </a:solidFill>
                <a:latin typeface="Eras Medium ITC" panose="020B0602030504020804" pitchFamily="34" charset="0"/>
              </a:rPr>
              <a:t>factor</a:t>
            </a:r>
            <a:r>
              <a:rPr lang="en-US" sz="2400" dirty="0">
                <a:latin typeface="Eras Medium ITC" panose="020B0602030504020804" pitchFamily="34" charset="0"/>
              </a:rPr>
              <a:t> affects each attribute. The loadings help you to determine the name (i.e., labeling) that best describes the factor.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Eras Medium ITC" panose="020B06020305040208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latin typeface="Eras Medium ITC" panose="020B0602030504020804" pitchFamily="34" charset="0"/>
              </a:rPr>
              <a:t>Factor scores:</a:t>
            </a:r>
            <a:r>
              <a:rPr lang="en-US" sz="2400" dirty="0">
                <a:latin typeface="Eras Medium ITC" panose="020B0602030504020804" pitchFamily="34" charset="0"/>
              </a:rPr>
              <a:t> These are the respondents’ inferred ratings on the underlying basic dimension (e.g., a ‘quality’ rating) – can be used for regression analysis.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Eras Medium ITC" panose="020B0602030504020804" pitchFamily="34" charset="0"/>
              </a:rPr>
              <a:t>		e.g.,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70" y="4792117"/>
            <a:ext cx="2913860" cy="15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5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03" name="Rectangle 7"/>
          <p:cNvSpPr>
            <a:spLocks noGrp="1" noChangeArrowheads="1"/>
          </p:cNvSpPr>
          <p:nvPr>
            <p:ph type="title"/>
          </p:nvPr>
        </p:nvSpPr>
        <p:spPr>
          <a:xfrm>
            <a:off x="628650" y="694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Factor Analysis Procedure - Step 0:</a:t>
            </a:r>
            <a:br>
              <a:rPr lang="en-US" sz="3200" dirty="0">
                <a:latin typeface="Eras Medium ITC" panose="020B0602030504020804" pitchFamily="34" charset="0"/>
              </a:rPr>
            </a:br>
            <a:r>
              <a:rPr lang="en-US" sz="3200" dirty="0">
                <a:latin typeface="Eras Medium ITC" panose="020B0602030504020804" pitchFamily="34" charset="0"/>
              </a:rPr>
              <a:t>Identify your problem</a:t>
            </a:r>
          </a:p>
        </p:txBody>
      </p:sp>
      <p:sp>
        <p:nvSpPr>
          <p:cNvPr id="925704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2187575"/>
            <a:ext cx="8458200" cy="4351338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STEP 0:</a:t>
            </a:r>
            <a:r>
              <a:rPr lang="en-US" sz="1700" dirty="0">
                <a:latin typeface="Eras Medium ITC" panose="020B0602030504020804" pitchFamily="34" charset="0"/>
              </a:rPr>
              <a:t> 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Think about “why do we need factor analysis?”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Factor analysis can help to solve marketing analytics problem? (Understanding simplified dimensions/factors of the market)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Check the number of variables &amp; their interpretability and correlations structure between multiple independent variables (exploratory analysis).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03" name="Rectangle 7"/>
          <p:cNvSpPr>
            <a:spLocks noGrp="1" noChangeArrowheads="1"/>
          </p:cNvSpPr>
          <p:nvPr>
            <p:ph type="title"/>
          </p:nvPr>
        </p:nvSpPr>
        <p:spPr>
          <a:xfrm>
            <a:off x="656904" y="11936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 Step 1: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How many factors?</a:t>
            </a:r>
          </a:p>
        </p:txBody>
      </p:sp>
      <p:sp>
        <p:nvSpPr>
          <p:cNvPr id="925704" name="Rectangle 8"/>
          <p:cNvSpPr>
            <a:spLocks noGrp="1" noChangeArrowheads="1"/>
          </p:cNvSpPr>
          <p:nvPr>
            <p:ph idx="1"/>
          </p:nvPr>
        </p:nvSpPr>
        <p:spPr>
          <a:xfrm>
            <a:off x="628650" y="1502088"/>
            <a:ext cx="7886700" cy="4670111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STEP 1: Determine the number of factors K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Criterion 1 (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Eigenvalues</a:t>
            </a:r>
            <a:r>
              <a:rPr lang="en-US" sz="2400" dirty="0">
                <a:latin typeface="Eras Medium ITC" panose="020B0602030504020804" pitchFamily="34" charset="0"/>
              </a:rPr>
              <a:t>): </a:t>
            </a:r>
          </a:p>
          <a:p>
            <a:pPr lvl="2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Keep all factors with eigenvalues &gt; 1 (commonly used). 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Criterion 2 (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A Scree Plot – graphically</a:t>
            </a:r>
            <a:r>
              <a:rPr lang="en-US" sz="2400" dirty="0">
                <a:latin typeface="Eras Medium ITC" panose="020B0602030504020804" pitchFamily="34" charset="0"/>
              </a:rPr>
              <a:t>):</a:t>
            </a:r>
          </a:p>
          <a:p>
            <a:pPr lvl="2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Plot on Y-axis the % variance explained or the eigenvalues and on the x-axis the number of factors.  </a:t>
            </a:r>
          </a:p>
          <a:p>
            <a:pPr lvl="2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Look for a “kink” in the plot.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Criterion 3 (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% of explained variance</a:t>
            </a:r>
            <a:r>
              <a:rPr lang="en-US" sz="2400" dirty="0">
                <a:latin typeface="Eras Medium ITC" panose="020B0602030504020804" pitchFamily="34" charset="0"/>
              </a:rPr>
              <a:t>): </a:t>
            </a:r>
          </a:p>
          <a:p>
            <a:pPr lvl="2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Accept a factor analysis solution where % variance explained &gt; Z%.  (e.g. Z=50 or above).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592429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ras Medium ITC" panose="020B0602030504020804" pitchFamily="34" charset="0"/>
              </a:rPr>
              <a:t>Let’s see how to do this in R!</a:t>
            </a:r>
          </a:p>
        </p:txBody>
      </p:sp>
      <p:sp>
        <p:nvSpPr>
          <p:cNvPr id="4" name="Down Arrow 3"/>
          <p:cNvSpPr/>
          <p:nvPr/>
        </p:nvSpPr>
        <p:spPr>
          <a:xfrm rot="5400000">
            <a:off x="7971645" y="2010555"/>
            <a:ext cx="706410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9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249723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 Step 1: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How many factors?</a:t>
            </a:r>
          </a:p>
        </p:txBody>
      </p:sp>
      <p:sp>
        <p:nvSpPr>
          <p:cNvPr id="1040392" name="Text Box 8"/>
          <p:cNvSpPr txBox="1">
            <a:spLocks noChangeArrowheads="1"/>
          </p:cNvSpPr>
          <p:nvPr/>
        </p:nvSpPr>
        <p:spPr bwMode="auto">
          <a:xfrm>
            <a:off x="228600" y="1752600"/>
            <a:ext cx="2224087" cy="20240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8" tIns="44450" rIns="90488" bIns="44450" anchor="b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Two factors with </a:t>
            </a:r>
            <a:r>
              <a:rPr lang="en-US" sz="1800" dirty="0" err="1">
                <a:latin typeface="Eras Medium ITC" panose="020B0602030504020804" pitchFamily="34" charset="0"/>
              </a:rPr>
              <a:t>eigenvalue</a:t>
            </a:r>
            <a:r>
              <a:rPr lang="en-US" sz="1800" dirty="0">
                <a:latin typeface="Eras Medium ITC" panose="020B0602030504020804" pitchFamily="34" charset="0"/>
              </a:rPr>
              <a:t> &gt; 1.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The first two factors account for 90% of the variance contained in the 5 variables.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7049"/>
              </p:ext>
            </p:extLst>
          </p:nvPr>
        </p:nvGraphicFramePr>
        <p:xfrm>
          <a:off x="3048000" y="1752600"/>
          <a:ext cx="5867400" cy="14630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Eigenvalue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Variability (%)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55.092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35.497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55.092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90.589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99.431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0391" name="Rectangle 7"/>
          <p:cNvSpPr>
            <a:spLocks noChangeArrowheads="1"/>
          </p:cNvSpPr>
          <p:nvPr/>
        </p:nvSpPr>
        <p:spPr bwMode="auto">
          <a:xfrm>
            <a:off x="4495800" y="2231231"/>
            <a:ext cx="16764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stCxn id="1040392" idx="3"/>
            <a:endCxn id="1040391" idx="1"/>
          </p:cNvCxnSpPr>
          <p:nvPr/>
        </p:nvCxnSpPr>
        <p:spPr bwMode="auto">
          <a:xfrm>
            <a:off x="2452687" y="2764631"/>
            <a:ext cx="204311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22331540"/>
              </p:ext>
            </p:extLst>
          </p:nvPr>
        </p:nvGraphicFramePr>
        <p:xfrm>
          <a:off x="2819400" y="3422698"/>
          <a:ext cx="4191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92" grpId="0" animBg="1"/>
      <p:bldP spid="10403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33697"/>
            <a:ext cx="7886700" cy="1325563"/>
          </a:xfrm>
        </p:spPr>
        <p:txBody>
          <a:bodyPr/>
          <a:lstStyle/>
          <a:p>
            <a:r>
              <a:rPr lang="en-US" dirty="0"/>
              <a:t>In R, (</a:t>
            </a:r>
            <a:r>
              <a:rPr lang="en-US" dirty="0" err="1"/>
              <a:t>nFactors</a:t>
            </a:r>
            <a:r>
              <a:rPr lang="en-US" dirty="0"/>
              <a:t> package) for selecting number of factors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20904"/>
            <a:ext cx="607507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150859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Optical coordinates (</a:t>
            </a:r>
            <a:r>
              <a:rPr lang="en-US" sz="1600" dirty="0" err="1">
                <a:latin typeface="Eras Medium ITC" panose="020B0602030504020804" pitchFamily="34" charset="0"/>
              </a:rPr>
              <a:t>oc</a:t>
            </a:r>
            <a:r>
              <a:rPr lang="en-US" sz="1600" dirty="0">
                <a:latin typeface="Eras Medium ITC" panose="020B0602030504020804" pitchFamily="34" charset="0"/>
              </a:rPr>
              <a:t>); Acceleration factors (</a:t>
            </a:r>
            <a:r>
              <a:rPr lang="en-US" sz="1600" dirty="0" err="1">
                <a:latin typeface="Eras Medium ITC" panose="020B0602030504020804" pitchFamily="34" charset="0"/>
              </a:rPr>
              <a:t>af</a:t>
            </a:r>
            <a:r>
              <a:rPr lang="en-US" sz="1600" dirty="0">
                <a:latin typeface="Eras Medium ITC" panose="020B0602030504020804" pitchFamily="34" charset="0"/>
              </a:rPr>
              <a:t>); Parallel analysis; Kaiser rule.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Eras Medium ITC" panose="020B0602030504020804" pitchFamily="34" charset="0"/>
              </a:rPr>
              <a:t>You don’t have to know but if you really want, please see </a:t>
            </a:r>
            <a:r>
              <a:rPr lang="en-US" sz="1600" dirty="0" err="1">
                <a:latin typeface="Eras Medium ITC" panose="020B0602030504020804" pitchFamily="34" charset="0"/>
              </a:rPr>
              <a:t>nFactors</a:t>
            </a:r>
            <a:r>
              <a:rPr lang="en-US" sz="1600" dirty="0">
                <a:latin typeface="Eras Medium ITC" panose="020B0602030504020804" pitchFamily="34" charset="0"/>
              </a:rPr>
              <a:t> package manual</a:t>
            </a:r>
          </a:p>
          <a:p>
            <a:endParaRPr lang="en-US" sz="1600" dirty="0">
              <a:latin typeface="Eras Medium ITC" panose="020B06020305040208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86000" y="2023370"/>
            <a:ext cx="914400" cy="9407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9134" y="3533082"/>
            <a:ext cx="5877865" cy="4572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0950" y="59265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Eigenvalues &gt; 1 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43200" y="3990282"/>
            <a:ext cx="1004001" cy="19533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3963" y="2974379"/>
            <a:ext cx="2957437" cy="4572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24128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 R (Orthogonal factors)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8425" y="6122656"/>
            <a:ext cx="2057400" cy="365125"/>
          </a:xfrm>
        </p:spPr>
        <p:txBody>
          <a:bodyPr/>
          <a:lstStyle/>
          <a:p>
            <a:fld id="{73F745A3-825B-4CCC-BF7D-E14E91C43CE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600200"/>
            <a:ext cx="5981700" cy="4553738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7" name="Oval 6"/>
          <p:cNvSpPr/>
          <p:nvPr/>
        </p:nvSpPr>
        <p:spPr>
          <a:xfrm>
            <a:off x="3343275" y="5176505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33475" y="3347705"/>
            <a:ext cx="1905000" cy="1334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38475" y="2664882"/>
            <a:ext cx="4267200" cy="134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90975" y="2664882"/>
            <a:ext cx="3314700" cy="2511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5675" y="2437481"/>
            <a:ext cx="170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Interpretation?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475" y="5557505"/>
            <a:ext cx="5314950" cy="596433"/>
          </a:xfrm>
          <a:prstGeom prst="rect">
            <a:avLst/>
          </a:prstGeom>
          <a:noFill/>
          <a:ln>
            <a:solidFill>
              <a:srgbClr val="0033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6300" y="6260191"/>
            <a:ext cx="661035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  <a:sym typeface="Wingdings" panose="05000000000000000000" pitchFamily="2" charset="2"/>
              </a:rPr>
              <a:t>Don’t use this testing… (not commonly used.)  cf., it is t</a:t>
            </a:r>
            <a:r>
              <a:rPr lang="en-US" sz="1600" dirty="0">
                <a:latin typeface="Eras Medium ITC" panose="020B0602030504020804" pitchFamily="34" charset="0"/>
              </a:rPr>
              <a:t>esting for null hypothesis that 2 factors are having perfect fit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5600" y="6078206"/>
            <a:ext cx="142875" cy="181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5638800" cy="762000"/>
          </a:xfrm>
          <a:noFill/>
        </p:spPr>
        <p:txBody>
          <a:bodyPr anchor="b">
            <a:normAutofit fontScale="90000"/>
          </a:bodyPr>
          <a:lstStyle/>
          <a:p>
            <a:pPr algn="ctr"/>
            <a:br>
              <a:rPr lang="en-US" sz="3200" i="1" dirty="0">
                <a:latin typeface="Eras Medium ITC" panose="020B0602030504020804" pitchFamily="34" charset="0"/>
              </a:rPr>
            </a:br>
            <a:r>
              <a:rPr lang="en-US" sz="2800" dirty="0">
                <a:latin typeface="Eras Medium ITC" panose="020B0602030504020804" pitchFamily="34" charset="0"/>
              </a:rPr>
              <a:t>Factor Analysis Step 2:</a:t>
            </a:r>
            <a:br>
              <a:rPr lang="en-US" sz="2800" dirty="0">
                <a:latin typeface="Eras Medium ITC" panose="020B0602030504020804" pitchFamily="34" charset="0"/>
              </a:rPr>
            </a:br>
            <a:r>
              <a:rPr lang="en-US" sz="3200" dirty="0">
                <a:latin typeface="Eras Medium ITC" panose="020B0602030504020804" pitchFamily="34" charset="0"/>
                <a:cs typeface="Times New Roman" pitchFamily="18" charset="0"/>
              </a:rPr>
              <a:t>Factor Rotation</a:t>
            </a:r>
            <a:endParaRPr lang="en-US" sz="3200" dirty="0">
              <a:latin typeface="Eras Medium ITC" panose="020B0602030504020804" pitchFamily="34" charset="0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628776"/>
            <a:ext cx="7886700" cy="4924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Eras Medium ITC" panose="020B0602030504020804" pitchFamily="34" charset="0"/>
                <a:cs typeface="Times New Roman" pitchFamily="18" charset="0"/>
              </a:rPr>
              <a:t>To enhance the interpretability of the factors </a:t>
            </a:r>
            <a:r>
              <a:rPr lang="en-US" sz="2400" dirty="0">
                <a:latin typeface="Eras Medium ITC" panose="020B0602030504020804" pitchFamily="34" charset="0"/>
                <a:cs typeface="Times New Roman" pitchFamily="18" charset="0"/>
              </a:rPr>
              <a:t>(Not Required but commonly used)</a:t>
            </a:r>
            <a:r>
              <a:rPr lang="en-US" sz="2400" dirty="0">
                <a:solidFill>
                  <a:srgbClr val="000000"/>
                </a:solidFill>
                <a:latin typeface="Eras Medium ITC" panose="020B0602030504020804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Eras Medium ITC" panose="020B0602030504020804" pitchFamily="34" charset="0"/>
                <a:cs typeface="Times New Roman" pitchFamily="18" charset="0"/>
              </a:rPr>
              <a:t>Varimax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Eras Medium ITC" panose="020B0602030504020804" pitchFamily="34" charset="0"/>
                <a:cs typeface="Times New Roman" pitchFamily="18" charset="0"/>
              </a:rPr>
              <a:t> procedure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Eras Medium ITC" panose="020B0602030504020804" pitchFamily="34" charset="0"/>
                <a:cs typeface="Times New Roman" pitchFamily="18" charset="0"/>
              </a:rPr>
              <a:t>: an orthogonal method of rotation that minimizes the number of variables with high loadings-- Orthogonal rotation results in factors that are uncorrelated (default in R ‘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Eras Medium ITC" panose="020B0602030504020804" pitchFamily="34" charset="0"/>
                <a:cs typeface="Times New Roman" pitchFamily="18" charset="0"/>
              </a:rPr>
              <a:t>factanal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Eras Medium ITC" panose="020B0602030504020804" pitchFamily="34" charset="0"/>
                <a:cs typeface="Times New Roman" pitchFamily="18" charset="0"/>
              </a:rPr>
              <a:t>’ function). 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Eras Medium ITC" panose="020B0602030504020804" pitchFamily="34" charset="0"/>
                <a:cs typeface="Times New Roman" pitchFamily="18" charset="0"/>
              </a:rPr>
              <a:t>Oblique rotation</a:t>
            </a:r>
            <a:r>
              <a:rPr lang="en-US" sz="2400" dirty="0">
                <a:solidFill>
                  <a:srgbClr val="000000"/>
                </a:solidFill>
                <a:latin typeface="Eras Medium ITC" panose="020B0602030504020804" pitchFamily="34" charset="0"/>
                <a:cs typeface="Times New Roman" pitchFamily="18" charset="0"/>
              </a:rPr>
              <a:t> : the axes are not maintained at right angles, and the factors are correlated.  Sometimes, allowing for correlations among factors can simplify the factor pattern matrix.  </a:t>
            </a:r>
            <a:endParaRPr lang="en-US" sz="3600" dirty="0">
              <a:latin typeface="Eras Medium ITC" panose="020B0602030504020804" pitchFamily="34" charset="0"/>
            </a:endParaRP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1C41E8-A621-411E-B3BF-5065901157E0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1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547"/>
            <a:ext cx="6096000" cy="5324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-762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 R (with Oblique rotation)</a:t>
            </a:r>
          </a:p>
        </p:txBody>
      </p:sp>
      <p:sp>
        <p:nvSpPr>
          <p:cNvPr id="7" name="Oval 6"/>
          <p:cNvSpPr/>
          <p:nvPr/>
        </p:nvSpPr>
        <p:spPr>
          <a:xfrm>
            <a:off x="656690" y="2819400"/>
            <a:ext cx="1905000" cy="1334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46482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" y="4800600"/>
            <a:ext cx="2743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3310" y="516961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Factors are not orthogonal anymore</a:t>
            </a:r>
          </a:p>
        </p:txBody>
      </p:sp>
    </p:spTree>
    <p:extLst>
      <p:ext uri="{BB962C8B-B14F-4D97-AF65-F5344CB8AC3E}">
        <p14:creationId xmlns:p14="http://schemas.microsoft.com/office/powerpoint/2010/main" val="211411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459"/>
            <a:ext cx="7886700" cy="1325563"/>
          </a:xfrm>
        </p:spPr>
        <p:txBody>
          <a:bodyPr/>
          <a:lstStyle/>
          <a:p>
            <a:r>
              <a:rPr lang="en-US" dirty="0"/>
              <a:t>Factor Analysis Step 2:</a:t>
            </a:r>
            <a:br>
              <a:rPr lang="en-US" dirty="0"/>
            </a:br>
            <a:r>
              <a:rPr lang="en-US" dirty="0"/>
              <a:t>Factor Rotation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66899"/>
              </p:ext>
            </p:extLst>
          </p:nvPr>
        </p:nvGraphicFramePr>
        <p:xfrm>
          <a:off x="762000" y="1767840"/>
          <a:ext cx="2209800" cy="195072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Factor loadings: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2069"/>
              </p:ext>
            </p:extLst>
          </p:nvPr>
        </p:nvGraphicFramePr>
        <p:xfrm>
          <a:off x="3886200" y="1524000"/>
          <a:ext cx="2286000" cy="21945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Factor loadings after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Varimax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rotation: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47099101"/>
              </p:ext>
            </p:extLst>
          </p:nvPr>
        </p:nvGraphicFramePr>
        <p:xfrm>
          <a:off x="762000" y="3886200"/>
          <a:ext cx="2438400" cy="253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06825587"/>
              </p:ext>
            </p:extLst>
          </p:nvPr>
        </p:nvGraphicFramePr>
        <p:xfrm>
          <a:off x="3733800" y="3802538"/>
          <a:ext cx="2438400" cy="265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77478" y="2513191"/>
            <a:ext cx="1676400" cy="92333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Loading values are changed…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53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317249"/>
            <a:ext cx="7886700" cy="1325563"/>
          </a:xfrm>
        </p:spPr>
        <p:txBody>
          <a:bodyPr/>
          <a:lstStyle/>
          <a:p>
            <a:r>
              <a:rPr lang="en-US" dirty="0"/>
              <a:t>Factor Analysis Step 3:</a:t>
            </a:r>
            <a:br>
              <a:rPr lang="en-US" dirty="0"/>
            </a:br>
            <a:r>
              <a:rPr lang="en-US" dirty="0"/>
              <a:t>Assign attributes to factors</a:t>
            </a:r>
          </a:p>
        </p:txBody>
      </p:sp>
      <p:sp>
        <p:nvSpPr>
          <p:cNvPr id="92775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STEP 3: Assign original attributes (X) to factors (F)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Look at factor loading matrix L.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Determine a critical value L* (e.g. 0.7, 0.6, etc. – Analysts can decide this threshold).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Say all X’s with |L| </a:t>
            </a:r>
            <a:r>
              <a:rPr lang="en-US" sz="2400" dirty="0">
                <a:latin typeface="Eras Medium ITC" panose="020B0602030504020804" pitchFamily="34" charset="0"/>
                <a:sym typeface="Symbol" pitchFamily="18" charset="2"/>
              </a:rPr>
              <a:t> </a:t>
            </a:r>
            <a:r>
              <a:rPr lang="en-US" sz="2400" dirty="0">
                <a:latin typeface="Eras Medium ITC" panose="020B0602030504020804" pitchFamily="34" charset="0"/>
              </a:rPr>
              <a:t>L* load on factor F </a:t>
            </a:r>
          </a:p>
          <a:p>
            <a:pPr marL="342900" lvl="1" indent="0">
              <a:lnSpc>
                <a:spcPct val="115000"/>
              </a:lnSpc>
              <a:buNone/>
            </a:pPr>
            <a:r>
              <a:rPr lang="en-US" sz="2400" dirty="0">
                <a:latin typeface="Eras Medium ITC" panose="020B0602030504020804" pitchFamily="34" charset="0"/>
              </a:rPr>
              <a:t>    (e.g., |-0.75|&gt;0.7*, if the analyst choose 0.7 as L*)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Class Outline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847851"/>
            <a:ext cx="828675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Dimension Reduction Methods</a:t>
            </a:r>
          </a:p>
          <a:p>
            <a:pPr lvl="2">
              <a:lnSpc>
                <a:spcPct val="150000"/>
              </a:lnSpc>
            </a:pPr>
            <a:r>
              <a:rPr lang="en-US" sz="2500" dirty="0">
                <a:latin typeface="Eras Medium ITC" panose="020B0602030504020804" pitchFamily="34" charset="0"/>
              </a:rPr>
              <a:t>Factor Analysis</a:t>
            </a:r>
          </a:p>
          <a:p>
            <a:pPr lvl="2">
              <a:lnSpc>
                <a:spcPct val="150000"/>
              </a:lnSpc>
            </a:pPr>
            <a:r>
              <a:rPr lang="en-US" sz="2500" dirty="0">
                <a:latin typeface="Eras Medium ITC" panose="020B0602030504020804" pitchFamily="34" charset="0"/>
              </a:rPr>
              <a:t>Principal Component Analysis (Not today)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Dimension Reduction Practice using R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Eras Medium ITC" panose="020B0602030504020804" pitchFamily="34" charset="0"/>
              </a:rPr>
              <a:t>Dupont</a:t>
            </a:r>
            <a:r>
              <a:rPr lang="en-US" sz="2800" dirty="0">
                <a:latin typeface="Eras Medium ITC" panose="020B0602030504020804" pitchFamily="34" charset="0"/>
              </a:rPr>
              <a:t> Marketing Application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0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291055"/>
            <a:ext cx="813435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Factor Analysis Step 4: 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Naming (Label) the Factors </a:t>
            </a:r>
            <a:r>
              <a:rPr lang="en-US" sz="2800" dirty="0">
                <a:latin typeface="Eras Medium ITC" panose="020B0602030504020804" pitchFamily="34" charset="0"/>
              </a:rPr>
              <a:t>– Bank Survey Example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929804" name="Rectangle 12"/>
          <p:cNvSpPr>
            <a:spLocks noGrp="1" noChangeArrowheads="1"/>
          </p:cNvSpPr>
          <p:nvPr>
            <p:ph idx="1"/>
          </p:nvPr>
        </p:nvSpPr>
        <p:spPr>
          <a:xfrm>
            <a:off x="152400" y="1812176"/>
            <a:ext cx="6400800" cy="435133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Small banks charge less than large banks (X1).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Large banks are more likely to make mistakes than small banks (X2).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Tellers do not need to be extremely courteous and friendly, it’s enough for them simply to be civil (X3).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I want to be known personally at my bank and be treated with special courtesy (X4).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If a financial institution treated me in a impersonal or uncaring way, I would never patronize that organization again (X5).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600" y="4178709"/>
            <a:ext cx="198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Factor 1: Subjective Service/Care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949737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Factor 2: Objective Performance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248614" y="1932154"/>
            <a:ext cx="685800" cy="10332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248614" y="3198630"/>
            <a:ext cx="685800" cy="26694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Analysis Step 5: 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Factor Scores</a:t>
            </a:r>
          </a:p>
        </p:txBody>
      </p:sp>
      <p:sp>
        <p:nvSpPr>
          <p:cNvPr id="933895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86750" cy="3714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Eras Medium ITC" panose="020B0602030504020804" pitchFamily="34" charset="0"/>
              </a:rPr>
              <a:t>Look at factor scores for each individual on each factor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Eras Medium ITC" panose="020B0602030504020804" pitchFamily="34" charset="0"/>
              </a:rPr>
              <a:t>Once you run a factor analysis, if it adequately fits, you might no longer “use” the original Xs (X</a:t>
            </a:r>
            <a:r>
              <a:rPr lang="en-US" sz="2200" baseline="-25000" dirty="0">
                <a:latin typeface="Eras Medium ITC" panose="020B0602030504020804" pitchFamily="34" charset="0"/>
              </a:rPr>
              <a:t>i1</a:t>
            </a:r>
            <a:r>
              <a:rPr lang="en-US" sz="2200" dirty="0">
                <a:latin typeface="Eras Medium ITC" panose="020B0602030504020804" pitchFamily="34" charset="0"/>
              </a:rPr>
              <a:t>,…X</a:t>
            </a:r>
            <a:r>
              <a:rPr lang="en-US" sz="2200" baseline="-25000" dirty="0">
                <a:latin typeface="Eras Medium ITC" panose="020B0602030504020804" pitchFamily="34" charset="0"/>
              </a:rPr>
              <a:t>i5</a:t>
            </a:r>
            <a:r>
              <a:rPr lang="en-US" sz="2200" dirty="0">
                <a:latin typeface="Eras Medium ITC" panose="020B0602030504020804" pitchFamily="34" charset="0"/>
              </a:rPr>
              <a:t>) in subsequent analyses, but you use F</a:t>
            </a:r>
            <a:r>
              <a:rPr lang="en-US" sz="2200" baseline="-25000" dirty="0">
                <a:latin typeface="Eras Medium ITC" panose="020B0602030504020804" pitchFamily="34" charset="0"/>
              </a:rPr>
              <a:t>i1</a:t>
            </a:r>
            <a:r>
              <a:rPr lang="en-US" sz="2200" dirty="0">
                <a:latin typeface="Eras Medium ITC" panose="020B0602030504020804" pitchFamily="34" charset="0"/>
              </a:rPr>
              <a:t>,…</a:t>
            </a:r>
            <a:r>
              <a:rPr lang="en-US" sz="2200" dirty="0" err="1">
                <a:latin typeface="Eras Medium ITC" panose="020B0602030504020804" pitchFamily="34" charset="0"/>
              </a:rPr>
              <a:t>F</a:t>
            </a:r>
            <a:r>
              <a:rPr lang="en-US" sz="2200" baseline="-25000" dirty="0" err="1">
                <a:latin typeface="Eras Medium ITC" panose="020B0602030504020804" pitchFamily="34" charset="0"/>
              </a:rPr>
              <a:t>iK</a:t>
            </a:r>
            <a:r>
              <a:rPr lang="en-US" sz="2200" baseline="-25000" dirty="0">
                <a:latin typeface="Eras Medium ITC" panose="020B0602030504020804" pitchFamily="34" charset="0"/>
              </a:rPr>
              <a:t> </a:t>
            </a:r>
            <a:r>
              <a:rPr lang="en-US" sz="2200" dirty="0">
                <a:latin typeface="Eras Medium ITC" panose="020B0602030504020804" pitchFamily="34" charset="0"/>
              </a:rPr>
              <a:t>(Factor scores).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Eras Medium ITC" panose="020B0602030504020804" pitchFamily="34" charset="0"/>
              </a:rPr>
              <a:t>Uncorrelated measure, general constructs (dimensions) to have managerial actions and interpretations after naming.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Eras Medium ITC" panose="020B0602030504020804" pitchFamily="34" charset="0"/>
              </a:rPr>
              <a:t>These are our (new) </a:t>
            </a:r>
            <a:r>
              <a:rPr lang="en-US" sz="2200" dirty="0" err="1">
                <a:latin typeface="Eras Medium ITC" panose="020B0602030504020804" pitchFamily="34" charset="0"/>
              </a:rPr>
              <a:t>Xs</a:t>
            </a:r>
            <a:r>
              <a:rPr lang="en-US" sz="2200" dirty="0">
                <a:latin typeface="Eras Medium ITC" panose="020B0602030504020804" pitchFamily="34" charset="0"/>
              </a:rPr>
              <a:t> from this point onwards.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Factor Analysis Step 6: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Managerial implications</a:t>
            </a:r>
            <a:r>
              <a:rPr lang="en-US" sz="3600" dirty="0">
                <a:latin typeface="Eras Medium ITC" panose="020B0602030504020804" pitchFamily="34" charset="0"/>
              </a:rPr>
              <a:t> </a:t>
            </a:r>
            <a:r>
              <a:rPr lang="en-US" sz="2800" dirty="0">
                <a:latin typeface="Eras Medium ITC" panose="020B0602030504020804" pitchFamily="34" charset="0"/>
              </a:rPr>
              <a:t>– Bank Survey Example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9441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There are two general factors.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First factor: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Service/Care - Q3, Q4, Q5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Second factor: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Objective performance (e.g., Price/value) - Q1, Q2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Eras Medium ITC" panose="020B0602030504020804" pitchFamily="34" charset="0"/>
              </a:rPr>
              <a:t>The factor scores could now be used in future analyses.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In-Class practice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Please run linear regression with Y (</a:t>
            </a:r>
            <a:r>
              <a:rPr lang="en-US" dirty="0" err="1">
                <a:latin typeface="Eras Medium ITC" panose="020B0602030504020804" pitchFamily="34" charset="0"/>
              </a:rPr>
              <a:t>AcctVolume</a:t>
            </a:r>
            <a:r>
              <a:rPr lang="en-US" dirty="0">
                <a:latin typeface="Eras Medium ITC" panose="020B0602030504020804" pitchFamily="34" charset="0"/>
              </a:rPr>
              <a:t>) and 5 X items. Any potential problems can you find?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Please run factor analysis and use factor scores for linear regression with Y (</a:t>
            </a:r>
            <a:r>
              <a:rPr lang="en-US" dirty="0" err="1">
                <a:latin typeface="Eras Medium ITC" panose="020B0602030504020804" pitchFamily="34" charset="0"/>
              </a:rPr>
              <a:t>AcctVolume</a:t>
            </a:r>
            <a:r>
              <a:rPr lang="en-US" dirty="0">
                <a:latin typeface="Eras Medium ITC" panose="020B0602030504020804" pitchFamily="34" charset="0"/>
              </a:rPr>
              <a:t>) and the factor scores (use the default ‘</a:t>
            </a:r>
            <a:r>
              <a:rPr lang="en-US" dirty="0" err="1">
                <a:latin typeface="Eras Medium ITC" panose="020B0602030504020804" pitchFamily="34" charset="0"/>
              </a:rPr>
              <a:t>varimax</a:t>
            </a:r>
            <a:r>
              <a:rPr lang="en-US" dirty="0">
                <a:latin typeface="Eras Medium ITC" panose="020B0602030504020804" pitchFamily="34" charset="0"/>
              </a:rPr>
              <a:t>’ rotation with ‘Bartlett’ method for factor scores). What can you find compared with the previous regression results?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Eras Medium ITC" panose="020B06020305040208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Summary for Factor Analysis</a:t>
            </a:r>
          </a:p>
        </p:txBody>
      </p:sp>
      <p:sp>
        <p:nvSpPr>
          <p:cNvPr id="89702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5000"/>
              </a:lnSpc>
            </a:pPr>
            <a:r>
              <a:rPr lang="en-US" sz="2700" dirty="0">
                <a:latin typeface="Eras Medium ITC" panose="020B0602030504020804" pitchFamily="34" charset="0"/>
              </a:rPr>
              <a:t>Provides managers with higher-level underlying factors that are more managerially actionable and describable.</a:t>
            </a:r>
          </a:p>
          <a:p>
            <a:pPr>
              <a:lnSpc>
                <a:spcPct val="105000"/>
              </a:lnSpc>
            </a:pPr>
            <a:r>
              <a:rPr lang="en-US" sz="2700" dirty="0">
                <a:latin typeface="Eras Medium ITC" panose="020B0602030504020804" pitchFamily="34" charset="0"/>
              </a:rPr>
              <a:t>Reduces the number of items from Q items to K</a:t>
            </a:r>
            <a:r>
              <a:rPr lang="en-US" sz="2700" dirty="0">
                <a:latin typeface="Eras Medium ITC" panose="020B0602030504020804" pitchFamily="34" charset="0"/>
                <a:sym typeface="Symbol" pitchFamily="18" charset="2"/>
              </a:rPr>
              <a:t>Q factors (Simplicity)</a:t>
            </a:r>
          </a:p>
          <a:p>
            <a:pPr>
              <a:lnSpc>
                <a:spcPct val="105000"/>
              </a:lnSpc>
            </a:pPr>
            <a:r>
              <a:rPr lang="en-US" sz="2700" dirty="0">
                <a:latin typeface="Eras Medium ITC" panose="020B0602030504020804" pitchFamily="34" charset="0"/>
                <a:sym typeface="Symbol" pitchFamily="18" charset="2"/>
              </a:rPr>
              <a:t>Factors are uncorrelated which provides clean interpretation when using the results in future analyses.</a:t>
            </a:r>
          </a:p>
          <a:p>
            <a:pPr>
              <a:lnSpc>
                <a:spcPct val="105000"/>
              </a:lnSpc>
            </a:pPr>
            <a:r>
              <a:rPr lang="en-US" sz="2700" dirty="0">
                <a:latin typeface="Eras Medium ITC" panose="020B0602030504020804" pitchFamily="34" charset="0"/>
                <a:sym typeface="Symbol" pitchFamily="18" charset="2"/>
              </a:rPr>
              <a:t>Provides managerial understanding as to the key issues</a:t>
            </a:r>
          </a:p>
          <a:p>
            <a:pPr>
              <a:lnSpc>
                <a:spcPct val="105000"/>
              </a:lnSpc>
            </a:pPr>
            <a:r>
              <a:rPr lang="en-US" sz="2700" dirty="0">
                <a:latin typeface="Eras Medium ITC" panose="020B0602030504020804" pitchFamily="34" charset="0"/>
                <a:sym typeface="Symbol" pitchFamily="18" charset="2"/>
              </a:rPr>
              <a:t>Limitations: 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  <a:sym typeface="Symbol" pitchFamily="18" charset="2"/>
              </a:rPr>
              <a:t>There are decision rules but interpretation might be subjective for some cases… </a:t>
            </a:r>
          </a:p>
          <a:p>
            <a:pPr lvl="1">
              <a:lnSpc>
                <a:spcPct val="105000"/>
              </a:lnSpc>
            </a:pPr>
            <a:r>
              <a:rPr lang="en-US" sz="2400" dirty="0">
                <a:latin typeface="Eras Medium ITC" panose="020B0602030504020804" pitchFamily="34" charset="0"/>
                <a:sym typeface="Symbol" pitchFamily="18" charset="2"/>
              </a:rPr>
              <a:t>It is difficult to apply discrete variables (e.g., nominal ones)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In-class Practice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35" y="162004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Brand Ratings Data (see p195 to p200 in our textbook)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Consumer ratings of brand with regard to perceptual adjectives as expressed on survey items with scale 1 to 10 (interval scale)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In this data, an observation is one respondent’s rating of a brand on one of the adjectives: e.g., how trendy is intelligent coffee?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The Data here comprise simulated ratings of 10 brands (“a” to “j”) on 9 adjectives (e.g., “performance”, “leader”, “latest”, “fun”,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8600"/>
            <a:ext cx="5751934" cy="24828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001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60960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[In-class Practice] Questions with Brand Ratings Data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57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How many factors (Try Eigenvalue 1 or 2 as a criteria)?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What factors (naming) can we find?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How can we characterize those factors?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Eras Medium ITC" panose="020B06020305040208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4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Partially, somewhat significant correlations between variables…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452688"/>
            <a:ext cx="6328352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8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How many 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 would choose 3 factors…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5615"/>
            <a:ext cx="4219380" cy="22993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68876"/>
            <a:ext cx="8685269" cy="115728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4800" y="3107076"/>
            <a:ext cx="3171825" cy="40878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650" y="3724355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Factor Loadings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5638800"/>
            <a:ext cx="609600" cy="381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4876800"/>
            <a:ext cx="609600" cy="304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5410199"/>
            <a:ext cx="609600" cy="2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2480" y="5096197"/>
            <a:ext cx="609600" cy="161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57700" y="4484212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Factor 1: Value for money</a:t>
            </a:r>
          </a:p>
          <a:p>
            <a:r>
              <a:rPr lang="en-US" dirty="0">
                <a:latin typeface="Eras Medium ITC" panose="020B0602030504020804" pitchFamily="34" charset="0"/>
              </a:rPr>
              <a:t>Factor 2: Leader</a:t>
            </a:r>
          </a:p>
          <a:p>
            <a:r>
              <a:rPr lang="en-US" dirty="0">
                <a:latin typeface="Eras Medium ITC" panose="020B0602030504020804" pitchFamily="34" charset="0"/>
              </a:rPr>
              <a:t>Factor 3: Latest/trendy</a:t>
            </a:r>
          </a:p>
        </p:txBody>
      </p:sp>
    </p:spTree>
    <p:extLst>
      <p:ext uri="{BB962C8B-B14F-4D97-AF65-F5344CB8AC3E}">
        <p14:creationId xmlns:p14="http://schemas.microsoft.com/office/powerpoint/2010/main" val="327379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2" y="2314803"/>
            <a:ext cx="3704568" cy="2333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Factor Loadings (Oblique rotation)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 would choose 3 factors…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39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746338"/>
            <a:ext cx="624216" cy="381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2948103"/>
            <a:ext cx="609600" cy="304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2206" y="3544794"/>
            <a:ext cx="609600" cy="2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2480" y="3167500"/>
            <a:ext cx="609600" cy="161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57700" y="2555515"/>
            <a:ext cx="445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Bit different but overall pattern is similar to default factor analysis 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8" y="5043866"/>
            <a:ext cx="3632244" cy="1099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700" y="5060521"/>
            <a:ext cx="4613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Correlation matrix showing the relationships between the estimated latent factors.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3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2950" y="2819400"/>
            <a:ext cx="7772400" cy="762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sz="3600" dirty="0">
                <a:latin typeface="Eras Medium ITC" panose="020B0602030504020804" pitchFamily="34" charset="0"/>
              </a:rPr>
              <a:t>Dimension (Data) Reduction</a:t>
            </a:r>
          </a:p>
          <a:p>
            <a:pPr algn="r" fontAlgn="auto">
              <a:spcAft>
                <a:spcPts val="0"/>
              </a:spcAft>
            </a:pPr>
            <a:endParaRPr lang="en-US" sz="3600" dirty="0">
              <a:latin typeface="Eras Medium ITC" panose="020B0602030504020804" pitchFamily="34" charset="0"/>
            </a:endParaRPr>
          </a:p>
          <a:p>
            <a:pPr algn="r" fontAlgn="auto">
              <a:spcAft>
                <a:spcPts val="0"/>
              </a:spcAft>
            </a:pPr>
            <a:endParaRPr lang="en-US" sz="3600" dirty="0">
              <a:latin typeface="Eras Medium ITC" panose="020B06020305040208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3810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dirty="0">
                <a:latin typeface="Eras Medium ITC" panose="020B0602030504020804" pitchFamily="34" charset="0"/>
              </a:rPr>
              <a:t>Simplifies data by mapping multi-dimensions of the inputs into a lower-dimensional space</a:t>
            </a:r>
            <a:endParaRPr lang="en-US" sz="20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06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06361"/>
            <a:ext cx="7886700" cy="1325563"/>
          </a:xfrm>
        </p:spPr>
        <p:txBody>
          <a:bodyPr/>
          <a:lstStyle/>
          <a:p>
            <a:r>
              <a:rPr lang="en-US" dirty="0"/>
              <a:t>Graphical representation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684" b="9834"/>
          <a:stretch/>
        </p:blipFill>
        <p:spPr>
          <a:xfrm>
            <a:off x="609600" y="1260957"/>
            <a:ext cx="7199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2378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Managerial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35939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Compute mean values (use the provided function [see the hardcopy of R code] to compute mean values across brands.) Which brand(s) show strong “value for money”? Which brand(s) show weak “value for money”?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Which brands are positioned as leading brands?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Which brand are positioned as trendy ones?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Eras Medium ITC" panose="020B06020305040208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772400" cy="24384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Eras Medium ITC" panose="020B0602030504020804" pitchFamily="34" charset="0"/>
              </a:rPr>
              <a:t>Dupont</a:t>
            </a:r>
            <a:r>
              <a:rPr lang="en-US" sz="4000" dirty="0">
                <a:latin typeface="Eras Medium ITC" panose="020B0602030504020804" pitchFamily="34" charset="0"/>
              </a:rPr>
              <a:t> Application Case</a:t>
            </a:r>
            <a:br>
              <a:rPr lang="en-US" sz="4000" dirty="0">
                <a:latin typeface="Eras Medium ITC" panose="020B0602030504020804" pitchFamily="34" charset="0"/>
              </a:rPr>
            </a:br>
            <a:r>
              <a:rPr lang="en-US" sz="4000" dirty="0">
                <a:latin typeface="Eras Medium ITC" panose="020B0602030504020804" pitchFamily="34" charset="0"/>
              </a:rPr>
              <a:t>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4" name="Rectangle 4"/>
          <p:cNvSpPr>
            <a:spLocks noGrp="1" noChangeArrowheads="1"/>
          </p:cNvSpPr>
          <p:nvPr>
            <p:ph type="title"/>
          </p:nvPr>
        </p:nvSpPr>
        <p:spPr>
          <a:xfrm>
            <a:off x="630362" y="69154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DuPont mail survey</a:t>
            </a:r>
          </a:p>
        </p:txBody>
      </p:sp>
      <p:sp>
        <p:nvSpPr>
          <p:cNvPr id="96256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394717"/>
            <a:ext cx="7886700" cy="213677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Total 58 respondents.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One set of questions involved satisfaction with DuPont in 6 primary areas.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An additional set of questions were about interests of the company, their size, number of employees, etc…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3810000"/>
            <a:ext cx="7924800" cy="2636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Eras Medium ITC" panose="020B0602030504020804" pitchFamily="34" charset="0"/>
              </a:rPr>
              <a:t>Demographic/Background questions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Eras Medium ITC" panose="020B0602030504020804" pitchFamily="34" charset="0"/>
              </a:rPr>
              <a:t>Exp1 = interest in exporting.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Eras Medium ITC" panose="020B0602030504020804" pitchFamily="34" charset="0"/>
              </a:rPr>
              <a:t>Size = Number of employees in thousands.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Eras Medium ITC" panose="020B0602030504020804" pitchFamily="34" charset="0"/>
              </a:rPr>
              <a:t>Revenue = Amount sold to that company by DuPont in $MM.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Eras Medium ITC" panose="020B0602030504020804" pitchFamily="34" charset="0"/>
              </a:rPr>
              <a:t>Years = Number of years as a DuPont customer.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Eras Medium ITC" panose="020B0602030504020804" pitchFamily="34" charset="0"/>
              </a:rPr>
              <a:t>Numprod</a:t>
            </a:r>
            <a:r>
              <a:rPr lang="en-US" sz="2000" dirty="0">
                <a:latin typeface="Eras Medium ITC" panose="020B0602030504020804" pitchFamily="34" charset="0"/>
              </a:rPr>
              <a:t> = Number of products that they buy from DuPont.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6" name="Rectangle 8"/>
          <p:cNvSpPr>
            <a:spLocks noGrp="1" noChangeArrowheads="1"/>
          </p:cNvSpPr>
          <p:nvPr>
            <p:ph type="title"/>
          </p:nvPr>
        </p:nvSpPr>
        <p:spPr>
          <a:xfrm>
            <a:off x="628650" y="306119"/>
            <a:ext cx="7886700" cy="1325563"/>
          </a:xfrm>
        </p:spPr>
        <p:txBody>
          <a:bodyPr/>
          <a:lstStyle/>
          <a:p>
            <a:r>
              <a:rPr lang="en-US" dirty="0" err="1">
                <a:latin typeface="Eras Medium ITC" panose="020B0602030504020804" pitchFamily="34" charset="0"/>
              </a:rPr>
              <a:t>Dupont</a:t>
            </a:r>
            <a:r>
              <a:rPr lang="en-US" dirty="0">
                <a:latin typeface="Eras Medium ITC" panose="020B0602030504020804" pitchFamily="34" charset="0"/>
              </a:rPr>
              <a:t> Data</a:t>
            </a:r>
          </a:p>
        </p:txBody>
      </p:sp>
      <p:sp>
        <p:nvSpPr>
          <p:cNvPr id="1051657" name="Rectangle 9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270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Survey Questions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Q1-Q4 = questions about quality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TS1-TS3 = questions about tech support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SM1-SM2 = questions about sales and marketing support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SD1-SD7 = questions about supply and delivery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INN1-INN3 = questions about innovation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Overall = overall satisfaction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716" name="Rectangle 60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Sample Question</a:t>
            </a:r>
          </a:p>
        </p:txBody>
      </p:sp>
      <p:sp>
        <p:nvSpPr>
          <p:cNvPr id="966717" name="Rectangle 61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572000"/>
          </a:xfrm>
        </p:spPr>
        <p:txBody>
          <a:bodyPr>
            <a:normAutofit/>
          </a:bodyPr>
          <a:lstStyle/>
          <a:p>
            <a:pPr lvl="1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Please rate DuPont on a 1-10 scale on each of the following questions:</a:t>
            </a: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18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Ratings questions, treated as continuous, grouped into a priori blocks, randomization across blocks and within blocks.</a:t>
            </a:r>
          </a:p>
        </p:txBody>
      </p:sp>
      <p:graphicFrame>
        <p:nvGraphicFramePr>
          <p:cNvPr id="96672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17638"/>
              </p:ext>
            </p:extLst>
          </p:nvPr>
        </p:nvGraphicFramePr>
        <p:xfrm>
          <a:off x="1832768" y="2362200"/>
          <a:ext cx="5478463" cy="24025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PRODUCT QUALITY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Rating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THE RANGE OF CHOICES IN THE (product) PRODUCT LINE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_______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02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THE CONSISTENCY OF (product) QUALITY FROM LOT TO LOT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_______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03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THE WAY (product) PROCESSES IN YOUR MANUFACTURING OPERATIONS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_______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04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THE WAY (product) PERFORMS IN YOUR FINISHED PRODUCTS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Times New Roman" pitchFamily="18" charset="0"/>
                        </a:rPr>
                        <a:t>_______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41892"/>
            <a:ext cx="83956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2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0" y="1870077"/>
            <a:ext cx="8598026" cy="40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7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1" y="1814512"/>
            <a:ext cx="8797397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Analysis Goals</a:t>
            </a:r>
          </a:p>
        </p:txBody>
      </p:sp>
      <p:sp>
        <p:nvSpPr>
          <p:cNvPr id="968713" name="Rectangle 9"/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7886700" cy="411956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What do demographics tell us?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Run a factor analysis and explore the number of factors.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Understand the heterogeneity of factors across segments.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 Understand the drivers of revenue in the different segments.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A simple starting question</a:t>
            </a:r>
          </a:p>
        </p:txBody>
      </p:sp>
      <p:sp>
        <p:nvSpPr>
          <p:cNvPr id="89908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847851"/>
            <a:ext cx="8362950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Eras Medium ITC" panose="020B0602030504020804" pitchFamily="34" charset="0"/>
              </a:rPr>
              <a:t>A group of 12 students rated the importance of “faculty reputation” and “program reputation” in their choice of B-school.</a:t>
            </a:r>
          </a:p>
        </p:txBody>
      </p:sp>
      <p:graphicFrame>
        <p:nvGraphicFramePr>
          <p:cNvPr id="89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48722"/>
              </p:ext>
            </p:extLst>
          </p:nvPr>
        </p:nvGraphicFramePr>
        <p:xfrm>
          <a:off x="923925" y="2706249"/>
          <a:ext cx="4724400" cy="365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Graph Sheet" r:id="rId4" imgW="10058400" imgH="7772400" progId="">
                  <p:embed/>
                </p:oleObj>
              </mc:Choice>
              <mc:Fallback>
                <p:oleObj name="Graph Sheet" r:id="rId4" imgW="10058400" imgH="7772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706249"/>
                        <a:ext cx="4724400" cy="365010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7" name="Text Box 5"/>
          <p:cNvSpPr txBox="1">
            <a:spLocks noChangeArrowheads="1"/>
          </p:cNvSpPr>
          <p:nvPr/>
        </p:nvSpPr>
        <p:spPr bwMode="auto">
          <a:xfrm>
            <a:off x="5943600" y="4327525"/>
            <a:ext cx="2393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1or 2 variables?</a:t>
            </a:r>
          </a:p>
        </p:txBody>
      </p:sp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5943600" y="35052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r=0.911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7" grpId="0"/>
      <p:bldP spid="89907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5" name="Rectangle 7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974856" name="Rectangle 8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Correlation Matrix of Demographics</a:t>
            </a: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endParaRPr lang="en-US" sz="2000" dirty="0">
              <a:latin typeface="Eras Medium ITC" panose="020B0602030504020804" pitchFamily="34" charset="0"/>
            </a:endParaRPr>
          </a:p>
          <a:p>
            <a:pPr lvl="1">
              <a:lnSpc>
                <a:spcPct val="105000"/>
              </a:lnSpc>
            </a:pPr>
            <a:r>
              <a:rPr lang="en-US" sz="2000" dirty="0" err="1">
                <a:latin typeface="Eras Medium ITC" panose="020B0602030504020804" pitchFamily="34" charset="0"/>
              </a:rPr>
              <a:t>Numprod</a:t>
            </a:r>
            <a:r>
              <a:rPr lang="en-US" sz="2000" dirty="0">
                <a:latin typeface="Eras Medium ITC" panose="020B0602030504020804" pitchFamily="34" charset="0"/>
              </a:rPr>
              <a:t> correlated with Size.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37229"/>
              </p:ext>
            </p:extLst>
          </p:nvPr>
        </p:nvGraphicFramePr>
        <p:xfrm>
          <a:off x="1600200" y="2133600"/>
          <a:ext cx="6096000" cy="236219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5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Proximity matrix (Pearson correlation coefficient):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Numprod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-0.119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0.569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-0.119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0.238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-0.071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0.238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-0.166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Numprod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0.569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-0.071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-0.166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Eras Medium ITC" panose="020B06020305040208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Step 2: Run Factor Analysis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Use 19 survey questions : Q1 – INN3</a:t>
            </a:r>
          </a:p>
          <a:p>
            <a:r>
              <a:rPr lang="en-US" dirty="0">
                <a:latin typeface="Eras Medium ITC" panose="020B0602030504020804" pitchFamily="34" charset="0"/>
              </a:rPr>
              <a:t>How many factors? Let’s use Four Factors…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71800"/>
            <a:ext cx="8039100" cy="233104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(Orthogonal)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Loadings</a:t>
            </a:r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5163406" y="3124200"/>
            <a:ext cx="33528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spAutoFit/>
          </a:bodyPr>
          <a:lstStyle/>
          <a:p>
            <a:pPr>
              <a:buClr>
                <a:srgbClr val="0066FF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Helvetica" pitchFamily="34" charset="0"/>
              </a:rPr>
              <a:t>59.2 % of variance explained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22" y="2071769"/>
            <a:ext cx="362902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4" y="2406267"/>
            <a:ext cx="3387002" cy="3786107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858928" y="3798660"/>
            <a:ext cx="373276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>
                <a:latin typeface="Eras Medium ITC" panose="020B0602030504020804" pitchFamily="34" charset="0"/>
              </a:rPr>
              <a:t>How to Interpret Factors?</a:t>
            </a:r>
          </a:p>
          <a:p>
            <a:pPr marL="457200" indent="-457200"/>
            <a:endParaRPr lang="en-US" sz="2000" u="sng" dirty="0">
              <a:solidFill>
                <a:schemeClr val="tx2"/>
              </a:solidFill>
              <a:latin typeface="Eras Medium ITC" panose="020B0602030504020804" pitchFamily="34" charset="0"/>
            </a:endParaRPr>
          </a:p>
          <a:p>
            <a:pPr marL="457200" indent="-457200"/>
            <a:r>
              <a:rPr lang="en-US" sz="2000" u="sng" dirty="0">
                <a:solidFill>
                  <a:schemeClr val="tx2"/>
                </a:solidFill>
                <a:latin typeface="Eras Medium ITC" panose="020B0602030504020804" pitchFamily="34" charset="0"/>
              </a:rPr>
              <a:t>Factor Names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Factor 1: Tech Support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Factor 2: Supply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Factor 3: Quality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latin typeface="Eras Medium ITC" panose="020B0602030504020804" pitchFamily="34" charset="0"/>
              </a:rPr>
              <a:t>Factor 4: Marketing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Step 3:</a:t>
            </a:r>
          </a:p>
        </p:txBody>
      </p:sp>
      <p:sp>
        <p:nvSpPr>
          <p:cNvPr id="9850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Let’s utilize factor scores for segmentation analysis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Cluster Analysis with the factor scores.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Run k-means method (E.g. k =2) for clustering in this example. In addition, I will try Gaussian Mixture method as well.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Link between Cluster Analysis and Factor Analysis results.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We will cover cluster analysis later…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724"/>
            <a:ext cx="7886700" cy="1325563"/>
          </a:xfrm>
        </p:spPr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idx="1"/>
          </p:nvPr>
        </p:nvSpPr>
        <p:spPr>
          <a:xfrm>
            <a:off x="628651" y="1371600"/>
            <a:ext cx="7886700" cy="4351338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2 Clusters</a:t>
            </a:r>
          </a:p>
        </p:txBody>
      </p:sp>
      <p:sp>
        <p:nvSpPr>
          <p:cNvPr id="987150" name="Text Box 14"/>
          <p:cNvSpPr txBox="1">
            <a:spLocks noChangeArrowheads="1"/>
          </p:cNvSpPr>
          <p:nvPr/>
        </p:nvSpPr>
        <p:spPr bwMode="auto">
          <a:xfrm>
            <a:off x="6162468" y="3547269"/>
            <a:ext cx="2050242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b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Segment Sizes OK.</a:t>
            </a:r>
          </a:p>
        </p:txBody>
      </p:sp>
      <p:sp>
        <p:nvSpPr>
          <p:cNvPr id="987151" name="Text Box 15"/>
          <p:cNvSpPr txBox="1">
            <a:spLocks noChangeArrowheads="1"/>
          </p:cNvSpPr>
          <p:nvPr/>
        </p:nvSpPr>
        <p:spPr bwMode="auto">
          <a:xfrm>
            <a:off x="2126566" y="3547269"/>
            <a:ext cx="2986088" cy="1474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 anchor="b">
            <a:spAutoFit/>
          </a:bodyPr>
          <a:lstStyle/>
          <a:p>
            <a:r>
              <a:rPr lang="en-US" sz="1800" dirty="0">
                <a:latin typeface="Eras Medium ITC" panose="020B0602030504020804" pitchFamily="34" charset="0"/>
              </a:rPr>
              <a:t>Core Segment likes us.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2</a:t>
            </a:r>
            <a:r>
              <a:rPr lang="en-US" sz="1800" baseline="30000" dirty="0">
                <a:latin typeface="Eras Medium ITC" panose="020B0602030504020804" pitchFamily="34" charset="0"/>
              </a:rPr>
              <a:t>nd</a:t>
            </a:r>
            <a:r>
              <a:rPr lang="en-US" sz="1800" dirty="0">
                <a:latin typeface="Eras Medium ITC" panose="020B0602030504020804" pitchFamily="34" charset="0"/>
              </a:rPr>
              <a:t> group is not too happy – positive but relatively low scores in supply and quality.</a:t>
            </a:r>
          </a:p>
        </p:txBody>
      </p:sp>
      <p:sp>
        <p:nvSpPr>
          <p:cNvPr id="987152" name="Line 16"/>
          <p:cNvSpPr>
            <a:spLocks noChangeShapeType="1"/>
          </p:cNvSpPr>
          <p:nvPr/>
        </p:nvSpPr>
        <p:spPr bwMode="auto">
          <a:xfrm flipH="1" flipV="1">
            <a:off x="7086600" y="3097933"/>
            <a:ext cx="0" cy="4493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b"/>
          <a:lstStyle/>
          <a:p>
            <a:endParaRPr lang="en-US">
              <a:latin typeface="Eras Medium ITC" panose="020B0602030504020804" pitchFamily="34" charset="0"/>
            </a:endParaRPr>
          </a:p>
        </p:txBody>
      </p:sp>
      <p:sp>
        <p:nvSpPr>
          <p:cNvPr id="987153" name="Line 17"/>
          <p:cNvSpPr>
            <a:spLocks noChangeShapeType="1"/>
          </p:cNvSpPr>
          <p:nvPr/>
        </p:nvSpPr>
        <p:spPr bwMode="auto">
          <a:xfrm flipV="1">
            <a:off x="3505200" y="3097933"/>
            <a:ext cx="0" cy="4493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b"/>
          <a:lstStyle/>
          <a:p>
            <a:endParaRPr lang="en-US">
              <a:latin typeface="Eras Medium ITC" panose="020B06020305040208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2893"/>
              </p:ext>
            </p:extLst>
          </p:nvPr>
        </p:nvGraphicFramePr>
        <p:xfrm>
          <a:off x="990600" y="2183533"/>
          <a:ext cx="7162803" cy="853440"/>
        </p:xfrm>
        <a:graphic>
          <a:graphicData uri="http://schemas.openxmlformats.org/drawingml/2006/table">
            <a:tbl>
              <a:tblPr/>
              <a:tblGrid>
                <a:gridCol w="98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 of Cluster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Within-class 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-1.570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>
                <a:solidFill>
                  <a:schemeClr val="tx1"/>
                </a:solidFill>
                <a:latin typeface="Eras Medium ITC" panose="020B0602030504020804" pitchFamily="34" charset="0"/>
              </a:rPr>
              <a:t>54</a:t>
            </a:fld>
            <a:endParaRPr lang="en-US">
              <a:solidFill>
                <a:schemeClr val="tx1"/>
              </a:solidFill>
              <a:latin typeface="Eras Medium ITC" panose="020B0602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50" grpId="0" animBg="1"/>
      <p:bldP spid="987151" grpId="0" animBg="1"/>
      <p:bldP spid="987152" grpId="0" animBg="1"/>
      <p:bldP spid="9871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Step 3: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Clusters</a:t>
            </a:r>
          </a:p>
        </p:txBody>
      </p:sp>
      <p:sp>
        <p:nvSpPr>
          <p:cNvPr id="1074184" name="Line 8"/>
          <p:cNvSpPr>
            <a:spLocks noChangeShapeType="1"/>
          </p:cNvSpPr>
          <p:nvPr/>
        </p:nvSpPr>
        <p:spPr bwMode="auto">
          <a:xfrm flipV="1">
            <a:off x="1828800" y="36576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b"/>
          <a:lstStyle/>
          <a:p>
            <a:endParaRPr lang="en-US">
              <a:latin typeface="Eras Medium ITC" panose="020B06020305040208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00988"/>
              </p:ext>
            </p:extLst>
          </p:nvPr>
        </p:nvGraphicFramePr>
        <p:xfrm>
          <a:off x="609600" y="2819400"/>
          <a:ext cx="7772401" cy="1219200"/>
        </p:xfrm>
        <a:graphic>
          <a:graphicData uri="http://schemas.openxmlformats.org/drawingml/2006/table">
            <a:tbl>
              <a:tblPr/>
              <a:tblGrid>
                <a:gridCol w="111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 of Cluster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Within-class 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-1.769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-0.910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400" y="1752600"/>
            <a:ext cx="38862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1 does not like us but buys from us because of Supply.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402711" y="2867722"/>
            <a:ext cx="81775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52400" y="4191000"/>
            <a:ext cx="22098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2 loves 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4648200"/>
            <a:ext cx="2209800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3 like our product Marketing.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5981700" y="4152900"/>
            <a:ext cx="6096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4" grpId="0" animBg="1"/>
      <p:bldP spid="10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Clusters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08035"/>
              </p:ext>
            </p:extLst>
          </p:nvPr>
        </p:nvGraphicFramePr>
        <p:xfrm>
          <a:off x="533400" y="2362200"/>
          <a:ext cx="7696199" cy="1463040"/>
        </p:xfrm>
        <a:graphic>
          <a:graphicData uri="http://schemas.openxmlformats.org/drawingml/2006/table">
            <a:tbl>
              <a:tblPr/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 of Cluster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Within-class 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828800" y="32766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b"/>
          <a:lstStyle/>
          <a:p>
            <a:endParaRPr lang="en-US">
              <a:latin typeface="Eras Medium ITC" panose="020B06020305040208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1524000"/>
            <a:ext cx="335280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1 does not like us.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401916" y="2346537"/>
            <a:ext cx="81775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4191000"/>
            <a:ext cx="22098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2 likes our Tech Support.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4191000"/>
            <a:ext cx="22098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3 like our Quality.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771900" y="35433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38800" y="4191000"/>
            <a:ext cx="28956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Segment 4 like our Sales and Marketing.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6096000" y="3733800"/>
            <a:ext cx="5334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Clusters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2362200"/>
          <a:ext cx="7696199" cy="1706880"/>
        </p:xfrm>
        <a:graphic>
          <a:graphicData uri="http://schemas.openxmlformats.org/drawingml/2006/table">
            <a:tbl>
              <a:tblPr/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 of Cluster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Within-class variance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-1.244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4343400"/>
            <a:ext cx="32766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We may have gone too far! Don’t go further after K=4.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172200" y="3962400"/>
            <a:ext cx="4572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5753100" y="3467100"/>
            <a:ext cx="12954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Step 4:</a:t>
            </a:r>
          </a:p>
        </p:txBody>
      </p:sp>
      <p:sp>
        <p:nvSpPr>
          <p:cNvPr id="991238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70974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Description of each Cluster (Using Demographics data)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pPr lvl="1"/>
            <a:endParaRPr lang="en-US" dirty="0">
              <a:latin typeface="Eras Medium ITC" panose="020B0602030504020804" pitchFamily="34" charset="0"/>
            </a:endParaRPr>
          </a:p>
          <a:p>
            <a:pPr lvl="1"/>
            <a:endParaRPr lang="en-US" dirty="0">
              <a:latin typeface="Eras Medium ITC" panose="020B0602030504020804" pitchFamily="34" charset="0"/>
            </a:endParaRPr>
          </a:p>
          <a:p>
            <a:pPr lvl="1"/>
            <a:endParaRPr lang="en-US" dirty="0">
              <a:latin typeface="Eras Medium ITC" panose="020B06020305040208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The companies that</a:t>
            </a:r>
            <a:r>
              <a:rPr lang="en-US" baseline="0" dirty="0">
                <a:latin typeface="Eras Medium ITC" panose="020B0602030504020804" pitchFamily="34" charset="0"/>
              </a:rPr>
              <a:t> do not like us tend to be the big ones who buy a lot of different products and spend a lot of money!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Selecting number of segments (K) based on interpretability for K-means. But, we can select the K statistically fit (BIC(with Gaussian Mixture.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67414"/>
              </p:ext>
            </p:extLst>
          </p:nvPr>
        </p:nvGraphicFramePr>
        <p:xfrm>
          <a:off x="1143000" y="2286000"/>
          <a:ext cx="7162799" cy="2181014"/>
        </p:xfrm>
        <a:graphic>
          <a:graphicData uri="http://schemas.openxmlformats.org/drawingml/2006/table">
            <a:tbl>
              <a:tblPr/>
              <a:tblGrid>
                <a:gridCol w="116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of 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of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of 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of Numprod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51.14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6.19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7.29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Eras Medium ITC" panose="020B0602030504020804" pitchFamily="34" charset="0"/>
              </a:rPr>
              <a:t>Punch Line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Factor analysis is a widely used technique to uncover higher order structure (i.e., underlying dimensions).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It leads to managerially interesting variables and actions.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Widely used technique to confirm an underlying structure, i.e. useful for checking questionnaire design.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Domain-specific knowledge (theory) can be applied to select or interpret final model.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A Simple Question</a:t>
            </a:r>
          </a:p>
        </p:txBody>
      </p:sp>
      <p:sp>
        <p:nvSpPr>
          <p:cNvPr id="9011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Eras Medium ITC" panose="020B0602030504020804" pitchFamily="34" charset="0"/>
              </a:rPr>
              <a:t>Are these two dimensions or are the two variables measuring a same thing? </a:t>
            </a:r>
          </a:p>
          <a:p>
            <a:pPr lvl="1"/>
            <a:r>
              <a:rPr lang="en-US" sz="2400" dirty="0">
                <a:latin typeface="Eras Medium ITC" panose="020B0602030504020804" pitchFamily="34" charset="0"/>
              </a:rPr>
              <a:t>Heuristically: Technically not exactly same thing, but almost similar one about reputation.</a:t>
            </a:r>
          </a:p>
          <a:p>
            <a:pPr lvl="1"/>
            <a:endParaRPr lang="en-US" sz="2400" dirty="0">
              <a:latin typeface="Eras Medium ITC" panose="020B0602030504020804" pitchFamily="34" charset="0"/>
            </a:endParaRPr>
          </a:p>
          <a:p>
            <a:pPr lvl="1"/>
            <a:r>
              <a:rPr lang="en-US" sz="2400" dirty="0">
                <a:latin typeface="Eras Medium ITC" panose="020B0602030504020804" pitchFamily="34" charset="0"/>
              </a:rPr>
              <a:t>Can the number of variables be combined (reduced) from 2 to 1?</a:t>
            </a:r>
          </a:p>
          <a:p>
            <a:pPr lvl="1"/>
            <a:r>
              <a:rPr lang="en-US" sz="2400" dirty="0">
                <a:latin typeface="Eras Medium ITC" panose="020B0602030504020804" pitchFamily="34" charset="0"/>
              </a:rPr>
              <a:t>One possible opinion: Well… possibly! given </a:t>
            </a:r>
            <a:r>
              <a:rPr lang="en-US" sz="2400" b="1" dirty="0">
                <a:latin typeface="Eras Medium ITC" panose="020B0602030504020804" pitchFamily="34" charset="0"/>
              </a:rPr>
              <a:t>r</a:t>
            </a:r>
            <a:r>
              <a:rPr lang="en-US" sz="2400" dirty="0">
                <a:latin typeface="Eras Medium ITC" panose="020B0602030504020804" pitchFamily="34" charset="0"/>
              </a:rPr>
              <a:t> is very high.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303" y="28099"/>
            <a:ext cx="6647936" cy="1325563"/>
          </a:xfrm>
        </p:spPr>
        <p:txBody>
          <a:bodyPr/>
          <a:lstStyle/>
          <a:p>
            <a:r>
              <a:rPr lang="en-US" dirty="0"/>
              <a:t>MKT 591: Course Roadmap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C48BB-8914-42F6-A238-FACE9FB4AC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46056" y="1913930"/>
            <a:ext cx="3999" cy="2652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7" idx="2"/>
            <a:endCxn id="84" idx="0"/>
          </p:cNvCxnSpPr>
          <p:nvPr/>
        </p:nvCxnSpPr>
        <p:spPr>
          <a:xfrm flipH="1">
            <a:off x="4117325" y="1696824"/>
            <a:ext cx="673959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83" idx="2"/>
          </p:cNvCxnSpPr>
          <p:nvPr/>
        </p:nvCxnSpPr>
        <p:spPr>
          <a:xfrm>
            <a:off x="2835612" y="1913929"/>
            <a:ext cx="4078" cy="286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74021" y="2581382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182898" y="3986033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27636" y="2573429"/>
            <a:ext cx="1281067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Measurement Scales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9812" y="1390709"/>
            <a:ext cx="1371600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Prediction / Regression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16918" y="2224585"/>
            <a:ext cx="1200813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Demand Forecasting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9764" y="1389047"/>
            <a:ext cx="1023039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Forecasting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26421" y="2200382"/>
            <a:ext cx="1066800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Simple Linear Regression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35298" y="3695316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Multiple Regression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5298" y="5103147"/>
            <a:ext cx="1066800" cy="954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Logistic Regression (Consumer Choice)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844" y="1390709"/>
            <a:ext cx="1557859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Review of Quant Market Research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68334" y="2563101"/>
            <a:ext cx="3255" cy="143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94" y="3358259"/>
            <a:ext cx="1414201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Discrete Analysis (</a:t>
            </a:r>
            <a:r>
              <a:rPr lang="en-US" dirty="0" err="1"/>
              <a:t>CrossTab</a:t>
            </a:r>
            <a:r>
              <a:rPr lang="en-US" dirty="0"/>
              <a:t>)</a:t>
            </a: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54002" y="2835039"/>
            <a:ext cx="26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6334" y="4196750"/>
            <a:ext cx="1302369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Continuous Analysis (Correlation)</a:t>
            </a:r>
          </a:p>
        </p:txBody>
      </p:sp>
      <p:cxnSp>
        <p:nvCxnSpPr>
          <p:cNvPr id="94" name="Straight Connector 93"/>
          <p:cNvCxnSpPr>
            <a:endCxn id="75" idx="1"/>
          </p:cNvCxnSpPr>
          <p:nvPr/>
        </p:nvCxnSpPr>
        <p:spPr>
          <a:xfrm flipV="1">
            <a:off x="263834" y="3619869"/>
            <a:ext cx="23826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90" idx="1"/>
          </p:cNvCxnSpPr>
          <p:nvPr/>
        </p:nvCxnSpPr>
        <p:spPr>
          <a:xfrm flipV="1">
            <a:off x="250052" y="4566082"/>
            <a:ext cx="256282" cy="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00583" y="1411455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Market Segmentation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182898" y="3986034"/>
            <a:ext cx="0" cy="61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76416" y="460153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58149" y="2224585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Customer Classification</a:t>
            </a:r>
          </a:p>
        </p:txBody>
      </p:sp>
      <p:cxnSp>
        <p:nvCxnSpPr>
          <p:cNvPr id="76" name="Straight Connector 75"/>
          <p:cNvCxnSpPr>
            <a:stCxn id="91" idx="2"/>
            <a:endCxn id="78" idx="0"/>
          </p:cNvCxnSpPr>
          <p:nvPr/>
        </p:nvCxnSpPr>
        <p:spPr>
          <a:xfrm flipH="1">
            <a:off x="2859819" y="2939047"/>
            <a:ext cx="2" cy="11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26419" y="3054501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Categorical Variables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73477" y="3054501"/>
            <a:ext cx="1114286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Discriminant Analysis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7833" y="3687493"/>
            <a:ext cx="1089193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Classifier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2897" y="3523196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Extracting Features by Text Analytics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18932" y="2227673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Factor Analysis</a:t>
            </a:r>
          </a:p>
        </p:txBody>
      </p:sp>
      <p:cxnSp>
        <p:nvCxnSpPr>
          <p:cNvPr id="125" name="Straight Connector 124"/>
          <p:cNvCxnSpPr>
            <a:stCxn id="87" idx="2"/>
            <a:endCxn id="68" idx="0"/>
          </p:cNvCxnSpPr>
          <p:nvPr/>
        </p:nvCxnSpPr>
        <p:spPr>
          <a:xfrm>
            <a:off x="4791284" y="1696824"/>
            <a:ext cx="681671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6" idx="1"/>
          </p:cNvCxnSpPr>
          <p:nvPr/>
        </p:nvCxnSpPr>
        <p:spPr>
          <a:xfrm flipH="1" flipV="1">
            <a:off x="4858151" y="3313217"/>
            <a:ext cx="115326" cy="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218932" y="1426269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Features &amp; Dimensions</a:t>
            </a:r>
          </a:p>
        </p:txBody>
      </p:sp>
      <p:cxnSp>
        <p:nvCxnSpPr>
          <p:cNvPr id="145" name="Straight Connector 144"/>
          <p:cNvCxnSpPr>
            <a:stCxn id="142" idx="2"/>
            <a:endCxn id="113" idx="0"/>
          </p:cNvCxnSpPr>
          <p:nvPr/>
        </p:nvCxnSpPr>
        <p:spPr>
          <a:xfrm>
            <a:off x="6833738" y="1949489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33738" y="275089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00583" y="2993989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Advanced Model-based Segmentation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00583" y="2212859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Segmentation Basic</a:t>
            </a:r>
          </a:p>
        </p:txBody>
      </p:sp>
      <p:cxnSp>
        <p:nvCxnSpPr>
          <p:cNvPr id="150" name="Straight Connector 149"/>
          <p:cNvCxnSpPr>
            <a:endCxn id="149" idx="0"/>
          </p:cNvCxnSpPr>
          <p:nvPr/>
        </p:nvCxnSpPr>
        <p:spPr>
          <a:xfrm>
            <a:off x="8315389" y="1934675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315389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700583" y="4000250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Spatial Segmentation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315389" y="3747467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5" y="5958579"/>
            <a:ext cx="2517112" cy="58033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21874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16919" y="2993989"/>
            <a:ext cx="1089191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BASS Diffusion Model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5287" y="4384434"/>
            <a:ext cx="1114284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Tree Models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858149" y="4560846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7" idx="1"/>
          </p:cNvCxnSpPr>
          <p:nvPr/>
        </p:nvCxnSpPr>
        <p:spPr>
          <a:xfrm flipH="1" flipV="1">
            <a:off x="4858149" y="3947053"/>
            <a:ext cx="139684" cy="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>
            <a:off x="4854789" y="2530773"/>
            <a:ext cx="3360" cy="26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3089" y="2965286"/>
            <a:ext cx="12296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MDS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6810380" y="327642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85287" y="4897980"/>
            <a:ext cx="1114284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Deep Learning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4854789" y="5155173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569" y="5880827"/>
            <a:ext cx="1302369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Bayesian Statistics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26419" y="4412194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Issues in Regression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182898" y="4566082"/>
            <a:ext cx="0" cy="79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93132" y="534906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3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295845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Example : Bank Survey Case</a:t>
            </a:r>
          </a:p>
        </p:txBody>
      </p:sp>
      <p:sp>
        <p:nvSpPr>
          <p:cNvPr id="90317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548382"/>
            <a:ext cx="8058150" cy="378879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A study was conducted by a bank to determine whether or not special marketing programs should be developed for several key segments.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One of the study’s research questions concerned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attitudes toward banking</a:t>
            </a:r>
            <a:r>
              <a:rPr lang="en-US" sz="2400" dirty="0">
                <a:latin typeface="Eras Medium ITC" panose="020B06020305040208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The respondents were asked to express their opinions (attitudes) on a 0-9, agree-disagree scale (interval scale) on five items.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07" y="5337174"/>
            <a:ext cx="1750621" cy="1311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Bank Survey Example: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sz="2800" dirty="0">
                <a:latin typeface="Eras Medium ITC" panose="020B0602030504020804" pitchFamily="34" charset="0"/>
              </a:rPr>
              <a:t>Five questions about attitudes</a:t>
            </a:r>
          </a:p>
        </p:txBody>
      </p:sp>
      <p:sp>
        <p:nvSpPr>
          <p:cNvPr id="90522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2005013"/>
            <a:ext cx="8610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Small banks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charge less </a:t>
            </a:r>
            <a:r>
              <a:rPr lang="en-US" sz="2000" dirty="0">
                <a:latin typeface="Eras Medium ITC" panose="020B0602030504020804" pitchFamily="34" charset="0"/>
              </a:rPr>
              <a:t>than large banks (X1).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Large banks are more likely to make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mistakes</a:t>
            </a:r>
            <a:r>
              <a:rPr lang="en-US" sz="2000" dirty="0">
                <a:latin typeface="Eras Medium ITC" panose="020B0602030504020804" pitchFamily="34" charset="0"/>
              </a:rPr>
              <a:t> than small banks (X2).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Tellers do not need to be extremely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courteous and friendly</a:t>
            </a:r>
            <a:r>
              <a:rPr lang="en-US" sz="2000" dirty="0">
                <a:latin typeface="Eras Medium ITC" panose="020B0602030504020804" pitchFamily="34" charset="0"/>
              </a:rPr>
              <a:t>, it is enough for them simply to be civil (X3).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I want to be known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personally</a:t>
            </a:r>
            <a:r>
              <a:rPr lang="en-US" sz="2000" dirty="0">
                <a:latin typeface="Eras Medium ITC" panose="020B0602030504020804" pitchFamily="34" charset="0"/>
              </a:rPr>
              <a:t> at my bank and be treated with special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courtesy</a:t>
            </a:r>
            <a:r>
              <a:rPr lang="en-US" sz="2000" dirty="0">
                <a:latin typeface="Eras Medium ITC" panose="020B0602030504020804" pitchFamily="34" charset="0"/>
              </a:rPr>
              <a:t> (X4).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Eras Medium ITC" panose="020B0602030504020804" pitchFamily="34" charset="0"/>
              </a:rPr>
              <a:t>If a financial institution treated me in a </a:t>
            </a:r>
            <a:r>
              <a:rPr lang="en-US" sz="2000" dirty="0">
                <a:solidFill>
                  <a:srgbClr val="FF0000"/>
                </a:solidFill>
                <a:latin typeface="Eras Medium ITC" panose="020B0602030504020804" pitchFamily="34" charset="0"/>
              </a:rPr>
              <a:t>impersonal or uncaring </a:t>
            </a:r>
            <a:r>
              <a:rPr lang="en-US" sz="2000" dirty="0">
                <a:latin typeface="Eras Medium ITC" panose="020B0602030504020804" pitchFamily="34" charset="0"/>
              </a:rPr>
              <a:t>way, I would never patronize that organization again (X5).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04982"/>
            <a:ext cx="7886700" cy="9688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Data from 15 respondents (Example 2)</a:t>
            </a:r>
          </a:p>
        </p:txBody>
      </p:sp>
      <p:graphicFrame>
        <p:nvGraphicFramePr>
          <p:cNvPr id="907493" name="Group 2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763151"/>
              </p:ext>
            </p:extLst>
          </p:nvPr>
        </p:nvGraphicFramePr>
        <p:xfrm>
          <a:off x="628650" y="1873830"/>
          <a:ext cx="7886700" cy="4543552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Obs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X1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X2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X3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X4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X5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146336" marR="146336" marT="44450" marB="4445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45A3-825B-4CCC-BF7D-E14E91C43CE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11817</TotalTime>
  <Pages>7778328</Pages>
  <Words>3827</Words>
  <Application>Microsoft Office PowerPoint</Application>
  <PresentationFormat>On-screen Show (4:3)</PresentationFormat>
  <Paragraphs>873</Paragraphs>
  <Slides>60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Eras Medium ITC</vt:lpstr>
      <vt:lpstr>Helvetica</vt:lpstr>
      <vt:lpstr>Times New Roman</vt:lpstr>
      <vt:lpstr>Wingdings</vt:lpstr>
      <vt:lpstr>Office Theme</vt:lpstr>
      <vt:lpstr>2_Office Theme</vt:lpstr>
      <vt:lpstr>Graph Sheet</vt:lpstr>
      <vt:lpstr>Dimension Reduction Methods</vt:lpstr>
      <vt:lpstr>MKT 591: Course Roadmap</vt:lpstr>
      <vt:lpstr>Class Outline</vt:lpstr>
      <vt:lpstr>PowerPoint Presentation</vt:lpstr>
      <vt:lpstr>A simple starting question</vt:lpstr>
      <vt:lpstr>A Simple Question</vt:lpstr>
      <vt:lpstr>Example : Bank Survey Case</vt:lpstr>
      <vt:lpstr>Bank Survey Example: Five questions about attitudes</vt:lpstr>
      <vt:lpstr>Data from 15 respondents (Example 2)</vt:lpstr>
      <vt:lpstr>Let’s see Correlation Matrix</vt:lpstr>
      <vt:lpstr>Graphical Model</vt:lpstr>
      <vt:lpstr>Factor Analysis</vt:lpstr>
      <vt:lpstr>Factor Model</vt:lpstr>
      <vt:lpstr>Factor Analysis</vt:lpstr>
      <vt:lpstr>“Why” Factor Analysis</vt:lpstr>
      <vt:lpstr>Intuition of Factor Analysis</vt:lpstr>
      <vt:lpstr>Factor Analysis</vt:lpstr>
      <vt:lpstr>So,  what is a construct (factor or dimension)?</vt:lpstr>
      <vt:lpstr>Methodological Benefits</vt:lpstr>
      <vt:lpstr>Outputs from Factor Analysis</vt:lpstr>
      <vt:lpstr>Factor Analysis Procedure - Step 0: Identify your problem</vt:lpstr>
      <vt:lpstr>Factor Analysis Step 1: How many factors?</vt:lpstr>
      <vt:lpstr>Factor Analysis Step 1: How many factors?</vt:lpstr>
      <vt:lpstr>In R, (nFactors package) for selecting number of factors</vt:lpstr>
      <vt:lpstr>In R (Orthogonal factors)</vt:lpstr>
      <vt:lpstr> Factor Analysis Step 2: Factor Rotation</vt:lpstr>
      <vt:lpstr>PowerPoint Presentation</vt:lpstr>
      <vt:lpstr>Factor Analysis Step 2: Factor Rotation</vt:lpstr>
      <vt:lpstr>Factor Analysis Step 3: Assign attributes to factors</vt:lpstr>
      <vt:lpstr>Factor Analysis Step 4:  Naming (Label) the Factors – Bank Survey Example</vt:lpstr>
      <vt:lpstr>Factor Analysis Step 5:  Factor Scores</vt:lpstr>
      <vt:lpstr>Factor Analysis Step 6: Managerial implications – Bank Survey Example</vt:lpstr>
      <vt:lpstr>In-Class practice (5 minutes)</vt:lpstr>
      <vt:lpstr>Summary for Factor Analysis</vt:lpstr>
      <vt:lpstr>In-class Practice with R</vt:lpstr>
      <vt:lpstr>[In-class Practice] Questions with Brand Ratings Data (5 minutes)</vt:lpstr>
      <vt:lpstr>Correlation Matrix</vt:lpstr>
      <vt:lpstr>How many factors?</vt:lpstr>
      <vt:lpstr>Factor Loadings (Oblique rotation) </vt:lpstr>
      <vt:lpstr>Graphical representation  </vt:lpstr>
      <vt:lpstr>Managerial implications</vt:lpstr>
      <vt:lpstr>Dupont Application Case Example</vt:lpstr>
      <vt:lpstr>DuPont mail survey</vt:lpstr>
      <vt:lpstr>Dupont Data</vt:lpstr>
      <vt:lpstr>Sample Question</vt:lpstr>
      <vt:lpstr>Questions</vt:lpstr>
      <vt:lpstr>Questions</vt:lpstr>
      <vt:lpstr>Questions</vt:lpstr>
      <vt:lpstr>Analysis Goals</vt:lpstr>
      <vt:lpstr>Step 1:</vt:lpstr>
      <vt:lpstr>Step 2: Run Factor Analysis</vt:lpstr>
      <vt:lpstr>Factor Analysis (Orthogonal)</vt:lpstr>
      <vt:lpstr>Step 3:</vt:lpstr>
      <vt:lpstr>Step 3:</vt:lpstr>
      <vt:lpstr>Step 3:</vt:lpstr>
      <vt:lpstr>Step 3:</vt:lpstr>
      <vt:lpstr>Step 3:</vt:lpstr>
      <vt:lpstr>Step 4:</vt:lpstr>
      <vt:lpstr>Punch Line</vt:lpstr>
      <vt:lpstr>MKT 591: Course Roadmap</vt:lpstr>
    </vt:vector>
  </TitlesOfParts>
  <Company>UCLA Anderson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Marketing Research?</dc:title>
  <dc:creator>Anderson</dc:creator>
  <cp:lastModifiedBy>武璠 孙</cp:lastModifiedBy>
  <cp:revision>682</cp:revision>
  <cp:lastPrinted>1999-12-09T00:22:20Z</cp:lastPrinted>
  <dcterms:created xsi:type="dcterms:W3CDTF">2009-12-18T18:42:14Z</dcterms:created>
  <dcterms:modified xsi:type="dcterms:W3CDTF">2019-04-23T17:40:59Z</dcterms:modified>
</cp:coreProperties>
</file>