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456" y="1233805"/>
            <a:ext cx="9211733" cy="1082675"/>
          </a:xfrm>
        </p:spPr>
        <p:txBody>
          <a:bodyPr/>
          <a:p>
            <a:pPr algn="ctr"/>
            <a:r>
              <a:rPr lang="x-none" altLang="en-US" sz="4800"/>
              <a:t>CS465-Challenging Project</a:t>
            </a:r>
            <a:endParaRPr lang="x-none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3901" y="2948305"/>
            <a:ext cx="9218083" cy="1752600"/>
          </a:xfrm>
        </p:spPr>
        <p:txBody>
          <a:bodyPr/>
          <a:p>
            <a:pPr algn="ctr"/>
            <a:r>
              <a:rPr lang="x-none" altLang="en-US"/>
              <a:t>3D Elevation Map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850890" y="5422900"/>
            <a:ext cx="68916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By Hermann Yepdjio</a:t>
            </a:r>
            <a:endParaRPr lang="x-none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Data table</a:t>
            </a:r>
            <a:endParaRPr lang="x-none" altLang="en-US"/>
          </a:p>
        </p:txBody>
      </p:sp>
      <p:pic>
        <p:nvPicPr>
          <p:cNvPr id="4" name="Content Placeholder 3" descr="data_from_ti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845" y="1211580"/>
            <a:ext cx="10318750" cy="4850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/>
              <a:t>Application 4 (Mt St. helens before the eruption)</a:t>
            </a:r>
            <a:endParaRPr lang="x-none" altLang="en-US" sz="2800"/>
          </a:p>
        </p:txBody>
      </p:sp>
      <p:pic>
        <p:nvPicPr>
          <p:cNvPr id="4" name="Content Placeholder 3" descr="Mt_st_hellens_before_erup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7320" y="852805"/>
            <a:ext cx="8031480" cy="5935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/>
              <a:t>Application 5 (Mt St. Helens after the eruption)</a:t>
            </a:r>
            <a:endParaRPr lang="x-none" altLang="en-US" sz="28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1485" y="923925"/>
            <a:ext cx="8103235" cy="5573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Introduction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05" y="2678430"/>
            <a:ext cx="10718165" cy="2360295"/>
          </a:xfrm>
        </p:spPr>
        <p:txBody>
          <a:bodyPr/>
          <a:p>
            <a:pPr marL="0" indent="0">
              <a:buNone/>
            </a:pPr>
            <a:r>
              <a:rPr lang="x-none" altLang="en-US"/>
              <a:t>	The goal of the project was to simulate some sort of irregular surface and color it based on the elevation.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Tools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lnSpc>
                <a:spcPct val="150000"/>
              </a:lnSpc>
            </a:pPr>
            <a:r>
              <a:rPr lang="x-none" altLang="en-US"/>
              <a:t> Mayavi 4.5.0</a:t>
            </a:r>
            <a:endParaRPr lang="x-none" altLang="en-US"/>
          </a:p>
          <a:p>
            <a:pPr marL="457200" indent="-457200">
              <a:lnSpc>
                <a:spcPct val="150000"/>
              </a:lnSpc>
            </a:pPr>
            <a:r>
              <a:rPr lang="x-none" altLang="en-US"/>
              <a:t> Python 2 </a:t>
            </a:r>
            <a:endParaRPr lang="x-none" altLang="en-US"/>
          </a:p>
          <a:p>
            <a:pPr marL="457200" indent="-457200">
              <a:lnSpc>
                <a:spcPct val="150000"/>
              </a:lnSpc>
            </a:pPr>
            <a:r>
              <a:rPr lang="x-none" altLang="en-US"/>
              <a:t> Numpy</a:t>
            </a:r>
            <a:endParaRPr lang="x-none" altLang="en-US"/>
          </a:p>
          <a:p>
            <a:pPr marL="457200" indent="-457200">
              <a:lnSpc>
                <a:spcPct val="150000"/>
              </a:lnSpc>
            </a:pPr>
            <a:r>
              <a:rPr lang="x-none" altLang="en-US"/>
              <a:t> OsGeo</a:t>
            </a:r>
            <a:endParaRPr lang="x-none" altLang="en-US"/>
          </a:p>
          <a:p>
            <a:pPr marL="457200" indent="-457200">
              <a:lnSpc>
                <a:spcPct val="150000"/>
              </a:lnSpc>
            </a:pPr>
            <a:r>
              <a:rPr lang="x-none" altLang="en-US"/>
              <a:t>Dem files (Downloaded from the internet)</a:t>
            </a:r>
            <a:endParaRPr lang="x-none" altLang="en-US"/>
          </a:p>
          <a:p>
            <a:pPr marL="457200" indent="-45720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Application 1</a:t>
            </a:r>
            <a:endParaRPr lang="x-none" altLang="en-US"/>
          </a:p>
        </p:txBody>
      </p:sp>
      <p:pic>
        <p:nvPicPr>
          <p:cNvPr id="4" name="Content Placeholder 3" descr="Simple_mount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3055" y="821055"/>
            <a:ext cx="7472680" cy="5306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Application1 (Code)</a:t>
            </a:r>
            <a:endParaRPr lang="x-none" altLang="en-US"/>
          </a:p>
        </p:txBody>
      </p:sp>
      <p:pic>
        <p:nvPicPr>
          <p:cNvPr id="4" name="Content Placeholder 3" descr="simple_mountain_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3905" y="1187450"/>
            <a:ext cx="9453245" cy="4796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Application 2 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0840" y="1174750"/>
            <a:ext cx="8763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Application2 (code)</a:t>
            </a:r>
            <a:endParaRPr lang="x-none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685" y="1388110"/>
            <a:ext cx="951865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Application 3 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8825" y="1188720"/>
            <a:ext cx="9617710" cy="5142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Application 3 (code)</a:t>
            </a:r>
            <a:endParaRPr lang="x-none" altLang="en-US"/>
          </a:p>
        </p:txBody>
      </p:sp>
      <p:pic>
        <p:nvPicPr>
          <p:cNvPr id="4" name="Content Placeholder 3" descr="3d_terrain_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7210" y="1245235"/>
            <a:ext cx="9831705" cy="45675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Kingsoft Office WPP</Application>
  <PresentationFormat>Widescreen</PresentationFormat>
  <Paragraphs>38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Gear Drives</vt:lpstr>
      <vt:lpstr>CS465-Challenging Project</vt:lpstr>
      <vt:lpstr>Introduction</vt:lpstr>
      <vt:lpstr>Tools</vt:lpstr>
      <vt:lpstr>Application 1</vt:lpstr>
      <vt:lpstr>Application1 (Code)</vt:lpstr>
      <vt:lpstr>Application 2 </vt:lpstr>
      <vt:lpstr>Application2 (code)</vt:lpstr>
      <vt:lpstr>Application 3 </vt:lpstr>
      <vt:lpstr>Application 3 (code)</vt:lpstr>
      <vt:lpstr>PowerPoint 演示文稿</vt:lpstr>
      <vt:lpstr>Application 4 (Mt St. helens before the eruption)</vt:lpstr>
      <vt:lpstr>Application 5 (Mt St. Helens after the eruption)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CS465-Midterm</dc:title>
  <dc:creator>hermann</dc:creator>
  <cp:lastModifiedBy>hermann</cp:lastModifiedBy>
  <cp:revision>5</cp:revision>
  <dcterms:created xsi:type="dcterms:W3CDTF">2018-11-27T12:10:03Z</dcterms:created>
  <dcterms:modified xsi:type="dcterms:W3CDTF">2018-11-27T12:10:03Z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