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x-none" altLang="en-US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Average Tanks' levels over the last 48 hours</a:t>
            </a:r>
            <a:endParaRPr lang="x-none" altLang="en-US" sz="1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231923601637108"/>
          <c:y val="0.011475200816014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/>
              <c:numFmt formatCode="General" sourceLinked="1"/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[Book1]Sheet1!$A$1:$A$16</c:f>
              <c:numCache>
                <c:formatCode>General</c:formatCode>
                <c:ptCount val="16"/>
                <c:pt idx="0">
                  <c:v>44.39</c:v>
                </c:pt>
                <c:pt idx="1">
                  <c:v>44.39</c:v>
                </c:pt>
                <c:pt idx="2">
                  <c:v>45.2</c:v>
                </c:pt>
                <c:pt idx="3">
                  <c:v>44.39</c:v>
                </c:pt>
                <c:pt idx="4">
                  <c:v>44.39</c:v>
                </c:pt>
                <c:pt idx="5">
                  <c:v>44.79</c:v>
                </c:pt>
                <c:pt idx="6">
                  <c:v>44.39</c:v>
                </c:pt>
                <c:pt idx="7">
                  <c:v>44.39</c:v>
                </c:pt>
                <c:pt idx="8">
                  <c:v>44.39</c:v>
                </c:pt>
                <c:pt idx="9">
                  <c:v>41.7</c:v>
                </c:pt>
                <c:pt idx="10">
                  <c:v>44.39</c:v>
                </c:pt>
                <c:pt idx="11">
                  <c:v>44.39</c:v>
                </c:pt>
                <c:pt idx="12">
                  <c:v>44.39</c:v>
                </c:pt>
                <c:pt idx="13">
                  <c:v>44.39</c:v>
                </c:pt>
                <c:pt idx="14">
                  <c:v>39</c:v>
                </c:pt>
                <c:pt idx="15">
                  <c:v>43.3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6064929"/>
        <c:axId val="215442550"/>
      </c:barChart>
      <c:catAx>
        <c:axId val="386064929"/>
        <c:scaling>
          <c:orientation val="minMax"/>
        </c:scaling>
        <c:delete val="0"/>
        <c:axPos val="b"/>
        <c:title>
          <c:tx>
            <c:rich>
              <a:bodyPr vertOverflow="ellipsis" anchor="ctr" anchorCtr="1"/>
              <a:lstStyle/>
              <a:p>
                <a:pPr algn="ctr" defTabSz="914400">
                  <a:defRPr sz="1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0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Station #</a:t>
                </a:r>
                <a:endParaRPr lang="x-none" altLang="en-US" sz="10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5442550"/>
        <c:crosses val="autoZero"/>
        <c:auto val="1"/>
        <c:lblAlgn val="ctr"/>
        <c:lblOffset val="100"/>
        <c:tickMarkSkip val="1"/>
        <c:noMultiLvlLbl val="0"/>
      </c:catAx>
      <c:valAx>
        <c:axId val="215442550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vertOverflow="ellipsis" anchor="ctr" anchorCtr="1"/>
              <a:lstStyle/>
              <a:p>
                <a:pPr algn="ctr" defTabSz="914400">
                  <a:defRPr sz="1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x-none" altLang="en-US" sz="1000" b="0" i="0" u="none" strike="noStrike" kern="1200" cap="none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rPr>
                  <a:t># Gallons</a:t>
                </a:r>
                <a:endParaRPr lang="x-none" altLang="en-US" sz="1000" b="0" i="0" u="none" strike="noStrike" kern="1200" cap="none" normalizeH="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606492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en-US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5456" y="1233805"/>
            <a:ext cx="9211733" cy="1082675"/>
          </a:xfrm>
        </p:spPr>
        <p:txBody>
          <a:bodyPr/>
          <a:p>
            <a:pPr algn="ctr"/>
            <a:r>
              <a:rPr lang="x-none" altLang="en-US" sz="4800"/>
              <a:t>CS465-Midterm</a:t>
            </a:r>
            <a:endParaRPr lang="x-none" alt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901" y="2948305"/>
            <a:ext cx="9218083" cy="1752600"/>
          </a:xfrm>
        </p:spPr>
        <p:txBody>
          <a:bodyPr/>
          <a:p>
            <a:pPr algn="ctr"/>
            <a:r>
              <a:rPr lang="x-none" altLang="en-US"/>
              <a:t>Genetic Algorithms-Pipeline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850890" y="5422900"/>
            <a:ext cx="689165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By Hermann Yepdjio</a:t>
            </a:r>
            <a:endParaRPr lang="x-none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Results</a:t>
            </a:r>
            <a:endParaRPr lang="x-none" altLang="en-US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1174750"/>
          <a:ext cx="109728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Conclusion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	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	To prevent the program to run for ever trying to find the perfect solution, I set it to stop whenever it finds a solution that has a plant fitness of 0.9 and above and an average station fitness of 0.95 and above 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Introduction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	The project was about optimizing the operations of a crude oil extraction plant. As requirements the program should be able to find a solution that would </a:t>
            </a:r>
            <a:endParaRPr lang="x-none" altLang="en-US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/>
              <a:t>maintain each one of the 16 tanks of the pipeline to about 45% of their capacity,  </a:t>
            </a:r>
            <a:endParaRPr lang="x-none" altLang="en-US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/>
              <a:t>maintain a constant delivery flow of about 160 gallons per hour for the whole plant,</a:t>
            </a:r>
            <a:endParaRPr lang="x-none" altLang="en-US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/>
              <a:t>maximize the lifespan of the plant,</a:t>
            </a:r>
            <a:endParaRPr lang="x-none" altLang="en-US"/>
          </a:p>
          <a:p>
            <a:pPr marL="914400" lvl="1" indent="-457200">
              <a:buFont typeface="Arial" panose="02080604020202020204" charset="0"/>
              <a:buChar char="•"/>
            </a:pPr>
            <a:r>
              <a:rPr lang="x-none" altLang="en-US"/>
              <a:t>minimize the electricity consumption.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Tools we used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	To solve this problem, we considered implementing a genetic algoritm from scratch following some examples seen in class and some others found on the internet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Steps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x-none" altLang="en-US"/>
              <a:t>Create a station class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Create an initial population of 16 stations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Initialize the population with random values 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Simulate the functioning of the plant for 48 hours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Use the Roulette-Wheel to pick 2 parents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Apply Cross-Over to obtain new children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Replace old individuals with new children</a:t>
            </a:r>
            <a:endParaRPr lang="x-none" altLang="en-US"/>
          </a:p>
          <a:p>
            <a:pPr marL="514350" indent="-514350">
              <a:buAutoNum type="arabicPeriod"/>
            </a:pP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Steps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sym typeface="+mn-ea"/>
              </a:rPr>
              <a:t>8. Simulate again</a:t>
            </a:r>
            <a:endParaRPr lang="x-none" altLang="en-US"/>
          </a:p>
          <a:p>
            <a:pPr marL="0" indent="0">
              <a:buNone/>
            </a:pPr>
            <a:r>
              <a:rPr lang="x-none" altLang="en-US">
                <a:sym typeface="+mn-ea"/>
              </a:rPr>
              <a:t>9. Repeat the last 4 steps until the solution does not improve anymore</a:t>
            </a:r>
            <a:endParaRPr lang="x-none" altLang="en-US"/>
          </a:p>
          <a:p>
            <a:pPr marL="514350" indent="-514350">
              <a:buNone/>
            </a:pPr>
            <a:r>
              <a:rPr lang="x-none" altLang="en-US">
                <a:sym typeface="+mn-ea"/>
              </a:rPr>
              <a:t>10. Apply mutation and go back to step 4</a:t>
            </a:r>
            <a:br>
              <a:rPr lang="x-none" altLang="en-US">
                <a:sym typeface="+mn-ea"/>
              </a:rPr>
            </a:br>
            <a:endParaRPr lang="x-none" alt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Results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739140"/>
            <a:ext cx="9756775" cy="6073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Results</a:t>
            </a:r>
            <a:endParaRPr lang="x-none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779145"/>
            <a:ext cx="9942830" cy="6061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Results</a:t>
            </a:r>
            <a:endParaRPr lang="x-none" altLang="en-US"/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360" y="822960"/>
            <a:ext cx="9951085" cy="601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Results</a:t>
            </a:r>
            <a:endParaRPr lang="x-none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345" y="747395"/>
            <a:ext cx="10121900" cy="6033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Kingsoft Office WPP</Application>
  <PresentationFormat>Widescreen</PresentationFormat>
  <Paragraphs>53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CS465-Midterm</dc:title>
  <dc:creator>hermann</dc:creator>
  <cp:lastModifiedBy>hermann</cp:lastModifiedBy>
  <cp:revision>2</cp:revision>
  <dcterms:created xsi:type="dcterms:W3CDTF">2018-11-06T21:33:16Z</dcterms:created>
  <dcterms:modified xsi:type="dcterms:W3CDTF">2018-11-06T21:33:16Z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