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included finding and using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calculators</a:t>
            </a:r>
            <a:r>
              <a:rPr lang="en"/>
              <a:t> and then navigating to new functins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we targeted an audience that we thought could use help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Maximize the impact that our site would make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In and out as fast as possible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Show how each calc page only contains that </a:t>
            </a:r>
            <a:r>
              <a:rPr lang="en"/>
              <a:t>calculator</a:t>
            </a:r>
            <a:r>
              <a:rPr lang="en"/>
              <a:t> reducing </a:t>
            </a:r>
            <a:r>
              <a:rPr lang="en"/>
              <a:t>visual</a:t>
            </a:r>
            <a:r>
              <a:rPr lang="en"/>
              <a:t> clutter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Each calc is also </a:t>
            </a:r>
            <a:r>
              <a:rPr lang="en"/>
              <a:t>centered</a:t>
            </a:r>
            <a:r>
              <a:rPr lang="en"/>
              <a:t> allowing for the eye to </a:t>
            </a:r>
            <a:r>
              <a:rPr lang="en"/>
              <a:t>quickly</a:t>
            </a:r>
            <a:r>
              <a:rPr lang="en"/>
              <a:t> find its way to what it needs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</a:t>
            </a:r>
            <a:r>
              <a:rPr lang="en"/>
              <a:t>assumption</a:t>
            </a:r>
            <a:r>
              <a:rPr lang="en"/>
              <a:t> was that those who would use this site would be </a:t>
            </a:r>
            <a:r>
              <a:rPr lang="en"/>
              <a:t>somewhat</a:t>
            </a:r>
            <a:r>
              <a:rPr lang="en"/>
              <a:t> stressed due to long homework hours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Green was chosen in order to aid in reliveng this stress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constant side bar allows easy accses of any part of the site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usage of this sidebar means that two cliks whill get you from any part of the site to any other part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 color pallet also means that color blind users will still be able to navigate effectivly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SciCalc </a:t>
            </a:r>
            <a:r>
              <a:rPr lang="en"/>
              <a:t>Industries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Faster </a:t>
            </a:r>
            <a:r>
              <a:rPr lang="en"/>
              <a:t>Tomorrow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578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</a:t>
            </a:r>
            <a:r>
              <a:rPr lang="en"/>
              <a:t>Usability</a:t>
            </a:r>
            <a:r>
              <a:rPr lang="en"/>
              <a:t> Results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Navigation tasks </a:t>
            </a:r>
            <a:r>
              <a:rPr lang="en"/>
              <a:t>involved</a:t>
            </a:r>
            <a:r>
              <a:rPr lang="en"/>
              <a:t> </a:t>
            </a:r>
            <a:r>
              <a:rPr lang="en"/>
              <a:t>asking</a:t>
            </a:r>
            <a:r>
              <a:rPr lang="en"/>
              <a:t> users to </a:t>
            </a:r>
            <a:r>
              <a:rPr lang="en"/>
              <a:t>perform</a:t>
            </a:r>
            <a:r>
              <a:rPr lang="en"/>
              <a:t> </a:t>
            </a:r>
            <a:r>
              <a:rPr lang="en"/>
              <a:t>routine</a:t>
            </a:r>
            <a:r>
              <a:rPr lang="en"/>
              <a:t> tasks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Users</a:t>
            </a:r>
            <a:r>
              <a:rPr lang="en"/>
              <a:t> likes </a:t>
            </a:r>
            <a:r>
              <a:rPr lang="en"/>
              <a:t>accessibility</a:t>
            </a:r>
            <a:r>
              <a:rPr lang="en"/>
              <a:t>, large icons, hover tags, big buttons, and soft color pallet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Users found navigating the tables easy due to of hover row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Users never had to </a:t>
            </a:r>
            <a:r>
              <a:rPr lang="en"/>
              <a:t>use</a:t>
            </a:r>
            <a:r>
              <a:rPr lang="en"/>
              <a:t> the back button to find </a:t>
            </a:r>
            <a:r>
              <a:rPr lang="en"/>
              <a:t>their</a:t>
            </a:r>
            <a:r>
              <a:rPr lang="en"/>
              <a:t> way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Brainstorming P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/>
              <a:t>ocess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0000" y="1144125"/>
            <a:ext cx="4038600" cy="27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We </a:t>
            </a:r>
            <a:r>
              <a:rPr lang="en">
                <a:solidFill>
                  <a:srgbClr val="6AA84F"/>
                </a:solidFill>
              </a:rPr>
              <a:t>considered users</a:t>
            </a:r>
            <a:r>
              <a:rPr lang="en"/>
              <a:t> such as: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Nannies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Parents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Keeping an eye on kids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Scientists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Computer Science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Physics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Chemistry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And… accepted any ideas as input </a:t>
            </a:r>
          </a:p>
        </p:txBody>
      </p:sp>
      <p:pic>
        <p:nvPicPr>
          <p:cNvPr descr="brainstorming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599" y="1669099"/>
            <a:ext cx="4420300" cy="2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Pr</a:t>
            </a:r>
            <a:r>
              <a:rPr lang="en">
                <a:solidFill>
                  <a:srgbClr val="FF0000"/>
                </a:solidFill>
              </a:rPr>
              <a:t>o</a:t>
            </a:r>
            <a:r>
              <a:rPr lang="en"/>
              <a:t>cess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93797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asked </a:t>
            </a:r>
            <a:r>
              <a:rPr lang="en">
                <a:solidFill>
                  <a:schemeClr val="accent2"/>
                </a:solidFill>
              </a:rPr>
              <a:t>Physicists</a:t>
            </a:r>
            <a:r>
              <a:rPr lang="en"/>
              <a:t> and </a:t>
            </a:r>
            <a:r>
              <a:rPr lang="en">
                <a:solidFill>
                  <a:schemeClr val="accent2"/>
                </a:solidFill>
              </a:rPr>
              <a:t>Chemists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are the most annoying things you deal with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would you like to see on a site that you don’t already see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are some helpful features</a:t>
            </a:r>
          </a:p>
        </p:txBody>
      </p:sp>
      <p:pic>
        <p:nvPicPr>
          <p:cNvPr descr="question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549" y="982800"/>
            <a:ext cx="2596049" cy="35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Mission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6139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Help fellow scientists with calculations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Provide a single place to do everything they might need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Share equations and findings with each other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a community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Physics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Chemistry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Fast access to any part of our site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ission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825" y="1869025"/>
            <a:ext cx="30789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Paper Prototype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It is not </a:t>
            </a:r>
            <a:r>
              <a:rPr lang="en" sz="1400"/>
              <a:t>apparent</a:t>
            </a:r>
            <a:r>
              <a:rPr lang="en" sz="1400"/>
              <a:t> that the search bar will extend</a:t>
            </a:r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clicked on it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The label “PH CALCULATOR” looks like a clickable link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The output box for pH result should be moved underneath </a:t>
            </a:r>
          </a:p>
          <a:p>
            <a:pPr indent="45720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</a:t>
            </a:r>
            <a:r>
              <a:rPr lang="en" sz="1400"/>
              <a:t>he “CALCULATE” button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Needs icons to be added to different menus for easier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	recognition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899" y="1580875"/>
            <a:ext cx="3114399" cy="24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prototype (1)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 page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Icones getting messy when resizing the window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Simple levers button not working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Settings button not working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Background image getting messy when resizing </a:t>
            </a:r>
          </a:p>
          <a:p>
            <a:pPr indent="45720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window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00" y="1111900"/>
            <a:ext cx="4159198" cy="364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Prototype (2)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Us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Form needs to be centered 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Choose a better color for background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Sidebar not consistent with other pages (space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Reduced between selection menus)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24" y="1539225"/>
            <a:ext cx="3711224" cy="28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Prototype (3)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 Calculator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No label at the top of the page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Saturated color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Input fields not consistent in length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Boring font style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Large font size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25" y="1213549"/>
            <a:ext cx="4458373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Final Product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Speed of </a:t>
            </a:r>
            <a:r>
              <a:rPr lang="en"/>
              <a:t>calculation</a:t>
            </a:r>
            <a:r>
              <a:rPr lang="en"/>
              <a:t> was </a:t>
            </a:r>
            <a:r>
              <a:rPr lang="en"/>
              <a:t>achieved</a:t>
            </a:r>
            <a:r>
              <a:rPr lang="en"/>
              <a:t> by using a minimal </a:t>
            </a:r>
            <a:r>
              <a:rPr lang="en"/>
              <a:t>design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Color pallet was finalized in order relieve stress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pleasing colors makes reading the table easy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page is more than two clicks away from any other page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Uploading new equations is easy and can be done anywhere that equations are viewed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