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</a:t>
            </a:r>
            <a:br>
              <a:rPr lang="en-US" dirty="0"/>
            </a:br>
            <a:r>
              <a:rPr lang="en-US" dirty="0"/>
              <a:t>the human 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Hermann </a:t>
            </a:r>
            <a:r>
              <a:rPr lang="en-US" dirty="0" err="1"/>
              <a:t>Yepdjio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9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2" y="207432"/>
            <a:ext cx="8534400" cy="1507067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384300"/>
            <a:ext cx="8799512" cy="4567767"/>
          </a:xfrm>
        </p:spPr>
        <p:txBody>
          <a:bodyPr/>
          <a:lstStyle/>
          <a:p>
            <a:r>
              <a:rPr lang="en-US" dirty="0"/>
              <a:t> Reproduce approximately the same image shown in the sample pdf</a:t>
            </a:r>
          </a:p>
          <a:p>
            <a:r>
              <a:rPr lang="en-US" dirty="0"/>
              <a:t>Add some functions to the face</a:t>
            </a:r>
          </a:p>
          <a:p>
            <a:pPr marL="0" indent="0">
              <a:buNone/>
            </a:pPr>
            <a:r>
              <a:rPr lang="en-US" dirty="0"/>
              <a:t>	- able to close and open the eyes</a:t>
            </a:r>
          </a:p>
          <a:p>
            <a:pPr marL="0" indent="0">
              <a:buNone/>
            </a:pPr>
            <a:r>
              <a:rPr lang="en-US" dirty="0"/>
              <a:t>	- able to close and open the mouth</a:t>
            </a:r>
          </a:p>
          <a:p>
            <a:pPr marL="0" indent="0">
              <a:buNone/>
            </a:pPr>
            <a:r>
              <a:rPr lang="en-US" dirty="0"/>
              <a:t>	- able to get old or young by loosing part of the hair or by growing 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6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1232"/>
            <a:ext cx="8534400" cy="1507067"/>
          </a:xfrm>
        </p:spPr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24" y="2222500"/>
            <a:ext cx="8534400" cy="3615267"/>
          </a:xfrm>
        </p:spPr>
        <p:txBody>
          <a:bodyPr/>
          <a:lstStyle/>
          <a:p>
            <a:r>
              <a:rPr lang="en-US" dirty="0"/>
              <a:t>Adding color to the hair part</a:t>
            </a:r>
          </a:p>
          <a:p>
            <a:r>
              <a:rPr lang="en-US" dirty="0"/>
              <a:t>Simulate the loss and growth of hair</a:t>
            </a:r>
          </a:p>
          <a:p>
            <a:r>
              <a:rPr lang="en-US" dirty="0"/>
              <a:t>Simulate the closing and opening of eyes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8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4" y="436327"/>
            <a:ext cx="8534400" cy="1507067"/>
          </a:xfrm>
        </p:spPr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38176"/>
            <a:ext cx="8534400" cy="3615267"/>
          </a:xfrm>
        </p:spPr>
        <p:txBody>
          <a:bodyPr/>
          <a:lstStyle/>
          <a:p>
            <a:r>
              <a:rPr lang="en-US" dirty="0"/>
              <a:t>Round recti function (turtle graph technique)</a:t>
            </a:r>
          </a:p>
          <a:p>
            <a:r>
              <a:rPr lang="en-US" dirty="0"/>
              <a:t>GL_POLYGON</a:t>
            </a:r>
          </a:p>
          <a:p>
            <a:r>
              <a:rPr lang="en-US" dirty="0" err="1"/>
              <a:t>myKeyboard</a:t>
            </a:r>
            <a:r>
              <a:rPr lang="en-US" dirty="0"/>
              <a:t> function</a:t>
            </a:r>
          </a:p>
          <a:p>
            <a:r>
              <a:rPr lang="en-US" dirty="0" err="1"/>
              <a:t>Tweening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1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97642"/>
            <a:ext cx="8534400" cy="3615267"/>
          </a:xfrm>
        </p:spPr>
        <p:txBody>
          <a:bodyPr/>
          <a:lstStyle/>
          <a:p>
            <a:r>
              <a:rPr lang="en-US" dirty="0"/>
              <a:t>Evolution from man to woman and vice versa using </a:t>
            </a:r>
            <a:r>
              <a:rPr lang="en-US" dirty="0" err="1"/>
              <a:t>tweening</a:t>
            </a:r>
            <a:r>
              <a:rPr lang="en-US" dirty="0"/>
              <a:t>.</a:t>
            </a:r>
          </a:p>
          <a:p>
            <a:r>
              <a:rPr lang="en-US" dirty="0"/>
              <a:t>Perform more than one action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8909814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83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Final Project: the human face</vt:lpstr>
      <vt:lpstr>Goal</vt:lpstr>
      <vt:lpstr>Difficulties</vt:lpstr>
      <vt:lpstr>Techniques used</vt:lpstr>
      <vt:lpstr>Future Improvement</vt:lpstr>
    </vt:vector>
  </TitlesOfParts>
  <Company>Computer Science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the human face</dc:title>
  <dc:creator>cs440001_24</dc:creator>
  <cp:lastModifiedBy>Hermann Yepdjio</cp:lastModifiedBy>
  <cp:revision>7</cp:revision>
  <dcterms:created xsi:type="dcterms:W3CDTF">2016-11-30T19:42:11Z</dcterms:created>
  <dcterms:modified xsi:type="dcterms:W3CDTF">2016-12-01T14:33:59Z</dcterms:modified>
</cp:coreProperties>
</file>