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6800" cy="42799000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2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" d="100"/>
          <a:sy n="10" d="100"/>
        </p:scale>
        <p:origin x="2252" y="-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41A04-12BB-4040-A31F-9FC94F07CA8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75D67-CBEC-4707-8723-B9017E6C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75D67-CBEC-4707-8723-B9017E6CE7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0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5400000">
            <a:off x="-5150276" y="6800595"/>
            <a:ext cx="41134996" cy="29058413"/>
            <a:chOff x="0" y="-76200"/>
            <a:chExt cx="5030340" cy="35535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30340" cy="3477312"/>
            </a:xfrm>
            <a:custGeom>
              <a:avLst/>
              <a:gdLst/>
              <a:ahLst/>
              <a:cxnLst/>
              <a:rect l="l" t="t" r="r" b="b"/>
              <a:pathLst>
                <a:path w="5030340" h="3477312">
                  <a:moveTo>
                    <a:pt x="0" y="0"/>
                  </a:moveTo>
                  <a:lnTo>
                    <a:pt x="5030340" y="0"/>
                  </a:lnTo>
                  <a:lnTo>
                    <a:pt x="5030340" y="3477312"/>
                  </a:lnTo>
                  <a:lnTo>
                    <a:pt x="0" y="3477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5030340" cy="3553512"/>
            </a:xfrm>
            <a:prstGeom prst="rect">
              <a:avLst/>
            </a:prstGeom>
          </p:spPr>
          <p:txBody>
            <a:bodyPr lIns="37174" tIns="37174" rIns="37174" bIns="37174" rtlCol="0" anchor="ctr"/>
            <a:lstStyle/>
            <a:p>
              <a:pPr algn="ctr">
                <a:lnSpc>
                  <a:spcPts val="583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028" name="Picture 4" descr="Abstract Technology PNGs for Free Download">
            <a:extLst>
              <a:ext uri="{FF2B5EF4-FFF2-40B4-BE49-F238E27FC236}">
                <a16:creationId xmlns:a16="http://schemas.microsoft.com/office/drawing/2014/main" id="{AC81E790-09F2-CF99-B06D-E3485A4B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57316">
            <a:off x="-13870406" y="-3017741"/>
            <a:ext cx="68026447" cy="3401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12251662" y="4216941"/>
            <a:ext cx="7429365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8000" b="1" dirty="0">
                <a:solidFill>
                  <a:srgbClr val="4A206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  <a:r>
              <a:rPr lang="en-US" sz="18000" b="1" dirty="0">
                <a:solidFill>
                  <a:srgbClr val="0028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30224" y="9521922"/>
            <a:ext cx="9824800" cy="1077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 &amp; Objectives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444665" y="9428317"/>
            <a:ext cx="11306863" cy="2224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Methodology, Analysis &amp; Results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664651" y="24535206"/>
            <a:ext cx="7155945" cy="107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Main Contribution</a:t>
            </a:r>
          </a:p>
        </p:txBody>
      </p:sp>
      <p:pic>
        <p:nvPicPr>
          <p:cNvPr id="15" name="Picture 14" descr="A logo for a school&#10;&#10;Description automatically generated">
            <a:extLst>
              <a:ext uri="{FF2B5EF4-FFF2-40B4-BE49-F238E27FC236}">
                <a16:creationId xmlns:a16="http://schemas.microsoft.com/office/drawing/2014/main" id="{52F4742A-6ACB-2A1D-A8FF-0D49B1A01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5" y="832000"/>
            <a:ext cx="7429365" cy="7429365"/>
          </a:xfrm>
          <a:prstGeom prst="rect">
            <a:avLst/>
          </a:prstGeom>
        </p:spPr>
      </p:pic>
      <p:pic>
        <p:nvPicPr>
          <p:cNvPr id="17" name="Picture 16" descr="A close-up of a logo&#10;&#10;Description automatically generated">
            <a:extLst>
              <a:ext uri="{FF2B5EF4-FFF2-40B4-BE49-F238E27FC236}">
                <a16:creationId xmlns:a16="http://schemas.microsoft.com/office/drawing/2014/main" id="{4514C170-32DA-3225-D78C-64564B43DF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360" y="39051686"/>
            <a:ext cx="7429365" cy="2401846"/>
          </a:xfrm>
          <a:prstGeom prst="rect">
            <a:avLst/>
          </a:prstGeom>
        </p:spPr>
      </p:pic>
      <p:pic>
        <p:nvPicPr>
          <p:cNvPr id="19" name="Picture 18" descr="A logo on a black background&#10;&#10;Description automatically generated">
            <a:extLst>
              <a:ext uri="{FF2B5EF4-FFF2-40B4-BE49-F238E27FC236}">
                <a16:creationId xmlns:a16="http://schemas.microsoft.com/office/drawing/2014/main" id="{97685DF6-B391-FEB4-DDFB-F242A3BCF7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800" y="38889533"/>
            <a:ext cx="6769098" cy="2691648"/>
          </a:xfrm>
          <a:prstGeom prst="rect">
            <a:avLst/>
          </a:prstGeom>
        </p:spPr>
      </p:pic>
      <p:pic>
        <p:nvPicPr>
          <p:cNvPr id="21" name="Picture 20" descr="A logo with green leaves and a star&#10;&#10;Description automatically generated">
            <a:extLst>
              <a:ext uri="{FF2B5EF4-FFF2-40B4-BE49-F238E27FC236}">
                <a16:creationId xmlns:a16="http://schemas.microsoft.com/office/drawing/2014/main" id="{22703BDF-908B-0E0C-5497-0864879097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0" y="38924038"/>
            <a:ext cx="2084034" cy="2657143"/>
          </a:xfrm>
          <a:prstGeom prst="rect">
            <a:avLst/>
          </a:prstGeom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id="{B12BB30E-AB2E-DB8E-63A5-58248544829E}"/>
              </a:ext>
            </a:extLst>
          </p:cNvPr>
          <p:cNvSpPr txBox="1"/>
          <p:nvPr/>
        </p:nvSpPr>
        <p:spPr>
          <a:xfrm>
            <a:off x="8242624" y="5878052"/>
            <a:ext cx="16306800" cy="23376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7200" dirty="0">
                <a:solidFill>
                  <a:srgbClr val="4A206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Authors + Affiliation</a:t>
            </a:r>
            <a:endParaRPr lang="en-US" sz="7200" dirty="0">
              <a:solidFill>
                <a:srgbClr val="00283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BEE2EE77-152A-7F90-8518-F4CB26F44438}"/>
              </a:ext>
            </a:extLst>
          </p:cNvPr>
          <p:cNvSpPr txBox="1"/>
          <p:nvPr/>
        </p:nvSpPr>
        <p:spPr>
          <a:xfrm>
            <a:off x="1666879" y="31840159"/>
            <a:ext cx="11884164" cy="107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Conclusion &amp; Perspectives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A745B5-1165-7D53-2898-9EA5942D79F5}"/>
              </a:ext>
            </a:extLst>
          </p:cNvPr>
          <p:cNvSpPr/>
          <p:nvPr/>
        </p:nvSpPr>
        <p:spPr>
          <a:xfrm>
            <a:off x="1748068" y="8781462"/>
            <a:ext cx="13124814" cy="1463345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E1E9D8-445A-40D8-94B3-F3FFC919AC34}"/>
              </a:ext>
            </a:extLst>
          </p:cNvPr>
          <p:cNvSpPr/>
          <p:nvPr/>
        </p:nvSpPr>
        <p:spPr>
          <a:xfrm>
            <a:off x="15324847" y="8781461"/>
            <a:ext cx="13124813" cy="22142037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DE9313B-76DA-1BA5-6E1F-27C106F397A6}"/>
              </a:ext>
            </a:extLst>
          </p:cNvPr>
          <p:cNvSpPr/>
          <p:nvPr/>
        </p:nvSpPr>
        <p:spPr>
          <a:xfrm>
            <a:off x="1827140" y="23980703"/>
            <a:ext cx="12874591" cy="6942796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007BBAC-AF5C-33C3-9A94-D9CB67B71EB7}"/>
              </a:ext>
            </a:extLst>
          </p:cNvPr>
          <p:cNvSpPr/>
          <p:nvPr/>
        </p:nvSpPr>
        <p:spPr>
          <a:xfrm>
            <a:off x="1666879" y="31425562"/>
            <a:ext cx="26285964" cy="475673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2FAF88B-0803-B339-9F02-5EA61C2D9596}"/>
              </a:ext>
            </a:extLst>
          </p:cNvPr>
          <p:cNvSpPr/>
          <p:nvPr/>
        </p:nvSpPr>
        <p:spPr>
          <a:xfrm>
            <a:off x="1748068" y="36596897"/>
            <a:ext cx="26003460" cy="19851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id="{6767E2B2-EB4E-EBD2-A9C0-F8DE6200C818}"/>
              </a:ext>
            </a:extLst>
          </p:cNvPr>
          <p:cNvSpPr txBox="1"/>
          <p:nvPr/>
        </p:nvSpPr>
        <p:spPr>
          <a:xfrm>
            <a:off x="-1549400" y="36385577"/>
            <a:ext cx="11884164" cy="107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i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Bibliography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BADD765F-93DA-AC7C-23C0-C5DDD447331F}"/>
              </a:ext>
            </a:extLst>
          </p:cNvPr>
          <p:cNvSpPr txBox="1"/>
          <p:nvPr/>
        </p:nvSpPr>
        <p:spPr>
          <a:xfrm>
            <a:off x="2360743" y="10604528"/>
            <a:ext cx="9824800" cy="99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36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Font: Roboto, size : 36, color : Black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4C41BDB2-58E7-3C8C-D8AA-C19B6B5813B5}"/>
              </a:ext>
            </a:extLst>
          </p:cNvPr>
          <p:cNvSpPr txBox="1"/>
          <p:nvPr/>
        </p:nvSpPr>
        <p:spPr>
          <a:xfrm>
            <a:off x="17310297" y="11257929"/>
            <a:ext cx="9824800" cy="99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36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Font: Roboto, size : 36, color : Black</a:t>
            </a: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64FB3E5D-E8C0-D617-75F8-1886A973A03C}"/>
              </a:ext>
            </a:extLst>
          </p:cNvPr>
          <p:cNvSpPr txBox="1"/>
          <p:nvPr/>
        </p:nvSpPr>
        <p:spPr>
          <a:xfrm>
            <a:off x="3352035" y="25320337"/>
            <a:ext cx="9824800" cy="99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36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Font: Roboto, size : 36, color : Black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2928CD88-42CB-D595-47B4-90EC6BDCE41C}"/>
              </a:ext>
            </a:extLst>
          </p:cNvPr>
          <p:cNvSpPr txBox="1"/>
          <p:nvPr/>
        </p:nvSpPr>
        <p:spPr>
          <a:xfrm>
            <a:off x="1498600" y="32572765"/>
            <a:ext cx="9824800" cy="99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36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Font: Roboto, size : 36, color : Black</a:t>
            </a:r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B7FDE8C9-1F28-205D-1264-3D05A20B1406}"/>
              </a:ext>
            </a:extLst>
          </p:cNvPr>
          <p:cNvSpPr txBox="1"/>
          <p:nvPr/>
        </p:nvSpPr>
        <p:spPr>
          <a:xfrm>
            <a:off x="965200" y="36959388"/>
            <a:ext cx="9824800" cy="993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3600" b="1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Font: Roboto, size : 36, color : Black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74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Roboto</vt:lpstr>
      <vt:lpstr>Arial</vt:lpstr>
      <vt:lpstr>Calibri</vt:lpstr>
      <vt:lpstr>Aptos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Poster Portrait</dc:title>
  <cp:lastModifiedBy>Assmina Fatima Zahra</cp:lastModifiedBy>
  <cp:revision>9</cp:revision>
  <dcterms:created xsi:type="dcterms:W3CDTF">2006-08-16T00:00:00Z</dcterms:created>
  <dcterms:modified xsi:type="dcterms:W3CDTF">2024-11-21T11:11:45Z</dcterms:modified>
  <dc:identifier>DAFE5XirspY</dc:identifier>
</cp:coreProperties>
</file>