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latin typeface="Lato"/>
                <a:ea typeface="Lato"/>
                <a:cs typeface="Lato"/>
                <a:sym typeface="Lato"/>
              </a:rPr>
              <a:t>During normal circumstances: </a:t>
            </a:r>
            <a:r>
              <a:rPr lang="nl" sz="1400">
                <a:latin typeface="Lato"/>
                <a:ea typeface="Lato"/>
                <a:cs typeface="Lato"/>
                <a:sym typeface="Lato"/>
              </a:rPr>
              <a:t>Poisson process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lphaLcPeriod"/>
            </a:pPr>
            <a:r>
              <a:rPr lang="nl" sz="1400">
                <a:latin typeface="Lato"/>
                <a:ea typeface="Lato"/>
                <a:cs typeface="Lato"/>
                <a:sym typeface="Lato"/>
              </a:rPr>
              <a:t>During normal circumstances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lphaLcPeriod"/>
            </a:pPr>
            <a:r>
              <a:rPr lang="nl" sz="1400">
                <a:latin typeface="Lato"/>
                <a:ea typeface="Lato"/>
                <a:cs typeface="Lato"/>
                <a:sym typeface="Lato"/>
              </a:rPr>
              <a:t>Using only 1 type per simulation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Drone grocery delivery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7686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 PDP problem</a:t>
            </a:r>
            <a:br>
              <a:rPr lang="nl"/>
            </a:br>
            <a:br>
              <a:rPr lang="nl"/>
            </a:br>
            <a:r>
              <a:rPr lang="nl"/>
              <a:t>Anthony Hermans &amp; Federico Quin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Research questions for objective 2 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How different is the average delivery time when using an increased amount of drones?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What is the effect of more drones on the coordination at the charging station?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What is the occupation of each drone individually when a large amount of drones is used?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Research questions for objective 3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Does the lightweight drone provide a better average delivery time?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What kind of drone has the highest amount of packages that are too late?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What kind of drone reduces the stress on the charging station the most?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Hypotheses (TODO)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 to proceed (TODO)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Drones / UAV’s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456175"/>
            <a:ext cx="7038900" cy="3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Two kinds: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400"/>
              <a:t>Lightweight drone (based on DJI matrice 100)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Load: +- 3.5 kg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Battery life: 40 min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Charging time: 78 min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Speed: 17 - 22 m/s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Range: 5 km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400"/>
              <a:t>Heavyweight drone (based on Freefly Alta 8)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Load: 9 kg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Battery life: 25 min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Charging time:  105 min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Speed: 11 - 22 m/s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Range: 3-4 km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600" y="1567550"/>
            <a:ext cx="2401775" cy="159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400" y="3388725"/>
            <a:ext cx="2188000" cy="13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task at hand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3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Customer orders groceries (requests)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Order is composed at the specified supermarket (+- 5 min)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Package is done:</a:t>
            </a:r>
            <a:endParaRPr sz="14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nl" sz="1300"/>
              <a:t>Pickup window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nl" sz="1300"/>
              <a:t>Depending on the kinds of purchased goods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nl" sz="1300"/>
              <a:t>Drone flies to destination 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nl" sz="1300"/>
              <a:t>Taking into account the battery life and load capacity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nl" sz="1300"/>
              <a:t>Drone drops package at the customers house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nl" sz="1300"/>
              <a:t>Depending on the timeframe specified by the customer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Possible expansions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Depending on the project progress: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Prioritized packages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Combining packages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Dealing with drone crashes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Scale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Leuven city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400"/>
              <a:t>Different stores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400"/>
              <a:t>A charging station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Bird’s eye view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Number of drones: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400"/>
              <a:t>Standard 30 drones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20 lightweight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10 heavyweight</a:t>
            </a:r>
            <a:endParaRPr sz="140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850" y="1725225"/>
            <a:ext cx="2895000" cy="31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Routing for charging point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Central behaviour module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400"/>
              <a:t>Information about central charging point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Coordination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Occupation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Charging point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400"/>
              <a:t>Several chargers for each kind of drone 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400"/>
              <a:t>TODO determine amount</a:t>
            </a:r>
            <a:endParaRPr sz="14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225" y="2108925"/>
            <a:ext cx="2807775" cy="2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Communication and dynamism 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Communication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400"/>
              <a:t>When a drone delivers its package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Send data to central behaviour module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Dynamism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sz="1400"/>
              <a:t>Depending on load 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Increase # drones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 sz="1400"/>
              <a:t>Decrease # drones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Research objectives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Is a drone PDP  method a good solution for grocery delivery?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Does increasing the amount of drones always have a positive effect on the performance?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Does one drone type outperform the other type?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400"/>
              <a:t> </a:t>
            </a:r>
            <a:endParaRPr sz="140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550" y="3145500"/>
            <a:ext cx="1567600" cy="15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Research questions for objective 1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297500" y="1587800"/>
            <a:ext cx="773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What is the percentage of orders delivered on time during normal circumstances?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What is the average delivery time of an order </a:t>
            </a:r>
            <a:r>
              <a:rPr lang="nl" sz="1400"/>
              <a:t>during normal circumstances</a:t>
            </a:r>
            <a:r>
              <a:rPr lang="nl" sz="1400"/>
              <a:t>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How high is the occupation at the charging station?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