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5FDF-DDB0-40AD-B634-2EA8219422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CQRS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8C21D-178D-4F79-8397-8934254A18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Gruppe 38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749A66-C8CF-4A03-AFF1-5C51E1493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845897"/>
              </p:ext>
            </p:extLst>
          </p:nvPr>
        </p:nvGraphicFramePr>
        <p:xfrm>
          <a:off x="7541703" y="3791824"/>
          <a:ext cx="3858936" cy="2316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097">
                  <a:extLst>
                    <a:ext uri="{9D8B030D-6E8A-4147-A177-3AD203B41FA5}">
                      <a16:colId xmlns:a16="http://schemas.microsoft.com/office/drawing/2014/main" val="3065987005"/>
                    </a:ext>
                  </a:extLst>
                </a:gridCol>
                <a:gridCol w="783713">
                  <a:extLst>
                    <a:ext uri="{9D8B030D-6E8A-4147-A177-3AD203B41FA5}">
                      <a16:colId xmlns:a16="http://schemas.microsoft.com/office/drawing/2014/main" val="752053284"/>
                    </a:ext>
                  </a:extLst>
                </a:gridCol>
                <a:gridCol w="1201126">
                  <a:extLst>
                    <a:ext uri="{9D8B030D-6E8A-4147-A177-3AD203B41FA5}">
                      <a16:colId xmlns:a16="http://schemas.microsoft.com/office/drawing/2014/main" val="75537155"/>
                    </a:ext>
                  </a:extLst>
                </a:gridCol>
              </a:tblGrid>
              <a:tr h="313831">
                <a:tc>
                  <a:txBody>
                    <a:bodyPr/>
                    <a:lstStyle/>
                    <a:p>
                      <a:r>
                        <a:rPr lang="da-DK" sz="1000" dirty="0"/>
                        <a:t>Navn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00" dirty="0" err="1"/>
                        <a:t>AuId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00" dirty="0"/>
                        <a:t>Studienummer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395041"/>
                  </a:ext>
                </a:extLst>
              </a:tr>
              <a:tr h="400591">
                <a:tc>
                  <a:txBody>
                    <a:bodyPr/>
                    <a:lstStyle/>
                    <a:p>
                      <a:r>
                        <a:rPr lang="da-DK" sz="1000" dirty="0"/>
                        <a:t>Martin Lynge Dalgaard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au339657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20112806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620392"/>
                  </a:ext>
                </a:extLst>
              </a:tr>
              <a:tr h="400591">
                <a:tc>
                  <a:txBody>
                    <a:bodyPr/>
                    <a:lstStyle/>
                    <a:p>
                      <a:r>
                        <a:rPr lang="da-DK" sz="1000" dirty="0"/>
                        <a:t>Kasper Juul Hermansen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00" dirty="0"/>
                        <a:t>au557919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00" dirty="0"/>
                        <a:t>201607110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01319"/>
                  </a:ext>
                </a:extLst>
              </a:tr>
              <a:tr h="400591">
                <a:tc>
                  <a:txBody>
                    <a:bodyPr/>
                    <a:lstStyle/>
                    <a:p>
                      <a:r>
                        <a:rPr lang="da-DK" sz="1000" dirty="0"/>
                        <a:t>Karsten Winther Johansen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au516160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201400298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807360"/>
                  </a:ext>
                </a:extLst>
              </a:tr>
              <a:tr h="400591">
                <a:tc>
                  <a:txBody>
                    <a:bodyPr/>
                    <a:lstStyle/>
                    <a:p>
                      <a:r>
                        <a:rPr lang="da-DK" sz="1000" dirty="0"/>
                        <a:t>Jakob Levisen Kvistgaard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au559220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201606374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15202"/>
                  </a:ext>
                </a:extLst>
              </a:tr>
              <a:tr h="400591">
                <a:tc>
                  <a:txBody>
                    <a:bodyPr/>
                    <a:lstStyle/>
                    <a:p>
                      <a:r>
                        <a:rPr lang="da-DK" sz="1000" dirty="0"/>
                        <a:t>Jakob Bonde Nielsen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au567214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201607589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267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18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A283-73E6-42E2-A950-BE77F6E38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Indledning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384EC-9623-49DE-A82D-284206C55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Hvad er CQRS</a:t>
            </a:r>
          </a:p>
          <a:p>
            <a:r>
              <a:rPr lang="da-DK" dirty="0"/>
              <a:t>Opbygning</a:t>
            </a:r>
          </a:p>
          <a:p>
            <a:r>
              <a:rPr lang="da-DK" dirty="0"/>
              <a:t>Hvorfor?</a:t>
            </a:r>
          </a:p>
          <a:p>
            <a:r>
              <a:rPr lang="da-DK" dirty="0"/>
              <a:t>Struktur</a:t>
            </a:r>
          </a:p>
          <a:p>
            <a:r>
              <a:rPr lang="da-DK" dirty="0"/>
              <a:t>Fordele &amp; Ulemper</a:t>
            </a:r>
          </a:p>
          <a:p>
            <a:r>
              <a:rPr lang="da-DK" dirty="0"/>
              <a:t>Hvornår?</a:t>
            </a:r>
          </a:p>
          <a:p>
            <a:endParaRPr lang="da-D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17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52EDD-CAF3-4976-A516-E1B7B902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er CQRS?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9FD7A-465D-4C5D-B9C9-71CAAA651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Command Query </a:t>
            </a:r>
            <a:r>
              <a:rPr lang="da-DK" dirty="0" err="1"/>
              <a:t>Responsibility</a:t>
            </a:r>
            <a:r>
              <a:rPr lang="da-DK" dirty="0"/>
              <a:t> Segregation</a:t>
            </a:r>
          </a:p>
          <a:p>
            <a:pPr lvl="1"/>
            <a:r>
              <a:rPr lang="da-DK" dirty="0"/>
              <a:t>Repræsentere det samme data med flere modeller</a:t>
            </a:r>
          </a:p>
          <a:p>
            <a:pPr lvl="1"/>
            <a:r>
              <a:rPr lang="da-DK" dirty="0"/>
              <a:t>Fra CQS (Command Query Separation)</a:t>
            </a:r>
          </a:p>
          <a:p>
            <a:r>
              <a:rPr lang="da-DK" dirty="0"/>
              <a:t>Et arkitektonisk mønster (</a:t>
            </a:r>
            <a:r>
              <a:rPr lang="da-DK" dirty="0" err="1"/>
              <a:t>Architectural</a:t>
            </a:r>
            <a:r>
              <a:rPr lang="da-DK" dirty="0"/>
              <a:t> Pattern)</a:t>
            </a:r>
          </a:p>
          <a:p>
            <a:pPr lvl="1"/>
            <a:r>
              <a:rPr lang="da-DK" dirty="0"/>
              <a:t>Hvad er det og hvorfor er det forskelligt fra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50915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CA0E5-F6A4-4A3A-9D17-4EBB34285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Opbygning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75FF0-D366-4E7C-B7E4-614C287AF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Command</a:t>
            </a:r>
          </a:p>
          <a:p>
            <a:pPr lvl="1"/>
            <a:r>
              <a:rPr lang="da-DK" dirty="0"/>
              <a:t>Write (</a:t>
            </a:r>
            <a:r>
              <a:rPr lang="da-DK" dirty="0" err="1"/>
              <a:t>Create</a:t>
            </a:r>
            <a:r>
              <a:rPr lang="da-DK" dirty="0"/>
              <a:t>, Update, </a:t>
            </a:r>
            <a:r>
              <a:rPr lang="da-DK" dirty="0" err="1"/>
              <a:t>Delete</a:t>
            </a:r>
            <a:r>
              <a:rPr lang="da-DK" dirty="0"/>
              <a:t>)</a:t>
            </a:r>
          </a:p>
          <a:p>
            <a:r>
              <a:rPr lang="da-DK" dirty="0"/>
              <a:t>Query</a:t>
            </a:r>
          </a:p>
          <a:p>
            <a:pPr lvl="1"/>
            <a:r>
              <a:rPr lang="da-DK" dirty="0"/>
              <a:t>Read (Read)</a:t>
            </a:r>
          </a:p>
          <a:p>
            <a:r>
              <a:rPr lang="da-DK" dirty="0" err="1"/>
              <a:t>Responsibility</a:t>
            </a:r>
            <a:endParaRPr lang="da-DK" dirty="0"/>
          </a:p>
          <a:p>
            <a:r>
              <a:rPr lang="da-DK" dirty="0"/>
              <a:t>Segregation</a:t>
            </a:r>
          </a:p>
          <a:p>
            <a:endParaRPr lang="da-DK" dirty="0"/>
          </a:p>
          <a:p>
            <a:r>
              <a:rPr lang="da-DK" dirty="0"/>
              <a:t>Kan kun læse eller skrive, men ikke blandet.</a:t>
            </a:r>
          </a:p>
          <a:p>
            <a:endParaRPr lang="da-D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180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44683-11D1-4F75-89C8-EA4DAD2F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Hvorfor det betyder noget?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44A7F-3FF0-4736-87B5-75D9131CF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49" y="2381250"/>
            <a:ext cx="2286000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3190B5-4D29-4DB6-B0A6-4412E7E76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837" y="5005387"/>
            <a:ext cx="5457825" cy="1419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103CD0-E6F5-40D5-91DD-06D763329FEE}"/>
              </a:ext>
            </a:extLst>
          </p:cNvPr>
          <p:cNvSpPr txBox="1"/>
          <p:nvPr/>
        </p:nvSpPr>
        <p:spPr>
          <a:xfrm>
            <a:off x="5808064" y="3921115"/>
            <a:ext cx="3350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dirty="0"/>
              <a:t>|</a:t>
            </a:r>
          </a:p>
          <a:p>
            <a:r>
              <a:rPr lang="da-DK" sz="2800" dirty="0"/>
              <a:t>v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740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BAB6-6D76-4939-9B9B-92556452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Struktur</a:t>
            </a:r>
            <a:endParaRPr lang="en-US" dirty="0"/>
          </a:p>
        </p:txBody>
      </p:sp>
      <p:pic>
        <p:nvPicPr>
          <p:cNvPr id="1028" name="Picture 4" descr="Image result for CQRS">
            <a:extLst>
              <a:ext uri="{FF2B5EF4-FFF2-40B4-BE49-F238E27FC236}">
                <a16:creationId xmlns:a16="http://schemas.microsoft.com/office/drawing/2014/main" id="{E404B71F-8ABD-43E6-93E9-55D3DF384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424" y="2603500"/>
            <a:ext cx="2540469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8FBDA8-15DA-4946-A99E-0C8DD43E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DCA234-6B1E-4FA2-9EFC-176E0AEDB02A}"/>
              </a:ext>
            </a:extLst>
          </p:cNvPr>
          <p:cNvSpPr txBox="1"/>
          <p:nvPr/>
        </p:nvSpPr>
        <p:spPr>
          <a:xfrm>
            <a:off x="4219575" y="6238875"/>
            <a:ext cx="3228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https://dev.to/vladikk/tackling-complexity-in-cqrs</a:t>
            </a:r>
          </a:p>
        </p:txBody>
      </p:sp>
    </p:spTree>
    <p:extLst>
      <p:ext uri="{BB962C8B-B14F-4D97-AF65-F5344CB8AC3E}">
        <p14:creationId xmlns:p14="http://schemas.microsoft.com/office/powerpoint/2010/main" val="212098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1D34-07AF-49C6-A392-CC0591E64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Fordele og Ulemper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616B3-C1AC-4478-917F-965940901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Fordele</a:t>
            </a:r>
          </a:p>
          <a:p>
            <a:pPr lvl="1"/>
            <a:r>
              <a:rPr lang="da-DK" dirty="0"/>
              <a:t>Skalering</a:t>
            </a:r>
          </a:p>
          <a:p>
            <a:pPr lvl="1"/>
            <a:r>
              <a:rPr lang="da-DK" dirty="0"/>
              <a:t>Udvikling</a:t>
            </a:r>
          </a:p>
          <a:p>
            <a:pPr lvl="1"/>
            <a:r>
              <a:rPr lang="da-DK" dirty="0"/>
              <a:t>Giver mulighed for Event </a:t>
            </a:r>
            <a:r>
              <a:rPr lang="da-DK" dirty="0" err="1"/>
              <a:t>Sourcing</a:t>
            </a:r>
            <a:r>
              <a:rPr lang="da-DK" dirty="0"/>
              <a:t> (Se tilhørende Rapport.)</a:t>
            </a:r>
          </a:p>
          <a:p>
            <a:r>
              <a:rPr lang="da-DK" dirty="0"/>
              <a:t>Ulemper</a:t>
            </a:r>
          </a:p>
          <a:p>
            <a:pPr lvl="1"/>
            <a:r>
              <a:rPr lang="da-DK" dirty="0"/>
              <a:t>Kompleksitet</a:t>
            </a:r>
          </a:p>
          <a:p>
            <a:pPr lvl="1"/>
            <a:r>
              <a:rPr lang="da-DK" dirty="0"/>
              <a:t>Kræver mange ressourcer</a:t>
            </a:r>
          </a:p>
          <a:p>
            <a:r>
              <a:rPr lang="da-DK" dirty="0"/>
              <a:t>Er situations bestemt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565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5404-5BD7-45C6-8488-6A06A7B2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Hvornår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F3265-3E95-4A3F-BD21-3373B09B6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Forretningsmodel</a:t>
            </a:r>
          </a:p>
          <a:p>
            <a:pPr lvl="1"/>
            <a:r>
              <a:rPr lang="da-DK" dirty="0"/>
              <a:t>Event </a:t>
            </a:r>
            <a:r>
              <a:rPr lang="da-DK" dirty="0" err="1"/>
              <a:t>Sourcing</a:t>
            </a:r>
            <a:endParaRPr lang="da-DK" dirty="0"/>
          </a:p>
          <a:p>
            <a:r>
              <a:rPr lang="da-DK" dirty="0"/>
              <a:t>Ressourcer</a:t>
            </a:r>
          </a:p>
          <a:p>
            <a:r>
              <a:rPr lang="da-DK" dirty="0"/>
              <a:t>Større udviklingshold</a:t>
            </a:r>
          </a:p>
          <a:p>
            <a:pPr lvl="1"/>
            <a:r>
              <a:rPr lang="da-DK" dirty="0"/>
              <a:t>Hvor det giver mening at uddele Skrive og Læse domæner.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64A9-3B3F-4956-954D-42ECF18B1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Konklusion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C45BA-4796-4D71-84AB-2ACBA0D68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08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113</TotalTime>
  <Words>171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CQRS</vt:lpstr>
      <vt:lpstr>Indledning</vt:lpstr>
      <vt:lpstr>Hvad er CQRS?</vt:lpstr>
      <vt:lpstr>Opbygning</vt:lpstr>
      <vt:lpstr>Hvorfor det betyder noget?</vt:lpstr>
      <vt:lpstr>Struktur</vt:lpstr>
      <vt:lpstr>Fordele og Ulemper</vt:lpstr>
      <vt:lpstr>Hvornår</vt:lpstr>
      <vt:lpstr>Konklusion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Kasper Hermansen</dc:creator>
  <cp:lastModifiedBy>Kasper Hermansen</cp:lastModifiedBy>
  <cp:revision>21</cp:revision>
  <dcterms:created xsi:type="dcterms:W3CDTF">2018-04-15T18:10:47Z</dcterms:created>
  <dcterms:modified xsi:type="dcterms:W3CDTF">2018-04-15T21:38:05Z</dcterms:modified>
</cp:coreProperties>
</file>