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5FDF-DDB0-40AD-B634-2EA821942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8C21D-178D-4F79-8397-8934254A18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80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Kasper Hermansen</dc:creator>
  <cp:lastModifiedBy>Kasper Hermansen</cp:lastModifiedBy>
  <cp:revision>1</cp:revision>
  <dcterms:created xsi:type="dcterms:W3CDTF">2018-04-15T18:10:47Z</dcterms:created>
  <dcterms:modified xsi:type="dcterms:W3CDTF">2018-04-15T18:12:42Z</dcterms:modified>
</cp:coreProperties>
</file>