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5FDF-DDB0-40AD-B634-2EA82194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CQRS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C21D-178D-4F79-8397-8934254A1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7CB976-60E9-43BA-8FAE-5860C1D2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Hvad er CQRS?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C0CB20-CBC4-4964-B9D0-BC8819F26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2EDD-CAF3-4976-A516-E1B7B90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CQRS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FD7A-465D-4C5D-B9C9-71CAAA65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 Query </a:t>
            </a:r>
            <a:r>
              <a:rPr lang="da-DK" dirty="0" err="1"/>
              <a:t>Responsibility</a:t>
            </a:r>
            <a:r>
              <a:rPr lang="da-DK" dirty="0"/>
              <a:t> Segregation</a:t>
            </a:r>
          </a:p>
          <a:p>
            <a:pPr lvl="1"/>
            <a:r>
              <a:rPr lang="da-DK" dirty="0"/>
              <a:t>Fra CQS (Command Query Separation)</a:t>
            </a:r>
          </a:p>
          <a:p>
            <a:r>
              <a:rPr lang="da-DK" dirty="0"/>
              <a:t>Et arkitektonisk mønster (</a:t>
            </a:r>
            <a:r>
              <a:rPr lang="da-DK" dirty="0" err="1"/>
              <a:t>Architectural</a:t>
            </a:r>
            <a:r>
              <a:rPr lang="da-DK" dirty="0"/>
              <a:t> Pattern)</a:t>
            </a:r>
          </a:p>
          <a:p>
            <a:pPr lvl="1"/>
            <a:r>
              <a:rPr lang="da-DK" dirty="0"/>
              <a:t>Hvad er det og hvorfor er det forskelligt fra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091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A0E5-F6A4-4A3A-9D17-4EBB3428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5FF0-D366-4E7C-B7E4-614C287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Command</a:t>
            </a:r>
          </a:p>
          <a:p>
            <a:pPr lvl="1"/>
            <a:r>
              <a:rPr lang="da-DK" dirty="0"/>
              <a:t>Write</a:t>
            </a:r>
          </a:p>
          <a:p>
            <a:r>
              <a:rPr lang="da-DK" dirty="0"/>
              <a:t>Query</a:t>
            </a:r>
          </a:p>
          <a:p>
            <a:pPr lvl="1"/>
            <a:r>
              <a:rPr lang="da-DK" dirty="0"/>
              <a:t>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8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42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CQRS</vt:lpstr>
      <vt:lpstr>Hvad er CQRS?</vt:lpstr>
      <vt:lpstr>CQRS</vt:lpstr>
      <vt:lpstr>Opbygning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Hermansen</dc:creator>
  <cp:lastModifiedBy>Kasper Hermansen</cp:lastModifiedBy>
  <cp:revision>4</cp:revision>
  <dcterms:created xsi:type="dcterms:W3CDTF">2018-04-15T18:10:47Z</dcterms:created>
  <dcterms:modified xsi:type="dcterms:W3CDTF">2018-04-15T19:13:00Z</dcterms:modified>
</cp:coreProperties>
</file>