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89A3784-7C98-4475-B89C-CA51D9E276A8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0C381BC-0573-4B89-8762-CAFD4BA863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Thomas Herman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447800"/>
            <a:ext cx="4800600" cy="2133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Quiz your Friends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747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Where does the client-side code go?</a:t>
            </a:r>
          </a:p>
          <a:p>
            <a:r>
              <a:rPr lang="en-US" sz="2800" dirty="0" smtClean="0"/>
              <a:t>Where to house the React components?</a:t>
            </a:r>
          </a:p>
          <a:p>
            <a:r>
              <a:rPr lang="en-US" sz="2800" dirty="0" smtClean="0"/>
              <a:t>What about the server-side logic?</a:t>
            </a:r>
          </a:p>
          <a:p>
            <a:r>
              <a:rPr lang="en-US" sz="2800" dirty="0" smtClean="0"/>
              <a:t>Client side code </a:t>
            </a:r>
            <a:r>
              <a:rPr lang="en-US" sz="2800" dirty="0" smtClean="0"/>
              <a:t>that needs to be compiled?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Input</a:t>
            </a:r>
          </a:p>
          <a:p>
            <a:r>
              <a:rPr lang="en-US" dirty="0" smtClean="0"/>
              <a:t>Users name</a:t>
            </a:r>
          </a:p>
          <a:p>
            <a:r>
              <a:rPr lang="en-US" dirty="0" smtClean="0"/>
              <a:t>Users custom question &amp; answers</a:t>
            </a:r>
          </a:p>
          <a:p>
            <a:r>
              <a:rPr lang="en-US" dirty="0" smtClean="0"/>
              <a:t>Users answer to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Output</a:t>
            </a:r>
          </a:p>
          <a:p>
            <a:r>
              <a:rPr lang="en-US" dirty="0" smtClean="0"/>
              <a:t>Questions of all users in quiz</a:t>
            </a:r>
          </a:p>
          <a:p>
            <a:r>
              <a:rPr lang="en-US" dirty="0" smtClean="0"/>
              <a:t>User is right or wrong</a:t>
            </a:r>
          </a:p>
          <a:p>
            <a:r>
              <a:rPr lang="en-US" dirty="0" smtClean="0"/>
              <a:t>Users’ in lobby score’s</a:t>
            </a:r>
          </a:p>
          <a:p>
            <a:r>
              <a:rPr lang="en-US" dirty="0" smtClean="0"/>
              <a:t>Winner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 err="1" smtClean="0"/>
              <a:t>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4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7200" dirty="0" smtClean="0"/>
              <a:t>Tehjr.com</a:t>
            </a:r>
            <a:endParaRPr lang="en-US" sz="7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52400" y="6019800"/>
            <a:ext cx="6705600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github.com/</a:t>
            </a:r>
            <a:r>
              <a:rPr lang="en-US" sz="2400" dirty="0" err="1" smtClean="0"/>
              <a:t>HermantNET</a:t>
            </a:r>
            <a:r>
              <a:rPr lang="en-US" sz="2400" dirty="0" smtClean="0"/>
              <a:t>/Quiz-Your-Friends</a:t>
            </a: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981200" cy="1673352"/>
          </a:xfrm>
        </p:spPr>
        <p:txBody>
          <a:bodyPr/>
          <a:lstStyle/>
          <a:p>
            <a:pPr algn="ctr"/>
            <a:r>
              <a:rPr lang="en-US" sz="4800" dirty="0" smtClean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276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2534"/>
            <a:ext cx="8852043" cy="367593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03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r="62"/>
          <a:stretch/>
        </p:blipFill>
        <p:spPr>
          <a:xfrm>
            <a:off x="0" y="152400"/>
            <a:ext cx="7745506" cy="6553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48600" y="460248"/>
            <a:ext cx="1066800" cy="6169152"/>
          </a:xfrm>
        </p:spPr>
        <p:txBody>
          <a:bodyPr vert="wordArtVert" anchor="ctr"/>
          <a:lstStyle/>
          <a:p>
            <a:r>
              <a:rPr lang="en-US" sz="3200" dirty="0" smtClean="0"/>
              <a:t>Game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1037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it’s done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706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71" b="-42971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981200" cy="1673352"/>
          </a:xfrm>
        </p:spPr>
        <p:txBody>
          <a:bodyPr/>
          <a:lstStyle/>
          <a:p>
            <a:r>
              <a:rPr lang="en-US" sz="2800" dirty="0" smtClean="0"/>
              <a:t>Message Handling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25570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27830"/>
            <a:ext cx="6705600" cy="180233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981200" cy="1673352"/>
          </a:xfrm>
        </p:spPr>
        <p:txBody>
          <a:bodyPr/>
          <a:lstStyle/>
          <a:p>
            <a:r>
              <a:rPr lang="en-US" sz="2800" dirty="0" smtClean="0"/>
              <a:t>Get Public Quizzes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483284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6400800" cy="66019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981200" cy="1673352"/>
          </a:xfrm>
        </p:spPr>
        <p:txBody>
          <a:bodyPr/>
          <a:lstStyle/>
          <a:p>
            <a:r>
              <a:rPr lang="en-US" sz="2400" dirty="0" smtClean="0"/>
              <a:t>On Connected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1578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4550" y="2967335"/>
            <a:ext cx="2234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FINISH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9155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You play by yourself.</a:t>
            </a:r>
          </a:p>
          <a:p>
            <a:r>
              <a:rPr lang="en-US" sz="2400" dirty="0" smtClean="0"/>
              <a:t>They lack personal flair.</a:t>
            </a:r>
          </a:p>
          <a:p>
            <a:r>
              <a:rPr lang="en-US" sz="2400" dirty="0" smtClean="0"/>
              <a:t>They draw from the same pool of questions, every time.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Quizzes </a:t>
            </a:r>
            <a:r>
              <a:rPr lang="en-US" sz="4400" dirty="0" smtClean="0"/>
              <a:t>are Lonely.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6341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476"/>
          <a:stretch/>
        </p:blipFill>
        <p:spPr>
          <a:xfrm>
            <a:off x="1447800" y="609600"/>
            <a:ext cx="630667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47800" y="5257800"/>
            <a:ext cx="61722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could make taking a quiz fun?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5181600"/>
            <a:ext cx="5791200" cy="457200"/>
          </a:xfrm>
        </p:spPr>
        <p:txBody>
          <a:bodyPr>
            <a:noAutofit/>
          </a:bodyPr>
          <a:lstStyle/>
          <a:p>
            <a:r>
              <a:rPr lang="en-US" sz="4400" dirty="0" smtClean="0"/>
              <a:t>How can we turn quizzes into a social experience?</a:t>
            </a:r>
            <a:endParaRPr lang="en-US" sz="44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7800" y="5715000"/>
            <a:ext cx="54864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9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9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Introducing, the Internet.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25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1752600"/>
            <a:ext cx="4040188" cy="639762"/>
          </a:xfrm>
        </p:spPr>
        <p:txBody>
          <a:bodyPr/>
          <a:lstStyle/>
          <a:p>
            <a:r>
              <a:rPr lang="en-US" sz="2800" dirty="0" smtClean="0"/>
              <a:t>Online Play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4040188" cy="3687763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Promotes social activity</a:t>
            </a:r>
          </a:p>
          <a:p>
            <a:r>
              <a:rPr lang="en-US" sz="2000" dirty="0" smtClean="0"/>
              <a:t>Endless number of challengers</a:t>
            </a:r>
          </a:p>
          <a:p>
            <a:r>
              <a:rPr lang="en-US" sz="2000" dirty="0" smtClean="0"/>
              <a:t>Play with anyone from anywhere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57200" y="4648200"/>
            <a:ext cx="3581400" cy="4111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User Generated </a:t>
            </a:r>
            <a:r>
              <a:rPr lang="en-US" sz="2800" dirty="0"/>
              <a:t>C</a:t>
            </a:r>
            <a:r>
              <a:rPr lang="en-US" sz="2800" dirty="0" smtClean="0"/>
              <a:t>ontent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06425" y="4084637"/>
            <a:ext cx="4041775" cy="3687763"/>
          </a:xfrm>
        </p:spPr>
        <p:txBody>
          <a:bodyPr anchor="ctr">
            <a:normAutofit/>
          </a:bodyPr>
          <a:lstStyle/>
          <a:p>
            <a:r>
              <a:rPr lang="en-US" sz="2000" dirty="0" smtClean="0"/>
              <a:t>Unlimited questions</a:t>
            </a:r>
          </a:p>
          <a:p>
            <a:r>
              <a:rPr lang="en-US" sz="2000" dirty="0" smtClean="0"/>
              <a:t>Personal flair</a:t>
            </a:r>
          </a:p>
          <a:p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010400" cy="1905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Solution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8890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How do you plan a web based project?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Planning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3801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Real-time Multiplayer</a:t>
            </a:r>
            <a:endParaRPr lang="en-US" sz="2800" dirty="0" smtClean="0"/>
          </a:p>
          <a:p>
            <a:r>
              <a:rPr lang="en-US" sz="2800" dirty="0" smtClean="0"/>
              <a:t>Fun</a:t>
            </a:r>
          </a:p>
          <a:p>
            <a:r>
              <a:rPr lang="en-US" sz="2800" dirty="0" smtClean="0"/>
              <a:t>Dynamic</a:t>
            </a:r>
          </a:p>
          <a:p>
            <a:r>
              <a:rPr lang="en-US" sz="2800" dirty="0" smtClean="0"/>
              <a:t>Easy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0"/>
            <a:ext cx="3022170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2728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" indent="0">
              <a:buNone/>
            </a:pPr>
            <a:r>
              <a:rPr lang="en-US" dirty="0" smtClean="0"/>
              <a:t>Who are your users?</a:t>
            </a:r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Computer or Mobile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What is the scope of the project?</a:t>
            </a:r>
          </a:p>
          <a:p>
            <a:r>
              <a:rPr lang="en-US" dirty="0" smtClean="0"/>
              <a:t>Hands </a:t>
            </a:r>
            <a:r>
              <a:rPr lang="en-US" dirty="0" smtClean="0"/>
              <a:t>off/minimal administration</a:t>
            </a:r>
            <a:endParaRPr lang="en-US" dirty="0" smtClean="0"/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Built to do one thing, and to do it well.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&amp;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89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Front-end</a:t>
            </a:r>
          </a:p>
          <a:p>
            <a:r>
              <a:rPr lang="en-US" dirty="0" smtClean="0"/>
              <a:t>React.js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(JS Client)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 err="1" smtClean="0"/>
              <a:t>dependancy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Back-end</a:t>
            </a:r>
          </a:p>
          <a:p>
            <a:r>
              <a:rPr lang="en-US" dirty="0" smtClean="0"/>
              <a:t>ASP.NET Core 1 (.NET 4.5.2)</a:t>
            </a:r>
          </a:p>
          <a:p>
            <a:r>
              <a:rPr lang="en-US" dirty="0" err="1" smtClean="0"/>
              <a:t>SignalR</a:t>
            </a:r>
            <a:endParaRPr lang="en-US" dirty="0"/>
          </a:p>
          <a:p>
            <a:r>
              <a:rPr lang="en-US" dirty="0" smtClean="0"/>
              <a:t>OWIN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648200"/>
            <a:ext cx="17907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103F"/>
              </a:clrFrom>
              <a:clrTo>
                <a:srgbClr val="0010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4267200"/>
            <a:ext cx="154305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029200"/>
            <a:ext cx="2057400" cy="962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99" y="4618606"/>
            <a:ext cx="1850301" cy="17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Webpack</a:t>
            </a:r>
            <a:r>
              <a:rPr lang="en-US" sz="2800" dirty="0" smtClean="0"/>
              <a:t> – Compile SCSS &amp; JSX</a:t>
            </a:r>
            <a:endParaRPr lang="en-US" sz="2800" dirty="0" smtClean="0"/>
          </a:p>
          <a:p>
            <a:r>
              <a:rPr lang="en-US" sz="2800" dirty="0" smtClean="0"/>
              <a:t>Separation of concerns.</a:t>
            </a:r>
          </a:p>
          <a:p>
            <a:r>
              <a:rPr lang="en-US" sz="2800" dirty="0" smtClean="0"/>
              <a:t>Make it a component.</a:t>
            </a:r>
          </a:p>
          <a:p>
            <a:r>
              <a:rPr lang="en-US" sz="2800" dirty="0" smtClean="0"/>
              <a:t>Keep it simple.</a:t>
            </a:r>
          </a:p>
          <a:p>
            <a:r>
              <a:rPr lang="en-US" sz="2800" dirty="0" smtClean="0"/>
              <a:t>Do one thing, and do it well.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&amp; Organization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9" y="1752600"/>
            <a:ext cx="2381251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12" y="4648200"/>
            <a:ext cx="2463588" cy="18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49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227</TotalTime>
  <Words>271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Grid</vt:lpstr>
      <vt:lpstr>Quiz your Friends</vt:lpstr>
      <vt:lpstr>Quizzes are Lonely.</vt:lpstr>
      <vt:lpstr>How can we turn quizzes into a social experience?</vt:lpstr>
      <vt:lpstr>The Solution</vt:lpstr>
      <vt:lpstr>Planning</vt:lpstr>
      <vt:lpstr>Project Goals</vt:lpstr>
      <vt:lpstr>Users &amp; Scope</vt:lpstr>
      <vt:lpstr>Required Tools</vt:lpstr>
      <vt:lpstr>Productivity &amp; Organization</vt:lpstr>
      <vt:lpstr>Determine Project Structure</vt:lpstr>
      <vt:lpstr>Determine io</vt:lpstr>
      <vt:lpstr>Demo</vt:lpstr>
      <vt:lpstr>DATA FLOW</vt:lpstr>
      <vt:lpstr>Game Design</vt:lpstr>
      <vt:lpstr>The code</vt:lpstr>
      <vt:lpstr>Message Handling</vt:lpstr>
      <vt:lpstr>Get Public Quizzes</vt:lpstr>
      <vt:lpstr>On Connected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your Friends</dc:title>
  <dc:creator>Thomas Herman</dc:creator>
  <cp:lastModifiedBy>Thomas Herman</cp:lastModifiedBy>
  <cp:revision>30</cp:revision>
  <dcterms:created xsi:type="dcterms:W3CDTF">2016-10-19T14:29:00Z</dcterms:created>
  <dcterms:modified xsi:type="dcterms:W3CDTF">2016-10-25T16:32:17Z</dcterms:modified>
</cp:coreProperties>
</file>