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5" r:id="rId2"/>
    <p:sldId id="292" r:id="rId3"/>
    <p:sldId id="293" r:id="rId4"/>
    <p:sldId id="295" r:id="rId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00A9E0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5"/>
  </p:normalViewPr>
  <p:slideViewPr>
    <p:cSldViewPr>
      <p:cViewPr varScale="1">
        <p:scale>
          <a:sx n="145" d="100"/>
          <a:sy n="145" d="100"/>
        </p:scale>
        <p:origin x="114" y="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406CCD-9FB1-4C64-B8A0-A3888258E5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7E7D6-DCED-4578-B075-578D48F5D6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35B89-6275-4350-94DC-854C926ADFB6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A4AC9-1108-4AF0-B763-FB684963D2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F69B9-7AEE-4D9A-8E04-38C8635E8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65A31-A5F0-4410-A5ED-80B8032EB0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79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06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ástupný symbol pro text 15"/>
          <p:cNvSpPr>
            <a:spLocks noGrp="1"/>
          </p:cNvSpPr>
          <p:nvPr>
            <p:ph type="body" sz="quarter" idx="11" hasCustomPrompt="1"/>
          </p:nvPr>
        </p:nvSpPr>
        <p:spPr>
          <a:xfrm>
            <a:off x="896938" y="3933824"/>
            <a:ext cx="7127875" cy="1223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cs-CZ"/>
              <a:t>doplňující popis prezentace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896938" y="5661496"/>
            <a:ext cx="5043487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cs-CZ"/>
              <a:t>Autor: Jméno Příjmení</a:t>
            </a:r>
          </a:p>
        </p:txBody>
      </p:sp>
      <p:sp>
        <p:nvSpPr>
          <p:cNvPr id="20" name="Zástupný symbol pro text 19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5661496"/>
            <a:ext cx="187166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cs-CZ"/>
              <a:t>datum</a:t>
            </a:r>
          </a:p>
        </p:txBody>
      </p:sp>
      <p:sp>
        <p:nvSpPr>
          <p:cNvPr id="23" name="Nadpis 22"/>
          <p:cNvSpPr>
            <a:spLocks noGrp="1"/>
          </p:cNvSpPr>
          <p:nvPr>
            <p:ph type="title" hasCustomPrompt="1"/>
          </p:nvPr>
        </p:nvSpPr>
        <p:spPr>
          <a:xfrm>
            <a:off x="899592" y="2852936"/>
            <a:ext cx="7128792" cy="9361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cs-CZ"/>
              <a:t>HLAVNÍ NÁZEV</a:t>
            </a:r>
            <a:br>
              <a:rPr lang="cs-CZ"/>
            </a:br>
            <a:r>
              <a:rPr lang="cs-CZ"/>
              <a:t>PREZENTACE</a:t>
            </a:r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28" y="915981"/>
            <a:ext cx="4553744" cy="10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aseline="0"/>
            </a:lvl1pPr>
            <a:lvl2pPr marL="742950" indent="-285750">
              <a:buFont typeface="Wingdings" panose="05000000000000000000" pitchFamily="2" charset="2"/>
              <a:buChar char="§"/>
              <a:defRPr sz="24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2800"/>
            </a:lvl5pPr>
          </a:lstStyle>
          <a:p>
            <a:pPr lvl="0"/>
            <a:r>
              <a:rPr lang="cs-CZ"/>
              <a:t>Kliknutím na některou z ikon můžete vložit libovolný objekt (obrázek, graf, tabulku atd.)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256918A-E6DB-43B3-8066-36D05AD4E5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88224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4A7FD4-AC92-4629-B0E7-E6C4533D2110}" type="slidenum">
              <a:rPr lang="cs-CZ" smtClean="0"/>
              <a:pPr/>
              <a:t>‹#›</a:t>
            </a:fld>
            <a:r>
              <a:rPr lang="cs-CZ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2412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457199" y="274638"/>
            <a:ext cx="8281027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4032448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 dirty="0"/>
          </a:p>
        </p:txBody>
      </p:sp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DF97C500-F5C2-43E7-A0B8-8FDF2A93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8224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4A7FD4-AC92-4629-B0E7-E6C4533D2110}" type="slidenum">
              <a:rPr lang="cs-CZ" smtClean="0"/>
              <a:pPr/>
              <a:t>‹#›</a:t>
            </a:fld>
            <a:r>
              <a:rPr lang="cs-CZ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C1EB5E5-A970-4790-A770-09EA9BD3B2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88224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4A7FD4-AC92-4629-B0E7-E6C4533D2110}" type="slidenum">
              <a:rPr lang="cs-CZ" smtClean="0"/>
              <a:pPr/>
              <a:t>‹#›</a:t>
            </a:fld>
            <a:r>
              <a:rPr lang="cs-CZ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11770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tič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CD758805-B17E-409E-9819-F5D78557B9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88224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4A7FD4-AC92-4629-B0E7-E6C4533D2110}" type="slidenum">
              <a:rPr lang="cs-CZ" smtClean="0"/>
              <a:pPr/>
              <a:t>‹#›</a:t>
            </a:fld>
            <a:r>
              <a:rPr lang="cs-CZ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6196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440267" y="6453397"/>
            <a:ext cx="8703733" cy="404603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" y="6453397"/>
            <a:ext cx="404664" cy="404664"/>
          </a:xfrm>
          <a:prstGeom prst="rect">
            <a:avLst/>
          </a:prstGeom>
        </p:spPr>
      </p:pic>
      <p:sp>
        <p:nvSpPr>
          <p:cNvPr id="8" name="TextovéPole 7"/>
          <p:cNvSpPr txBox="1"/>
          <p:nvPr userDrawn="1"/>
        </p:nvSpPr>
        <p:spPr>
          <a:xfrm>
            <a:off x="467544" y="6505599"/>
            <a:ext cx="867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>
                <a:solidFill>
                  <a:schemeClr val="bg1"/>
                </a:solidFill>
              </a:rPr>
              <a:t>Fakulta informačních technologií </a:t>
            </a:r>
            <a:r>
              <a:rPr lang="cs-CZ" sz="1400" b="1">
                <a:solidFill>
                  <a:schemeClr val="bg1"/>
                </a:solidFill>
                <a:latin typeface="Calibri"/>
              </a:rPr>
              <a:t>• </a:t>
            </a:r>
            <a:r>
              <a:rPr lang="cs-CZ" sz="1400" b="1">
                <a:solidFill>
                  <a:schemeClr val="bg1"/>
                </a:solidFill>
              </a:rPr>
              <a:t>Vysoké </a:t>
            </a:r>
            <a:r>
              <a:rPr lang="cs-CZ" sz="1400" b="1" baseline="0">
                <a:solidFill>
                  <a:schemeClr val="bg1"/>
                </a:solidFill>
              </a:rPr>
              <a:t>učení technické v Brně</a:t>
            </a:r>
            <a:endParaRPr lang="cs-CZ" sz="1400" b="1" u="sng">
              <a:solidFill>
                <a:schemeClr val="bg1"/>
              </a:solidFill>
            </a:endParaRPr>
          </a:p>
        </p:txBody>
      </p:sp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C1815931-D887-4892-812F-2EBC40B04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A7FD4-AC92-4629-B0E7-E6C4533D211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76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sz="quarter" idx="11"/>
          </p:nvPr>
        </p:nvSpPr>
        <p:spPr>
          <a:xfrm>
            <a:off x="897855" y="4365104"/>
            <a:ext cx="7127875" cy="1440160"/>
          </a:xfrm>
        </p:spPr>
        <p:txBody>
          <a:bodyPr/>
          <a:lstStyle/>
          <a:p>
            <a:r>
              <a:rPr lang="cs-CZ" dirty="0"/>
              <a:t>xstoll01 – Antonín </a:t>
            </a:r>
            <a:r>
              <a:rPr lang="cs-CZ" dirty="0" err="1"/>
              <a:t>Štoll</a:t>
            </a:r>
            <a:endParaRPr lang="cs-CZ" dirty="0"/>
          </a:p>
          <a:p>
            <a:r>
              <a:rPr lang="cs-CZ" dirty="0"/>
              <a:t>xjurci08 – Adam Dalibor Jurčík</a:t>
            </a:r>
          </a:p>
          <a:p>
            <a:r>
              <a:rPr lang="cs-CZ" dirty="0"/>
              <a:t>xzahal03 – David Zahálka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897855" y="2960948"/>
            <a:ext cx="7128792" cy="936104"/>
          </a:xfrm>
        </p:spPr>
        <p:txBody>
          <a:bodyPr/>
          <a:lstStyle/>
          <a:p>
            <a:r>
              <a:rPr lang="cs-CZ" dirty="0"/>
              <a:t>ITU Projekt</a:t>
            </a:r>
          </a:p>
        </p:txBody>
      </p:sp>
    </p:spTree>
    <p:extLst>
      <p:ext uri="{BB962C8B-B14F-4D97-AF65-F5344CB8AC3E}">
        <p14:creationId xmlns:p14="http://schemas.microsoft.com/office/powerpoint/2010/main" val="338846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18EF61-668F-4394-9F4B-C62A40F9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Kalkulačka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BD2AD7-7C3F-4D8C-A6A6-62018AB9D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Wingdings" panose="05000000000000000000" pitchFamily="2" charset="2"/>
              <a:buChar char="§"/>
            </a:pPr>
            <a:endParaRPr lang="cs-CZ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cs-CZ" dirty="0"/>
              <a:t>platforma: Windows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cs-CZ" dirty="0"/>
              <a:t>Microsoft kalkulačka</a:t>
            </a:r>
          </a:p>
          <a:p>
            <a:pPr marL="1200150" lvl="1" indent="-457200"/>
            <a:r>
              <a:rPr lang="cs-CZ" dirty="0"/>
              <a:t>monotónní</a:t>
            </a:r>
          </a:p>
          <a:p>
            <a:pPr marL="1200150" lvl="1" indent="-457200"/>
            <a:r>
              <a:rPr lang="cs-CZ" dirty="0"/>
              <a:t>tlačítka pro mazání</a:t>
            </a:r>
          </a:p>
          <a:p>
            <a:pPr lvl="1" indent="0">
              <a:buNone/>
            </a:pPr>
            <a:r>
              <a:rPr lang="cs-CZ" dirty="0"/>
              <a:t>nejsou dost kontrastní</a:t>
            </a:r>
          </a:p>
          <a:p>
            <a:pPr marL="1200150" lvl="1" indent="-457200"/>
            <a:r>
              <a:rPr lang="cs-CZ" dirty="0"/>
              <a:t>čísla se ztrácí mezi </a:t>
            </a:r>
          </a:p>
          <a:p>
            <a:pPr lvl="1" indent="0">
              <a:buNone/>
            </a:pPr>
            <a:r>
              <a:rPr lang="cs-CZ" dirty="0"/>
              <a:t>funkcemi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51DBF9D-E944-420D-98F7-3589D57D2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7FD4-AC92-4629-B0E7-E6C4533D2110}" type="slidenum">
              <a:rPr lang="cs-CZ" smtClean="0"/>
              <a:pPr/>
              <a:t>2</a:t>
            </a:fld>
            <a:r>
              <a:rPr lang="cs-CZ" dirty="0"/>
              <a:t>/6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0F2251A9-64DD-2AAB-0974-C64365195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556792"/>
            <a:ext cx="4081135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0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D9B816-ABC7-4D3A-B9A6-FEB385BE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Náš návrh</a:t>
            </a:r>
            <a:endParaRPr lang="cs-CZ" sz="24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838762-875B-46C3-9C60-B3DB5E1A3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85509CE-2FED-4A93-A03D-751A12CC23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7FD4-AC92-4629-B0E7-E6C4533D2110}" type="slidenum">
              <a:rPr lang="cs-CZ" smtClean="0"/>
              <a:pPr/>
              <a:t>3</a:t>
            </a:fld>
            <a:r>
              <a:rPr lang="cs-CZ" dirty="0"/>
              <a:t>/6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5A80ACDF-D46A-E261-65D6-735D5FDC3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08" y="2076085"/>
            <a:ext cx="6228184" cy="357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2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EE9564-6284-4B23-9A73-1567B9A8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954A9D-16E1-4E6E-8150-09A648249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cs-CZ" dirty="0"/>
              <a:t>C#, Windows </a:t>
            </a:r>
            <a:r>
              <a:rPr lang="cs-CZ" dirty="0" err="1"/>
              <a:t>Forms</a:t>
            </a:r>
            <a:r>
              <a:rPr lang="cs-CZ" dirty="0"/>
              <a:t>, </a:t>
            </a:r>
            <a:r>
              <a:rPr lang="cs-CZ" dirty="0" err="1"/>
              <a:t>Visual</a:t>
            </a:r>
            <a:r>
              <a:rPr lang="cs-CZ" dirty="0"/>
              <a:t> studio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cs-CZ" dirty="0"/>
              <a:t>MVC, historie v XML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cs-CZ" dirty="0"/>
              <a:t>Git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998936D-1DB4-4D71-95C0-B845A3F456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7FD4-AC92-4629-B0E7-E6C4533D2110}" type="slidenum">
              <a:rPr lang="cs-CZ" smtClean="0"/>
              <a:pPr/>
              <a:t>4</a:t>
            </a:fld>
            <a:r>
              <a:rPr lang="cs-CZ" dirty="0"/>
              <a:t>/6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2E76CB4A-2CD9-CF88-6862-EA463A606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2943807"/>
            <a:ext cx="5338320" cy="33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649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VUT">
      <a:dk1>
        <a:srgbClr val="000000"/>
      </a:dk1>
      <a:lt1>
        <a:srgbClr val="FFFFFF"/>
      </a:lt1>
      <a:dk2>
        <a:srgbClr val="595959"/>
      </a:dk2>
      <a:lt2>
        <a:srgbClr val="F1F5F5"/>
      </a:lt2>
      <a:accent1>
        <a:srgbClr val="BF0000"/>
      </a:accent1>
      <a:accent2>
        <a:srgbClr val="E4002B"/>
      </a:accent2>
      <a:accent3>
        <a:srgbClr val="FFC000"/>
      </a:accent3>
      <a:accent4>
        <a:srgbClr val="FFFF00"/>
      </a:accent4>
      <a:accent5>
        <a:srgbClr val="B0F0C1"/>
      </a:accent5>
      <a:accent6>
        <a:srgbClr val="92CDDC"/>
      </a:accent6>
      <a:hlink>
        <a:srgbClr val="31859B"/>
      </a:hlink>
      <a:folHlink>
        <a:srgbClr val="205867"/>
      </a:folHlink>
    </a:clrScheme>
    <a:fontScheme name="VU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6297</TotalTime>
  <Words>53</Words>
  <Application>Microsoft Office PowerPoint</Application>
  <PresentationFormat>Předvádění na obrazovce (4:3)</PresentationFormat>
  <Paragraphs>22</Paragraphs>
  <Slides>4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Wingdings</vt:lpstr>
      <vt:lpstr>Motiv systému Office</vt:lpstr>
      <vt:lpstr>ITU Projekt</vt:lpstr>
      <vt:lpstr>Kalkulačka</vt:lpstr>
      <vt:lpstr>Náš návrh</vt:lpstr>
      <vt:lpstr>Technologie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Vaňková Marta</dc:creator>
  <cp:lastModifiedBy>Antonín Štoll</cp:lastModifiedBy>
  <cp:revision>54</cp:revision>
  <dcterms:created xsi:type="dcterms:W3CDTF">2016-01-14T08:43:43Z</dcterms:created>
  <dcterms:modified xsi:type="dcterms:W3CDTF">2023-11-06T16:43:28Z</dcterms:modified>
</cp:coreProperties>
</file>