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292" r:id="rId3"/>
    <p:sldId id="293" r:id="rId4"/>
    <p:sldId id="294" r:id="rId5"/>
    <p:sldId id="295" r:id="rId6"/>
    <p:sldId id="296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06CCD-9FB1-4C64-B8A0-A3888258E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E7D6-DCED-4578-B075-578D48F5D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35B89-6275-4350-94DC-854C926ADFB6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A4AC9-1108-4AF0-B763-FB684963D2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69B9-7AEE-4D9A-8E04-38C8635E8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5A31-A5F0-4410-A5ED-80B8032EB0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6918A-E6DB-43B3-8066-36D05AD4E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199" y="274638"/>
            <a:ext cx="828102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4032448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 dirty="0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F97C500-F5C2-43E7-A0B8-8FDF2A9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1EB5E5-A970-4790-A770-09EA9BD3B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758805-B17E-409E-9819-F5D78557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815931-D887-4892-812F-2EBC40B0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7FD4-AC92-4629-B0E7-E6C4533D21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7855" y="4365104"/>
            <a:ext cx="7127875" cy="1440160"/>
          </a:xfrm>
        </p:spPr>
        <p:txBody>
          <a:bodyPr/>
          <a:lstStyle/>
          <a:p>
            <a:r>
              <a:rPr lang="cs-CZ" dirty="0"/>
              <a:t>xstoll01 – Antonín </a:t>
            </a:r>
            <a:r>
              <a:rPr lang="cs-CZ" dirty="0" err="1"/>
              <a:t>Štoll</a:t>
            </a:r>
            <a:endParaRPr lang="cs-CZ" dirty="0"/>
          </a:p>
          <a:p>
            <a:r>
              <a:rPr lang="cs-CZ" dirty="0"/>
              <a:t>xjurci08 – Adam Dalibor Jurčík</a:t>
            </a:r>
          </a:p>
          <a:p>
            <a:r>
              <a:rPr lang="cs-CZ" dirty="0"/>
              <a:t>xzahal03 – David Zahálka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7855" y="2960948"/>
            <a:ext cx="7128792" cy="936104"/>
          </a:xfrm>
        </p:spPr>
        <p:txBody>
          <a:bodyPr/>
          <a:lstStyle/>
          <a:p>
            <a:r>
              <a:rPr lang="cs-CZ" dirty="0"/>
              <a:t>ITU Projekt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8EF61-668F-4394-9F4B-C62A40F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Kalkulačka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D2AD7-7C3F-4D8C-A6A6-62018AB9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Vybrané téma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Možná 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51DBF9D-E944-420D-98F7-3589D57D2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2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21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9B816-ABC7-4D3A-B9A6-FEB385B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návrh</a:t>
            </a:r>
            <a:endParaRPr lang="cs-CZ" sz="2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838762-875B-46C3-9C60-B3DB5E1A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Co chceme zlepšit co je na piču u jiných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5509CE-2FED-4A93-A03D-751A12CC2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3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7782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C918A-AF9D-4CCE-8C03-9718668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Maketa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15015-DC78-48C7-9BFA-5D9B0B24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cs-CZ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Testování a co to odhalilo a kde se to teda zlepšilo atd.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3C5593-3040-4E75-AC9D-2A2E7FA2A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4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948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E9564-6284-4B23-9A73-1567B9A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54A9D-16E1-4E6E-8150-09A64824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V čem jak, pomocí čeho, bonusy, na jaký systém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98936D-1DB4-4D71-95C0-B845A3F45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5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34036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C336EC05-AA48-41D3-B51A-B54F38D6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cs-CZ"/>
              <a:t>Obrázek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D96C6C-D9F5-4AFA-9FFD-F0A1F1EE3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6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462130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68</Words>
  <Application>Microsoft Office PowerPoint</Application>
  <PresentationFormat>Předvádění na obrazovce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Motiv systému Office</vt:lpstr>
      <vt:lpstr>ITU Projekt</vt:lpstr>
      <vt:lpstr>Kalkulačka</vt:lpstr>
      <vt:lpstr>Náš návrh</vt:lpstr>
      <vt:lpstr>Maketa</vt:lpstr>
      <vt:lpstr>Implementace</vt:lpstr>
      <vt:lpstr>Obrázek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Adam Dalibor Jurčík</cp:lastModifiedBy>
  <cp:revision>52</cp:revision>
  <dcterms:created xsi:type="dcterms:W3CDTF">2016-01-14T08:43:43Z</dcterms:created>
  <dcterms:modified xsi:type="dcterms:W3CDTF">2023-10-29T17:24:15Z</dcterms:modified>
</cp:coreProperties>
</file>