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85" r:id="rId4"/>
    <p:sldId id="287" r:id="rId5"/>
    <p:sldId id="270" r:id="rId6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B00"/>
    <a:srgbClr val="212121"/>
    <a:srgbClr val="C92C1D"/>
    <a:srgbClr val="B81908"/>
    <a:srgbClr val="A9220B"/>
    <a:srgbClr val="C9280D"/>
    <a:srgbClr val="EA5F4C"/>
    <a:srgbClr val="E93E27"/>
    <a:srgbClr val="AF2719"/>
    <a:srgbClr val="EA3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67" autoAdjust="0"/>
  </p:normalViewPr>
  <p:slideViewPr>
    <p:cSldViewPr snapToGrid="0" snapToObjects="1">
      <p:cViewPr>
        <p:scale>
          <a:sx n="66" d="100"/>
          <a:sy n="66" d="100"/>
        </p:scale>
        <p:origin x="-612" y="-540"/>
      </p:cViewPr>
      <p:guideLst>
        <p:guide orient="horz" pos="1620"/>
        <p:guide orient="horz" pos="3117"/>
        <p:guide orient="horz" pos="2527"/>
        <p:guide orient="horz" pos="2981"/>
        <p:guide pos="2881"/>
        <p:guide pos="5438"/>
        <p:guide pos="2964"/>
        <p:guide pos="27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-379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9D751-3292-4478-88A3-2E379BA1765D}" type="datetimeFigureOut">
              <a:rPr lang="it-IT" smtClean="0"/>
              <a:pPr/>
              <a:t>18/05/2013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63DC5-44D5-4EC1-8302-B1BC5D5DC40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944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1928C-AC38-40CC-B21C-26FF5B2F0544}" type="datetimeFigureOut">
              <a:rPr lang="it-IT" smtClean="0"/>
              <a:pPr/>
              <a:t>18/05/2013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DEA31-FCB9-4459-9DC6-94DEF03DBEAD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17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DEA31-FCB9-4459-9DC6-94DEF03DBEAD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DEA31-FCB9-4459-9DC6-94DEF03DBEAD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DEA31-FCB9-4459-9DC6-94DEF03DBEAD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DEA31-FCB9-4459-9DC6-94DEF03DBEAD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DEA31-FCB9-4459-9DC6-94DEF03DBEAD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EBC-CC17-4DF8-BDA6-3572F16EBE83}" type="datetimeFigureOut">
              <a:rPr lang="it-IT" smtClean="0"/>
              <a:pPr/>
              <a:t>18/05/2013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A6B5-76A0-470E-8879-A38C1EA26044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EBC-CC17-4DF8-BDA6-3572F16EBE83}" type="datetimeFigureOut">
              <a:rPr lang="it-IT" smtClean="0"/>
              <a:pPr/>
              <a:t>18/05/2013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A6B5-76A0-470E-8879-A38C1EA26044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EBC-CC17-4DF8-BDA6-3572F16EBE83}" type="datetimeFigureOut">
              <a:rPr lang="it-IT" smtClean="0"/>
              <a:pPr/>
              <a:t>18/05/2013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A6B5-76A0-470E-8879-A38C1EA26044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EBC-CC17-4DF8-BDA6-3572F16EBE83}" type="datetimeFigureOut">
              <a:rPr lang="it-IT" smtClean="0"/>
              <a:pPr/>
              <a:t>18/05/2013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A6B5-76A0-470E-8879-A38C1EA26044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EBC-CC17-4DF8-BDA6-3572F16EBE83}" type="datetimeFigureOut">
              <a:rPr lang="it-IT" smtClean="0"/>
              <a:pPr/>
              <a:t>18/05/2013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A6B5-76A0-470E-8879-A38C1EA26044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EBC-CC17-4DF8-BDA6-3572F16EBE83}" type="datetimeFigureOut">
              <a:rPr lang="it-IT" smtClean="0"/>
              <a:pPr/>
              <a:t>18/05/2013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A6B5-76A0-470E-8879-A38C1EA26044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EBC-CC17-4DF8-BDA6-3572F16EBE83}" type="datetimeFigureOut">
              <a:rPr lang="it-IT" smtClean="0"/>
              <a:pPr/>
              <a:t>18/05/2013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A6B5-76A0-470E-8879-A38C1EA26044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EBC-CC17-4DF8-BDA6-3572F16EBE83}" type="datetimeFigureOut">
              <a:rPr lang="it-IT" smtClean="0"/>
              <a:pPr/>
              <a:t>18/05/2013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A6B5-76A0-470E-8879-A38C1EA26044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EBC-CC17-4DF8-BDA6-3572F16EBE83}" type="datetimeFigureOut">
              <a:rPr lang="it-IT" smtClean="0"/>
              <a:pPr/>
              <a:t>18/05/2013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A6B5-76A0-470E-8879-A38C1EA26044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EBC-CC17-4DF8-BDA6-3572F16EBE83}" type="datetimeFigureOut">
              <a:rPr lang="it-IT" smtClean="0"/>
              <a:pPr/>
              <a:t>18/05/2013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A6B5-76A0-470E-8879-A38C1EA26044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EBC-CC17-4DF8-BDA6-3572F16EBE83}" type="datetimeFigureOut">
              <a:rPr lang="it-IT" smtClean="0"/>
              <a:pPr/>
              <a:t>18/05/2013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A6B5-76A0-470E-8879-A38C1EA26044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FEBC-CC17-4DF8-BDA6-3572F16EBE83}" type="datetimeFigureOut">
              <a:rPr lang="it-IT" smtClean="0"/>
              <a:pPr/>
              <a:t>18/05/2013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A6B5-76A0-470E-8879-A38C1EA26044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000232" y="1201969"/>
            <a:ext cx="51435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smtClean="0">
                <a:solidFill>
                  <a:srgbClr val="212121"/>
                </a:solidFill>
                <a:latin typeface="Novecento wide Book" pitchFamily="50" charset="0"/>
              </a:rPr>
              <a:t>Project Hermes </a:t>
            </a:r>
            <a:endParaRPr lang="en-US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3108" y="3567887"/>
            <a:ext cx="485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212121"/>
                </a:solidFill>
                <a:latin typeface="Novecento wide Normal" pitchFamily="50" charset="0"/>
              </a:rPr>
              <a:t>John Simmons, Matt olan, William Mak, Anthony Kalsatos, Kyle Lubienecki, Jeremy Guan,</a:t>
            </a:r>
          </a:p>
        </p:txBody>
      </p:sp>
      <p:sp>
        <p:nvSpPr>
          <p:cNvPr id="8" name="Rettangolo 7"/>
          <p:cNvSpPr/>
          <p:nvPr/>
        </p:nvSpPr>
        <p:spPr>
          <a:xfrm>
            <a:off x="0" y="5090400"/>
            <a:ext cx="9144000" cy="71402"/>
          </a:xfrm>
          <a:prstGeom prst="rect">
            <a:avLst/>
          </a:prstGeom>
          <a:blipFill dpi="0" rotWithShape="0">
            <a:blip r:embed="rId4" cstate="print"/>
            <a:srcRect/>
            <a:tile tx="0" ty="0" sx="40000" sy="4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80000" y="166074"/>
            <a:ext cx="8590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smtClean="0">
                <a:solidFill>
                  <a:srgbClr val="212121"/>
                </a:solidFill>
                <a:latin typeface="Novecento wide Book" pitchFamily="50" charset="0"/>
              </a:rPr>
              <a:t>traditional Data storage</a:t>
            </a:r>
            <a:endParaRPr lang="it-IT" sz="6000" dirty="0">
              <a:solidFill>
                <a:schemeClr val="tx2">
                  <a:lumMod val="75000"/>
                </a:schemeClr>
              </a:solidFill>
              <a:latin typeface="Novecento wide UltraLight" pitchFamily="50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12817" y="3912696"/>
            <a:ext cx="182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212121"/>
                </a:solidFill>
                <a:latin typeface="Novecento wide Normal" pitchFamily="50" charset="0"/>
              </a:rPr>
              <a:t>High investment</a:t>
            </a:r>
            <a:endParaRPr lang="it-IT" sz="1400" dirty="0">
              <a:solidFill>
                <a:srgbClr val="212121"/>
              </a:solidFill>
              <a:latin typeface="Novecento wide Normal" pitchFamily="50" charset="0"/>
            </a:endParaRPr>
          </a:p>
        </p:txBody>
      </p:sp>
      <p:pic>
        <p:nvPicPr>
          <p:cNvPr id="6" name="Picture 2" descr="http://3.bp.blogspot.com/_QO4lQ37Qrwk/TCow53yfppI/AAAAAAAAAZU/MKfIW4rc8TY/s1600/money-bag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522440"/>
            <a:ext cx="2402287" cy="240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00298" y="227083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789" y="1814756"/>
            <a:ext cx="2022011" cy="183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s://encrypted-tbn0.gstatic.com/images?q=tbn:ANd9GcRMrEJdBulYxpwAlpZ1Rp7GHoLx3DbZkOt1maLPP-1k3uzyOfEB2Q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2122" y="1456659"/>
            <a:ext cx="1652196" cy="241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655814" y="227083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9" name="CasellaDiTesto 3"/>
          <p:cNvSpPr txBox="1"/>
          <p:nvPr/>
        </p:nvSpPr>
        <p:spPr>
          <a:xfrm>
            <a:off x="3599250" y="3924728"/>
            <a:ext cx="159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212121"/>
                </a:solidFill>
                <a:latin typeface="Novecento wide Normal" pitchFamily="50" charset="0"/>
              </a:rPr>
              <a:t>Tiny Storage</a:t>
            </a:r>
            <a:endParaRPr lang="it-IT" sz="1400" dirty="0">
              <a:solidFill>
                <a:srgbClr val="212121"/>
              </a:solidFill>
              <a:latin typeface="Novecento wide Normal" pitchFamily="50" charset="0"/>
            </a:endParaRPr>
          </a:p>
        </p:txBody>
      </p:sp>
      <p:sp>
        <p:nvSpPr>
          <p:cNvPr id="60" name="CasellaDiTesto 3"/>
          <p:cNvSpPr txBox="1"/>
          <p:nvPr/>
        </p:nvSpPr>
        <p:spPr>
          <a:xfrm>
            <a:off x="6467565" y="3930137"/>
            <a:ext cx="182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212121"/>
                </a:solidFill>
                <a:latin typeface="Novecento wide Normal" pitchFamily="50" charset="0"/>
              </a:rPr>
              <a:t>Privacy Issues</a:t>
            </a:r>
            <a:endParaRPr lang="it-IT" sz="1400" dirty="0">
              <a:solidFill>
                <a:srgbClr val="212121"/>
              </a:solidFill>
              <a:latin typeface="Novecento wide Normal" pitchFamily="50" charset="0"/>
            </a:endParaRPr>
          </a:p>
        </p:txBody>
      </p:sp>
      <p:pic>
        <p:nvPicPr>
          <p:cNvPr id="1033" name="Picture 9" descr="http://www.clker.com/cliparts/O/5/p/s/g/Z/cross-out-hi.pn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4" y="1395825"/>
            <a:ext cx="2732914" cy="254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9" descr="http://www.clker.com/cliparts/O/5/p/s/g/Z/cross-out-hi.pn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862" y="1395824"/>
            <a:ext cx="2732914" cy="254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http://www.clker.com/cliparts/O/5/p/s/g/Z/cross-out-hi.pn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70" y="1461689"/>
            <a:ext cx="2732914" cy="254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asellaDiTesto 2"/>
          <p:cNvSpPr txBox="1"/>
          <p:nvPr/>
        </p:nvSpPr>
        <p:spPr>
          <a:xfrm>
            <a:off x="332400" y="166073"/>
            <a:ext cx="8590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smtClean="0">
                <a:solidFill>
                  <a:srgbClr val="212121"/>
                </a:solidFill>
                <a:latin typeface="Novecento wide Book" pitchFamily="50" charset="0"/>
              </a:rPr>
              <a:t>Our Solution</a:t>
            </a:r>
            <a:endParaRPr lang="it-IT" sz="6000" dirty="0">
              <a:solidFill>
                <a:schemeClr val="tx2">
                  <a:lumMod val="75000"/>
                </a:schemeClr>
              </a:solidFill>
              <a:latin typeface="Novecento wide UltraLight" pitchFamily="50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58" grpId="0"/>
      <p:bldP spid="59" grpId="0"/>
      <p:bldP spid="60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28595" y="71420"/>
            <a:ext cx="4612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smtClean="0">
                <a:solidFill>
                  <a:srgbClr val="212121"/>
                </a:solidFill>
                <a:latin typeface="Novecento wide Book" pitchFamily="50" charset="0"/>
              </a:rPr>
              <a:t>Our solution</a:t>
            </a:r>
            <a:endParaRPr lang="it-IT" sz="6000" dirty="0">
              <a:solidFill>
                <a:schemeClr val="tx2">
                  <a:lumMod val="75000"/>
                </a:schemeClr>
              </a:solidFill>
              <a:latin typeface="Novecento wide UltraLight" pitchFamily="50" charset="0"/>
            </a:endParaRPr>
          </a:p>
        </p:txBody>
      </p:sp>
      <p:pic>
        <p:nvPicPr>
          <p:cNvPr id="36" name="Picture 2" descr="http://landoftechnology.com/wp-content/uploads/2013/04/Bittorrent-Logo-Purple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928078"/>
            <a:ext cx="3227814" cy="137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http://digitaltutorials.jrn.columbia.edu/wp-content/uploads/2011/07/Dropbox_Logo1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27" y="2042378"/>
            <a:ext cx="4292525" cy="145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asellaDiTesto 3"/>
          <p:cNvSpPr txBox="1"/>
          <p:nvPr/>
        </p:nvSpPr>
        <p:spPr>
          <a:xfrm>
            <a:off x="765175" y="3410487"/>
            <a:ext cx="314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212121"/>
                </a:solidFill>
                <a:latin typeface="Novecento wide Normal" pitchFamily="50" charset="0"/>
              </a:rPr>
              <a:t>Massive User generated data</a:t>
            </a:r>
            <a:endParaRPr lang="it-IT" sz="1400" dirty="0">
              <a:solidFill>
                <a:srgbClr val="212121"/>
              </a:solidFill>
              <a:latin typeface="Novecento wide Normal" pitchFamily="50" charset="0"/>
            </a:endParaRPr>
          </a:p>
        </p:txBody>
      </p:sp>
      <p:sp>
        <p:nvSpPr>
          <p:cNvPr id="41" name="CasellaDiTesto 3"/>
          <p:cNvSpPr txBox="1"/>
          <p:nvPr/>
        </p:nvSpPr>
        <p:spPr>
          <a:xfrm>
            <a:off x="5431850" y="3410486"/>
            <a:ext cx="314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212121"/>
                </a:solidFill>
                <a:latin typeface="Novecento wide Normal" pitchFamily="50" charset="0"/>
              </a:rPr>
              <a:t>Data Storage interface</a:t>
            </a:r>
            <a:endParaRPr lang="it-IT" sz="1400" dirty="0">
              <a:solidFill>
                <a:srgbClr val="212121"/>
              </a:solidFill>
              <a:latin typeface="Novecento wide Normal" pitchFamily="50" charset="0"/>
            </a:endParaRPr>
          </a:p>
        </p:txBody>
      </p:sp>
      <p:sp>
        <p:nvSpPr>
          <p:cNvPr id="6" name="AutoShape 4" descr="https://www.facebook.com/ajax/messaging/attachment.php?attach_id=9e853ddb363acbde820416bf87c79ada&amp;mid=mid.1368912717033%3A24c332353502fa7940&amp;hash=AQDb1M8XWrE6gbq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www.facebook.com/ajax/messaging/attachment.php?attach_id=9e853ddb363acbde820416bf87c79ada&amp;mid=mid.1368912717033%3A24c332353502fa7940&amp;hash=AQDb1M8XWrE6gbq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https://www.facebook.com/ajax/messaging/attachment.php?attach_id=9e853ddb363acbde820416bf87c79ada&amp;mid=mid.1368912717033%3A24c332353502fa7940&amp;hash=AQDb1M8XWrE6gbq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https://www.facebook.com/ajax/messaging/attachment.php?attach_id=9e853ddb363acbde820416bf87c79ada&amp;mid=mid.1368912717033%3A24c332353502fa7940&amp;hash=AQDb1M8XWrE6gbq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 descr="C:\Users\Jeremy\Desktop\hermeslogo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07" y="1870918"/>
            <a:ext cx="6415163" cy="149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67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46914E-7 L -0.2816 -0.02994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80" y="-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97531E-6 L 0.24358 -1.97531E-6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40439E-6 L 0.23177 -3.40439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40439E-6 L -0.27864 -3.40439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28595" y="71420"/>
            <a:ext cx="7813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smtClean="0">
                <a:solidFill>
                  <a:srgbClr val="212121"/>
                </a:solidFill>
                <a:latin typeface="Novecento wide Book" pitchFamily="50" charset="0"/>
              </a:rPr>
              <a:t>How it works / DEMO?</a:t>
            </a:r>
            <a:endParaRPr lang="it-IT" sz="6000" dirty="0">
              <a:solidFill>
                <a:schemeClr val="tx2">
                  <a:lumMod val="75000"/>
                </a:schemeClr>
              </a:solidFill>
              <a:latin typeface="Novecento wide UltraLight" pitchFamily="50" charset="0"/>
            </a:endParaRPr>
          </a:p>
        </p:txBody>
      </p:sp>
      <p:sp>
        <p:nvSpPr>
          <p:cNvPr id="10" name="CasellaDiTesto 3"/>
          <p:cNvSpPr txBox="1"/>
          <p:nvPr/>
        </p:nvSpPr>
        <p:spPr>
          <a:xfrm>
            <a:off x="428595" y="1260200"/>
            <a:ext cx="25432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212121"/>
                </a:solidFill>
                <a:latin typeface="Novecento wide Normal" pitchFamily="50" charset="0"/>
              </a:rPr>
              <a:t>Turn your Computer into a Data Centre</a:t>
            </a:r>
          </a:p>
          <a:p>
            <a:endParaRPr lang="it-IT" dirty="0">
              <a:solidFill>
                <a:srgbClr val="212121"/>
              </a:solidFill>
              <a:latin typeface="Novecento wide Normal" pitchFamily="50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solidFill>
                  <a:srgbClr val="212121"/>
                </a:solidFill>
                <a:latin typeface="Novecento wide Normal" pitchFamily="50" charset="0"/>
              </a:rPr>
              <a:t>Anonymous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solidFill>
                  <a:srgbClr val="212121"/>
                </a:solidFill>
                <a:latin typeface="Novecento wide Normal" pitchFamily="50" charset="0"/>
              </a:rPr>
              <a:t>Little start-up investment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solidFill>
                  <a:srgbClr val="212121"/>
                </a:solidFill>
                <a:latin typeface="Novecento wide Normal" pitchFamily="50" charset="0"/>
              </a:rPr>
              <a:t>Larger potential for data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212121"/>
              </a:solidFill>
              <a:latin typeface="Novecento wide Normal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105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ssets SP\QA_red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428596" y="71420"/>
            <a:ext cx="5072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smtClean="0">
                <a:solidFill>
                  <a:srgbClr val="212121"/>
                </a:solidFill>
                <a:latin typeface="Novecento wide Book" pitchFamily="50" charset="0"/>
              </a:rPr>
              <a:t>QUESTION</a:t>
            </a:r>
            <a:r>
              <a:rPr lang="it-IT" sz="4400" dirty="0" smtClean="0">
                <a:solidFill>
                  <a:srgbClr val="212121"/>
                </a:solidFill>
                <a:latin typeface="Novecento wide Book" pitchFamily="50" charset="0"/>
              </a:rPr>
              <a:t>TIME</a:t>
            </a:r>
            <a:r>
              <a:rPr lang="it-IT" sz="6000" dirty="0" smtClean="0">
                <a:solidFill>
                  <a:srgbClr val="002060"/>
                </a:solidFill>
                <a:latin typeface="Novecento wide Normal" pitchFamily="50" charset="0"/>
              </a:rPr>
              <a:t>.</a:t>
            </a:r>
            <a:endParaRPr lang="it-IT" sz="6000" dirty="0">
              <a:solidFill>
                <a:srgbClr val="002060"/>
              </a:solidFill>
              <a:latin typeface="Novecento wide UltraLight" pitchFamily="50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85786" y="900000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212121"/>
                </a:solidFill>
                <a:latin typeface="Novecento wide Normal" pitchFamily="50" charset="0"/>
              </a:rPr>
              <a:t>PLEASE, </a:t>
            </a:r>
            <a:r>
              <a:rPr lang="it-IT" sz="1400" b="1" dirty="0" smtClean="0">
                <a:solidFill>
                  <a:srgbClr val="212121"/>
                </a:solidFill>
                <a:latin typeface="Novecento wide Book" pitchFamily="50" charset="0"/>
              </a:rPr>
              <a:t>DON’T BE AFRAID!</a:t>
            </a:r>
            <a:endParaRPr lang="it-IT" sz="1400" dirty="0" smtClean="0">
              <a:solidFill>
                <a:srgbClr val="212121"/>
              </a:solidFill>
              <a:latin typeface="Novecento wide Normal" pitchFamily="50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100" dirty="0" err="1" smtClean="0">
            <a:solidFill>
              <a:schemeClr val="bg1">
                <a:lumMod val="85000"/>
              </a:schemeClr>
            </a:solidFill>
            <a:latin typeface="Puritan 2.0" pitchFamily="50" charset="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</TotalTime>
  <Words>76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Xp</dc:creator>
  <cp:lastModifiedBy>Jeremy</cp:lastModifiedBy>
  <cp:revision>330</cp:revision>
  <dcterms:created xsi:type="dcterms:W3CDTF">2011-12-02T09:41:15Z</dcterms:created>
  <dcterms:modified xsi:type="dcterms:W3CDTF">2013-05-19T01:49:59Z</dcterms:modified>
</cp:coreProperties>
</file>