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9144000" cy="6858000" type="letter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768F-D5FD-4696-BFAD-5CF2AC3C27CD}" type="datetimeFigureOut">
              <a:rPr lang="es-VE" smtClean="0"/>
              <a:t>09/03/2020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B0E4-E0D2-496E-8EF6-3C370F6CB57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2979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768F-D5FD-4696-BFAD-5CF2AC3C27CD}" type="datetimeFigureOut">
              <a:rPr lang="es-VE" smtClean="0"/>
              <a:t>09/03/2020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B0E4-E0D2-496E-8EF6-3C370F6CB57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3044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768F-D5FD-4696-BFAD-5CF2AC3C27CD}" type="datetimeFigureOut">
              <a:rPr lang="es-VE" smtClean="0"/>
              <a:t>09/03/2020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B0E4-E0D2-496E-8EF6-3C370F6CB57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6288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768F-D5FD-4696-BFAD-5CF2AC3C27CD}" type="datetimeFigureOut">
              <a:rPr lang="es-VE" smtClean="0"/>
              <a:t>09/03/2020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B0E4-E0D2-496E-8EF6-3C370F6CB57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3777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768F-D5FD-4696-BFAD-5CF2AC3C27CD}" type="datetimeFigureOut">
              <a:rPr lang="es-VE" smtClean="0"/>
              <a:t>09/03/2020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B0E4-E0D2-496E-8EF6-3C370F6CB57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94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768F-D5FD-4696-BFAD-5CF2AC3C27CD}" type="datetimeFigureOut">
              <a:rPr lang="es-VE" smtClean="0"/>
              <a:t>09/03/2020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B0E4-E0D2-496E-8EF6-3C370F6CB57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042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768F-D5FD-4696-BFAD-5CF2AC3C27CD}" type="datetimeFigureOut">
              <a:rPr lang="es-VE" smtClean="0"/>
              <a:t>09/03/2020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B0E4-E0D2-496E-8EF6-3C370F6CB57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8493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768F-D5FD-4696-BFAD-5CF2AC3C27CD}" type="datetimeFigureOut">
              <a:rPr lang="es-VE" smtClean="0"/>
              <a:t>09/03/2020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B0E4-E0D2-496E-8EF6-3C370F6CB57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4460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768F-D5FD-4696-BFAD-5CF2AC3C27CD}" type="datetimeFigureOut">
              <a:rPr lang="es-VE" smtClean="0"/>
              <a:t>09/03/2020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B0E4-E0D2-496E-8EF6-3C370F6CB57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1818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768F-D5FD-4696-BFAD-5CF2AC3C27CD}" type="datetimeFigureOut">
              <a:rPr lang="es-VE" smtClean="0"/>
              <a:t>09/03/2020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B0E4-E0D2-496E-8EF6-3C370F6CB57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649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768F-D5FD-4696-BFAD-5CF2AC3C27CD}" type="datetimeFigureOut">
              <a:rPr lang="es-VE" smtClean="0"/>
              <a:t>09/03/2020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B0E4-E0D2-496E-8EF6-3C370F6CB57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6426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0768F-D5FD-4696-BFAD-5CF2AC3C27CD}" type="datetimeFigureOut">
              <a:rPr lang="es-VE" smtClean="0"/>
              <a:t>09/03/2020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DB0E4-E0D2-496E-8EF6-3C370F6CB57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3571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4B653D-C517-4804-968A-F1B789AE7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25" t="18462" b="46418"/>
          <a:stretch/>
        </p:blipFill>
        <p:spPr>
          <a:xfrm>
            <a:off x="307477" y="223206"/>
            <a:ext cx="6839475" cy="65675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D4EBE3-7AF7-4547-BE09-3FD9C3ECF9DC}"/>
              </a:ext>
            </a:extLst>
          </p:cNvPr>
          <p:cNvSpPr/>
          <p:nvPr/>
        </p:nvSpPr>
        <p:spPr>
          <a:xfrm>
            <a:off x="-13077" y="326"/>
            <a:ext cx="43857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41DE28-69B9-4D6E-94D2-F7A908BEB966}"/>
              </a:ext>
            </a:extLst>
          </p:cNvPr>
          <p:cNvGrpSpPr/>
          <p:nvPr/>
        </p:nvGrpSpPr>
        <p:grpSpPr>
          <a:xfrm>
            <a:off x="7801760" y="5546959"/>
            <a:ext cx="921437" cy="985412"/>
            <a:chOff x="7801760" y="5538570"/>
            <a:chExt cx="921437" cy="985412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5C33555-8ED7-4E0B-B26D-F709A1A34C25}"/>
                </a:ext>
              </a:extLst>
            </p:cNvPr>
            <p:cNvGrpSpPr/>
            <p:nvPr/>
          </p:nvGrpSpPr>
          <p:grpSpPr>
            <a:xfrm flipV="1">
              <a:off x="7801760" y="5538570"/>
              <a:ext cx="921437" cy="985412"/>
              <a:chOff x="7801761" y="310803"/>
              <a:chExt cx="921437" cy="955959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82823C5F-6CE9-47AF-A6FF-E0234E7BF531}"/>
                  </a:ext>
                </a:extLst>
              </p:cNvPr>
              <p:cNvGrpSpPr/>
              <p:nvPr/>
            </p:nvGrpSpPr>
            <p:grpSpPr>
              <a:xfrm rot="5400000">
                <a:off x="7784500" y="328064"/>
                <a:ext cx="955959" cy="921437"/>
                <a:chOff x="7207541" y="452999"/>
                <a:chExt cx="914400" cy="880866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1AC1159C-BED6-4B2B-9E25-8B9BB89AA5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232708" y="452999"/>
                  <a:ext cx="8366" cy="880866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86647770-95A9-4095-8AAA-D4D52626C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07541" y="452999"/>
                  <a:ext cx="914400" cy="0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Star: 12 Points 104">
                <a:extLst>
                  <a:ext uri="{FF2B5EF4-FFF2-40B4-BE49-F238E27FC236}">
                    <a16:creationId xmlns:a16="http://schemas.microsoft.com/office/drawing/2014/main" id="{E07F10D4-B600-440F-B21A-DC19FE23448D}"/>
                  </a:ext>
                </a:extLst>
              </p:cNvPr>
              <p:cNvSpPr/>
              <p:nvPr/>
            </p:nvSpPr>
            <p:spPr>
              <a:xfrm>
                <a:off x="8192696" y="646084"/>
                <a:ext cx="260059" cy="243281"/>
              </a:xfrm>
              <a:prstGeom prst="star1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20B8C8-CF51-4996-8A51-1DAF5C32ECF9}"/>
                </a:ext>
              </a:extLst>
            </p:cNvPr>
            <p:cNvGrpSpPr/>
            <p:nvPr/>
          </p:nvGrpSpPr>
          <p:grpSpPr>
            <a:xfrm>
              <a:off x="7801762" y="5570237"/>
              <a:ext cx="836194" cy="856855"/>
              <a:chOff x="7801762" y="5570237"/>
              <a:chExt cx="836194" cy="856855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9A5BAA2-74F1-4184-A47E-34832C43BD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1762" y="6393290"/>
                <a:ext cx="836194" cy="10220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47327775-982F-469C-8018-461E6E95BE7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209528" y="5998665"/>
                <a:ext cx="856855" cy="0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34EB977-30E3-4A15-AAA2-18EF8D7D40F3}"/>
              </a:ext>
            </a:extLst>
          </p:cNvPr>
          <p:cNvGrpSpPr/>
          <p:nvPr/>
        </p:nvGrpSpPr>
        <p:grpSpPr>
          <a:xfrm flipH="1" flipV="1">
            <a:off x="476810" y="5536919"/>
            <a:ext cx="953578" cy="985412"/>
            <a:chOff x="109048" y="309152"/>
            <a:chExt cx="921437" cy="955959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2970316-046D-4148-BBD9-719E30265905}"/>
                </a:ext>
              </a:extLst>
            </p:cNvPr>
            <p:cNvGrpSpPr/>
            <p:nvPr/>
          </p:nvGrpSpPr>
          <p:grpSpPr>
            <a:xfrm rot="5400000">
              <a:off x="119772" y="423503"/>
              <a:ext cx="836772" cy="796107"/>
              <a:chOff x="7207541" y="452999"/>
              <a:chExt cx="914400" cy="68837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B57F3DB-D5DA-4DAA-B9D4-E95EACD7FFE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888520" y="797187"/>
                <a:ext cx="688375" cy="0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A7DD38E-D6D0-43BF-BD32-06A6F7BB32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7541" y="452999"/>
                <a:ext cx="914400" cy="0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16279DD-B737-41FF-B07F-EEBE1AD59C80}"/>
                </a:ext>
              </a:extLst>
            </p:cNvPr>
            <p:cNvGrpSpPr/>
            <p:nvPr/>
          </p:nvGrpSpPr>
          <p:grpSpPr>
            <a:xfrm rot="5400000">
              <a:off x="91787" y="326413"/>
              <a:ext cx="955959" cy="921437"/>
              <a:chOff x="7207541" y="452999"/>
              <a:chExt cx="914400" cy="880866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2506EDC5-9F3C-4954-9B5B-2E168B411B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32708" y="452999"/>
                <a:ext cx="8366" cy="880866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E61FEB1-6348-4A82-BDAD-8B4B6397BE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7541" y="452999"/>
                <a:ext cx="914400" cy="0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Star: 12 Points 110">
              <a:extLst>
                <a:ext uri="{FF2B5EF4-FFF2-40B4-BE49-F238E27FC236}">
                  <a16:creationId xmlns:a16="http://schemas.microsoft.com/office/drawing/2014/main" id="{603E3CF7-F218-4846-A2CB-DEDB64787E62}"/>
                </a:ext>
              </a:extLst>
            </p:cNvPr>
            <p:cNvSpPr/>
            <p:nvPr/>
          </p:nvSpPr>
          <p:spPr>
            <a:xfrm>
              <a:off x="499983" y="644433"/>
              <a:ext cx="260059" cy="243281"/>
            </a:xfrm>
            <a:prstGeom prst="star1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3FD7900-61F6-419C-A256-90E9216515B6}"/>
              </a:ext>
            </a:extLst>
          </p:cNvPr>
          <p:cNvGrpSpPr/>
          <p:nvPr/>
        </p:nvGrpSpPr>
        <p:grpSpPr>
          <a:xfrm>
            <a:off x="7801761" y="310803"/>
            <a:ext cx="921437" cy="955959"/>
            <a:chOff x="7801761" y="310803"/>
            <a:chExt cx="921437" cy="95595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63ED846-B361-429F-AB28-5D47D226C63B}"/>
                </a:ext>
              </a:extLst>
            </p:cNvPr>
            <p:cNvGrpSpPr/>
            <p:nvPr/>
          </p:nvGrpSpPr>
          <p:grpSpPr>
            <a:xfrm rot="5400000">
              <a:off x="7784500" y="328064"/>
              <a:ext cx="955959" cy="921437"/>
              <a:chOff x="7207541" y="452999"/>
              <a:chExt cx="914400" cy="880866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3E947F5-9795-47C1-ABB3-5D1B75A92B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32708" y="452999"/>
                <a:ext cx="8366" cy="880866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12AE3E0-CD36-4BDF-A118-C7F89F1F5A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7541" y="452999"/>
                <a:ext cx="914400" cy="0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Star: 12 Points 37">
              <a:extLst>
                <a:ext uri="{FF2B5EF4-FFF2-40B4-BE49-F238E27FC236}">
                  <a16:creationId xmlns:a16="http://schemas.microsoft.com/office/drawing/2014/main" id="{29F730A3-FC80-47A0-A99C-608B68F86A7B}"/>
                </a:ext>
              </a:extLst>
            </p:cNvPr>
            <p:cNvSpPr/>
            <p:nvPr/>
          </p:nvSpPr>
          <p:spPr>
            <a:xfrm>
              <a:off x="8192696" y="646084"/>
              <a:ext cx="260059" cy="243281"/>
            </a:xfrm>
            <a:prstGeom prst="star1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B7386FF-D044-452E-BA45-97B561FC1F25}"/>
              </a:ext>
            </a:extLst>
          </p:cNvPr>
          <p:cNvGrpSpPr/>
          <p:nvPr/>
        </p:nvGrpSpPr>
        <p:grpSpPr>
          <a:xfrm flipH="1">
            <a:off x="457507" y="309152"/>
            <a:ext cx="953578" cy="955959"/>
            <a:chOff x="109048" y="309152"/>
            <a:chExt cx="921437" cy="95595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C9463C4-D50B-4CD8-80CD-6AD75F707B51}"/>
                </a:ext>
              </a:extLst>
            </p:cNvPr>
            <p:cNvGrpSpPr/>
            <p:nvPr/>
          </p:nvGrpSpPr>
          <p:grpSpPr>
            <a:xfrm rot="5400000">
              <a:off x="109609" y="413340"/>
              <a:ext cx="836772" cy="816434"/>
              <a:chOff x="7207541" y="452998"/>
              <a:chExt cx="914400" cy="705951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F9AAE12-523E-4FB1-9B48-472C427A307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884817" y="800889"/>
                <a:ext cx="705951" cy="10170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14EB14C-DF1B-41B6-88EB-E7FC9BD9BE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7541" y="452999"/>
                <a:ext cx="914400" cy="0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495A961-0789-4AA8-8DD2-859D12B358B3}"/>
                </a:ext>
              </a:extLst>
            </p:cNvPr>
            <p:cNvGrpSpPr/>
            <p:nvPr/>
          </p:nvGrpSpPr>
          <p:grpSpPr>
            <a:xfrm rot="5400000">
              <a:off x="91787" y="326413"/>
              <a:ext cx="955959" cy="921437"/>
              <a:chOff x="7207541" y="452999"/>
              <a:chExt cx="914400" cy="880866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5380940-EB51-4E0B-8851-018B546EE2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32708" y="452999"/>
                <a:ext cx="8366" cy="880866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7B0FFA56-6760-487E-8CAC-BE7F0FFA06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7541" y="452999"/>
                <a:ext cx="914400" cy="0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Star: 12 Points 101">
              <a:extLst>
                <a:ext uri="{FF2B5EF4-FFF2-40B4-BE49-F238E27FC236}">
                  <a16:creationId xmlns:a16="http://schemas.microsoft.com/office/drawing/2014/main" id="{ABB8EA64-6385-4C3D-992B-8CF1BAE68816}"/>
                </a:ext>
              </a:extLst>
            </p:cNvPr>
            <p:cNvSpPr/>
            <p:nvPr/>
          </p:nvSpPr>
          <p:spPr>
            <a:xfrm>
              <a:off x="499983" y="644433"/>
              <a:ext cx="260059" cy="243281"/>
            </a:xfrm>
            <a:prstGeom prst="star1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79D0998-BEAF-432D-A849-2F5FB5B3B7FC}"/>
              </a:ext>
            </a:extLst>
          </p:cNvPr>
          <p:cNvGrpSpPr/>
          <p:nvPr/>
        </p:nvGrpSpPr>
        <p:grpSpPr>
          <a:xfrm rot="5400000">
            <a:off x="7796958" y="409627"/>
            <a:ext cx="836772" cy="827162"/>
            <a:chOff x="7207541" y="452999"/>
            <a:chExt cx="914400" cy="715228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F0549F-8DF6-4952-8AC2-3455F3BC0D3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879277" y="806430"/>
              <a:ext cx="715228" cy="8366"/>
            </a:xfrm>
            <a:prstGeom prst="line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99EBB1A-D1E4-4094-B2AA-7B08EDFAC114}"/>
                </a:ext>
              </a:extLst>
            </p:cNvPr>
            <p:cNvCxnSpPr>
              <a:cxnSpLocks/>
            </p:cNvCxnSpPr>
            <p:nvPr/>
          </p:nvCxnSpPr>
          <p:spPr>
            <a:xfrm>
              <a:off x="7207541" y="452999"/>
              <a:ext cx="914400" cy="0"/>
            </a:xfrm>
            <a:prstGeom prst="line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Plaque 5">
            <a:extLst>
              <a:ext uri="{FF2B5EF4-FFF2-40B4-BE49-F238E27FC236}">
                <a16:creationId xmlns:a16="http://schemas.microsoft.com/office/drawing/2014/main" id="{6909DF5A-1ABA-4A79-AB9B-B16155165905}"/>
              </a:ext>
            </a:extLst>
          </p:cNvPr>
          <p:cNvSpPr/>
          <p:nvPr/>
        </p:nvSpPr>
        <p:spPr>
          <a:xfrm>
            <a:off x="351864" y="248911"/>
            <a:ext cx="8439324" cy="6333688"/>
          </a:xfrm>
          <a:prstGeom prst="plaque">
            <a:avLst/>
          </a:prstGeom>
          <a:solidFill>
            <a:schemeClr val="bg1">
              <a:alpha val="93000"/>
            </a:schemeClr>
          </a:solidFill>
          <a:ln w="127000" cmpd="thickThin">
            <a:solidFill>
              <a:schemeClr val="accent1">
                <a:shade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pic>
        <p:nvPicPr>
          <p:cNvPr id="49" name="Imagen 5">
            <a:extLst>
              <a:ext uri="{FF2B5EF4-FFF2-40B4-BE49-F238E27FC236}">
                <a16:creationId xmlns:a16="http://schemas.microsoft.com/office/drawing/2014/main" id="{7F182ACA-C95E-4D0C-AF02-F044D3457D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298" y="379930"/>
            <a:ext cx="1974172" cy="1509467"/>
          </a:xfrm>
          <a:prstGeom prst="rect">
            <a:avLst/>
          </a:prstGeom>
        </p:spPr>
      </p:pic>
      <p:sp>
        <p:nvSpPr>
          <p:cNvPr id="50" name="70 Rectángulo">
            <a:extLst>
              <a:ext uri="{FF2B5EF4-FFF2-40B4-BE49-F238E27FC236}">
                <a16:creationId xmlns:a16="http://schemas.microsoft.com/office/drawing/2014/main" id="{D5EF0FE8-1161-4D24-BA35-EEC07E1EEDEF}"/>
              </a:ext>
            </a:extLst>
          </p:cNvPr>
          <p:cNvSpPr/>
          <p:nvPr/>
        </p:nvSpPr>
        <p:spPr>
          <a:xfrm>
            <a:off x="2110952" y="5857182"/>
            <a:ext cx="490542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7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Libro</a:t>
            </a:r>
            <a:endParaRPr lang="es-ES" sz="700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51" name="71 Rectángulo">
            <a:extLst>
              <a:ext uri="{FF2B5EF4-FFF2-40B4-BE49-F238E27FC236}">
                <a16:creationId xmlns:a16="http://schemas.microsoft.com/office/drawing/2014/main" id="{35535956-FBB0-4926-B20E-F42D57489062}"/>
              </a:ext>
            </a:extLst>
          </p:cNvPr>
          <p:cNvSpPr/>
          <p:nvPr/>
        </p:nvSpPr>
        <p:spPr>
          <a:xfrm>
            <a:off x="2611018" y="5857182"/>
            <a:ext cx="490542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700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0"/>
              </a:rPr>
              <a:t>Folio</a:t>
            </a:r>
          </a:p>
        </p:txBody>
      </p:sp>
      <p:sp>
        <p:nvSpPr>
          <p:cNvPr id="52" name="72 Rectángulo">
            <a:extLst>
              <a:ext uri="{FF2B5EF4-FFF2-40B4-BE49-F238E27FC236}">
                <a16:creationId xmlns:a16="http://schemas.microsoft.com/office/drawing/2014/main" id="{A99EA051-F149-4A0C-95C6-54CA6FAB2C07}"/>
              </a:ext>
            </a:extLst>
          </p:cNvPr>
          <p:cNvSpPr/>
          <p:nvPr/>
        </p:nvSpPr>
        <p:spPr>
          <a:xfrm>
            <a:off x="3039646" y="5857182"/>
            <a:ext cx="704856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7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Renglón    </a:t>
            </a:r>
            <a:endParaRPr lang="es-ES" sz="700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53" name="22 Rectángulo">
            <a:extLst>
              <a:ext uri="{FF2B5EF4-FFF2-40B4-BE49-F238E27FC236}">
                <a16:creationId xmlns:a16="http://schemas.microsoft.com/office/drawing/2014/main" id="{4D9089CB-165D-4186-9C9B-E3C22F94BA27}"/>
              </a:ext>
            </a:extLst>
          </p:cNvPr>
          <p:cNvSpPr/>
          <p:nvPr/>
        </p:nvSpPr>
        <p:spPr>
          <a:xfrm rot="16200000">
            <a:off x="-69579" y="4892813"/>
            <a:ext cx="120492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8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RIF: J-40947111-0</a:t>
            </a:r>
            <a:endParaRPr lang="es-ES" sz="800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Century Gothic" pitchFamily="34" charset="0"/>
            </a:endParaRPr>
          </a:p>
        </p:txBody>
      </p:sp>
      <p:sp>
        <p:nvSpPr>
          <p:cNvPr id="54" name="30 Rectángulo">
            <a:extLst>
              <a:ext uri="{FF2B5EF4-FFF2-40B4-BE49-F238E27FC236}">
                <a16:creationId xmlns:a16="http://schemas.microsoft.com/office/drawing/2014/main" id="{1D019BFD-4567-4995-B786-1E2A4BC4E860}"/>
              </a:ext>
            </a:extLst>
          </p:cNvPr>
          <p:cNvSpPr/>
          <p:nvPr/>
        </p:nvSpPr>
        <p:spPr>
          <a:xfrm>
            <a:off x="4981645" y="5867840"/>
            <a:ext cx="792088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7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Lugar</a:t>
            </a:r>
            <a:endParaRPr lang="es-ES" sz="700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55" name="31 Rectángulo">
            <a:extLst>
              <a:ext uri="{FF2B5EF4-FFF2-40B4-BE49-F238E27FC236}">
                <a16:creationId xmlns:a16="http://schemas.microsoft.com/office/drawing/2014/main" id="{D08C5AFC-E439-4CD4-A8C5-C51765834643}"/>
              </a:ext>
            </a:extLst>
          </p:cNvPr>
          <p:cNvSpPr/>
          <p:nvPr/>
        </p:nvSpPr>
        <p:spPr>
          <a:xfrm>
            <a:off x="5773733" y="5867840"/>
            <a:ext cx="648072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700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0"/>
              </a:rPr>
              <a:t>Fecha</a:t>
            </a:r>
          </a:p>
        </p:txBody>
      </p:sp>
      <p:sp>
        <p:nvSpPr>
          <p:cNvPr id="56" name="5 Rectángulo">
            <a:extLst>
              <a:ext uri="{FF2B5EF4-FFF2-40B4-BE49-F238E27FC236}">
                <a16:creationId xmlns:a16="http://schemas.microsoft.com/office/drawing/2014/main" id="{2E2DFE8F-7624-4D07-A520-16883C5213F6}"/>
              </a:ext>
            </a:extLst>
          </p:cNvPr>
          <p:cNvSpPr/>
          <p:nvPr/>
        </p:nvSpPr>
        <p:spPr>
          <a:xfrm>
            <a:off x="2133950" y="6020005"/>
            <a:ext cx="500066" cy="189735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7" name="33 Rectángulo">
            <a:extLst>
              <a:ext uri="{FF2B5EF4-FFF2-40B4-BE49-F238E27FC236}">
                <a16:creationId xmlns:a16="http://schemas.microsoft.com/office/drawing/2014/main" id="{DA742442-D292-473A-9D70-C969136A6375}"/>
              </a:ext>
            </a:extLst>
          </p:cNvPr>
          <p:cNvSpPr/>
          <p:nvPr/>
        </p:nvSpPr>
        <p:spPr>
          <a:xfrm>
            <a:off x="2633864" y="6020004"/>
            <a:ext cx="500066" cy="189735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8" name="34 Rectángulo">
            <a:extLst>
              <a:ext uri="{FF2B5EF4-FFF2-40B4-BE49-F238E27FC236}">
                <a16:creationId xmlns:a16="http://schemas.microsoft.com/office/drawing/2014/main" id="{A99BBD46-CE68-497F-884C-4DB1B45BE2FA}"/>
              </a:ext>
            </a:extLst>
          </p:cNvPr>
          <p:cNvSpPr/>
          <p:nvPr/>
        </p:nvSpPr>
        <p:spPr>
          <a:xfrm>
            <a:off x="3133930" y="6020003"/>
            <a:ext cx="500066" cy="189735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9" name="37 CuadroTexto">
            <a:extLst>
              <a:ext uri="{FF2B5EF4-FFF2-40B4-BE49-F238E27FC236}">
                <a16:creationId xmlns:a16="http://schemas.microsoft.com/office/drawing/2014/main" id="{909435A0-1D21-4E08-8657-58F8B8C279D2}"/>
              </a:ext>
            </a:extLst>
          </p:cNvPr>
          <p:cNvSpPr txBox="1"/>
          <p:nvPr/>
        </p:nvSpPr>
        <p:spPr>
          <a:xfrm>
            <a:off x="3148539" y="6013515"/>
            <a:ext cx="49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&lt;</a:t>
            </a:r>
            <a:r>
              <a:rPr lang="es-VE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renglon</a:t>
            </a:r>
            <a:r>
              <a:rPr lang="es-VE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&gt;</a:t>
            </a:r>
          </a:p>
          <a:p>
            <a:pPr algn="ctr"/>
            <a:endParaRPr lang="es-VE" sz="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1" name="41 CuadroTexto">
            <a:extLst>
              <a:ext uri="{FF2B5EF4-FFF2-40B4-BE49-F238E27FC236}">
                <a16:creationId xmlns:a16="http://schemas.microsoft.com/office/drawing/2014/main" id="{AAB2B574-0FF7-462B-8A8B-BEDD69A47CAB}"/>
              </a:ext>
            </a:extLst>
          </p:cNvPr>
          <p:cNvSpPr txBox="1"/>
          <p:nvPr/>
        </p:nvSpPr>
        <p:spPr>
          <a:xfrm>
            <a:off x="2139332" y="6015980"/>
            <a:ext cx="490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1</a:t>
            </a:r>
          </a:p>
        </p:txBody>
      </p:sp>
      <p:sp>
        <p:nvSpPr>
          <p:cNvPr id="62" name="42 Rectángulo">
            <a:extLst>
              <a:ext uri="{FF2B5EF4-FFF2-40B4-BE49-F238E27FC236}">
                <a16:creationId xmlns:a16="http://schemas.microsoft.com/office/drawing/2014/main" id="{F949160E-358E-4E1F-B20A-39C6FF5D111F}"/>
              </a:ext>
            </a:extLst>
          </p:cNvPr>
          <p:cNvSpPr/>
          <p:nvPr/>
        </p:nvSpPr>
        <p:spPr>
          <a:xfrm>
            <a:off x="4998897" y="6025760"/>
            <a:ext cx="796230" cy="189735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3" name="43 Rectángulo">
            <a:extLst>
              <a:ext uri="{FF2B5EF4-FFF2-40B4-BE49-F238E27FC236}">
                <a16:creationId xmlns:a16="http://schemas.microsoft.com/office/drawing/2014/main" id="{76EF087F-CF97-487D-A75F-F6AA56107982}"/>
              </a:ext>
            </a:extLst>
          </p:cNvPr>
          <p:cNvSpPr/>
          <p:nvPr/>
        </p:nvSpPr>
        <p:spPr>
          <a:xfrm>
            <a:off x="5794975" y="6025759"/>
            <a:ext cx="648072" cy="189735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4" name="44 Rectángulo">
            <a:extLst>
              <a:ext uri="{FF2B5EF4-FFF2-40B4-BE49-F238E27FC236}">
                <a16:creationId xmlns:a16="http://schemas.microsoft.com/office/drawing/2014/main" id="{747077FD-B9E7-48AA-BB65-9B47AAA556D7}"/>
              </a:ext>
            </a:extLst>
          </p:cNvPr>
          <p:cNvSpPr/>
          <p:nvPr/>
        </p:nvSpPr>
        <p:spPr>
          <a:xfrm>
            <a:off x="6443047" y="6025758"/>
            <a:ext cx="644082" cy="189735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5" name="45 CuadroTexto">
            <a:extLst>
              <a:ext uri="{FF2B5EF4-FFF2-40B4-BE49-F238E27FC236}">
                <a16:creationId xmlns:a16="http://schemas.microsoft.com/office/drawing/2014/main" id="{ED74B29D-ADE0-4269-A60D-EE36EFE72E3F}"/>
              </a:ext>
            </a:extLst>
          </p:cNvPr>
          <p:cNvSpPr txBox="1"/>
          <p:nvPr/>
        </p:nvSpPr>
        <p:spPr>
          <a:xfrm>
            <a:off x="6507047" y="602378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&lt;duración&gt;</a:t>
            </a:r>
            <a:endParaRPr lang="es-VE" sz="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6" name="48 CuadroTexto">
            <a:extLst>
              <a:ext uri="{FF2B5EF4-FFF2-40B4-BE49-F238E27FC236}">
                <a16:creationId xmlns:a16="http://schemas.microsoft.com/office/drawing/2014/main" id="{4B6E8A65-C70D-48CE-9D9E-2F531329A442}"/>
              </a:ext>
            </a:extLst>
          </p:cNvPr>
          <p:cNvSpPr txBox="1"/>
          <p:nvPr/>
        </p:nvSpPr>
        <p:spPr>
          <a:xfrm>
            <a:off x="5773732" y="6018008"/>
            <a:ext cx="774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&lt;Fecha&gt;</a:t>
            </a:r>
            <a:endParaRPr lang="es-VE" sz="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7" name="49 CuadroTexto">
            <a:extLst>
              <a:ext uri="{FF2B5EF4-FFF2-40B4-BE49-F238E27FC236}">
                <a16:creationId xmlns:a16="http://schemas.microsoft.com/office/drawing/2014/main" id="{1B09F94E-6B42-414E-A483-EAC08A05B85E}"/>
              </a:ext>
            </a:extLst>
          </p:cNvPr>
          <p:cNvSpPr txBox="1"/>
          <p:nvPr/>
        </p:nvSpPr>
        <p:spPr>
          <a:xfrm>
            <a:off x="4926889" y="6038847"/>
            <a:ext cx="9361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Maracaibo</a:t>
            </a:r>
          </a:p>
        </p:txBody>
      </p:sp>
      <p:sp>
        <p:nvSpPr>
          <p:cNvPr id="68" name="51 Rectángulo">
            <a:extLst>
              <a:ext uri="{FF2B5EF4-FFF2-40B4-BE49-F238E27FC236}">
                <a16:creationId xmlns:a16="http://schemas.microsoft.com/office/drawing/2014/main" id="{44155DFA-BD29-4F35-B3C1-9C9163B20213}"/>
              </a:ext>
            </a:extLst>
          </p:cNvPr>
          <p:cNvSpPr/>
          <p:nvPr/>
        </p:nvSpPr>
        <p:spPr>
          <a:xfrm>
            <a:off x="6421805" y="5871418"/>
            <a:ext cx="648072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700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0"/>
              </a:rPr>
              <a:t>Duración</a:t>
            </a:r>
          </a:p>
        </p:txBody>
      </p:sp>
      <p:sp>
        <p:nvSpPr>
          <p:cNvPr id="72" name="78 Rectángulo">
            <a:extLst>
              <a:ext uri="{FF2B5EF4-FFF2-40B4-BE49-F238E27FC236}">
                <a16:creationId xmlns:a16="http://schemas.microsoft.com/office/drawing/2014/main" id="{D3A2A1DF-80D6-412C-B63C-B75ED1C3B393}"/>
              </a:ext>
            </a:extLst>
          </p:cNvPr>
          <p:cNvSpPr/>
          <p:nvPr/>
        </p:nvSpPr>
        <p:spPr>
          <a:xfrm>
            <a:off x="2444498" y="5580361"/>
            <a:ext cx="2377893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9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Ing. Virginia López / Director ejecutiva</a:t>
            </a:r>
          </a:p>
        </p:txBody>
      </p:sp>
      <p:cxnSp>
        <p:nvCxnSpPr>
          <p:cNvPr id="73" name="79 Conector recto">
            <a:extLst>
              <a:ext uri="{FF2B5EF4-FFF2-40B4-BE49-F238E27FC236}">
                <a16:creationId xmlns:a16="http://schemas.microsoft.com/office/drawing/2014/main" id="{2EEBB184-C695-4B62-AA42-B320B872B563}"/>
              </a:ext>
            </a:extLst>
          </p:cNvPr>
          <p:cNvCxnSpPr/>
          <p:nvPr/>
        </p:nvCxnSpPr>
        <p:spPr>
          <a:xfrm>
            <a:off x="2888788" y="5618775"/>
            <a:ext cx="1500198" cy="15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81 Conector recto">
            <a:extLst>
              <a:ext uri="{FF2B5EF4-FFF2-40B4-BE49-F238E27FC236}">
                <a16:creationId xmlns:a16="http://schemas.microsoft.com/office/drawing/2014/main" id="{234DB0D6-132B-4A0D-9FCD-F922BD6B1EE7}"/>
              </a:ext>
            </a:extLst>
          </p:cNvPr>
          <p:cNvCxnSpPr/>
          <p:nvPr/>
        </p:nvCxnSpPr>
        <p:spPr>
          <a:xfrm>
            <a:off x="4802915" y="5612222"/>
            <a:ext cx="1500198" cy="15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84 Rectángulo">
            <a:extLst>
              <a:ext uri="{FF2B5EF4-FFF2-40B4-BE49-F238E27FC236}">
                <a16:creationId xmlns:a16="http://schemas.microsoft.com/office/drawing/2014/main" id="{72E0175F-0773-4DD5-AE3C-E11E538B95A5}"/>
              </a:ext>
            </a:extLst>
          </p:cNvPr>
          <p:cNvSpPr/>
          <p:nvPr/>
        </p:nvSpPr>
        <p:spPr>
          <a:xfrm>
            <a:off x="-32" y="2396557"/>
            <a:ext cx="91440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1400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Britannic Bold" panose="020B0903060703020204" pitchFamily="34" charset="0"/>
              </a:rPr>
              <a:t>Por la presente hace constar que</a:t>
            </a:r>
          </a:p>
        </p:txBody>
      </p:sp>
      <p:sp>
        <p:nvSpPr>
          <p:cNvPr id="77" name="85 Rectángulo">
            <a:extLst>
              <a:ext uri="{FF2B5EF4-FFF2-40B4-BE49-F238E27FC236}">
                <a16:creationId xmlns:a16="http://schemas.microsoft.com/office/drawing/2014/main" id="{87CCC44A-FAF1-4D6B-9189-A2C84A9B53EA}"/>
              </a:ext>
            </a:extLst>
          </p:cNvPr>
          <p:cNvSpPr/>
          <p:nvPr/>
        </p:nvSpPr>
        <p:spPr>
          <a:xfrm>
            <a:off x="-8391" y="2635252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3600" b="1" dirty="0">
                <a:ln w="18415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&lt;nombre&gt;</a:t>
            </a:r>
          </a:p>
        </p:txBody>
      </p:sp>
      <p:sp>
        <p:nvSpPr>
          <p:cNvPr id="78" name="86 Rectángulo">
            <a:extLst>
              <a:ext uri="{FF2B5EF4-FFF2-40B4-BE49-F238E27FC236}">
                <a16:creationId xmlns:a16="http://schemas.microsoft.com/office/drawing/2014/main" id="{BB4EB8C4-8242-42A3-9192-DE2A69DECDC8}"/>
              </a:ext>
            </a:extLst>
          </p:cNvPr>
          <p:cNvSpPr/>
          <p:nvPr/>
        </p:nvSpPr>
        <p:spPr>
          <a:xfrm>
            <a:off x="2218887" y="3495466"/>
            <a:ext cx="473978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14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Ha completado los requisitos de entrenamiento y se le confiere el certificado de</a:t>
            </a:r>
          </a:p>
        </p:txBody>
      </p:sp>
      <p:sp>
        <p:nvSpPr>
          <p:cNvPr id="79" name="87 Rectángulo">
            <a:extLst>
              <a:ext uri="{FF2B5EF4-FFF2-40B4-BE49-F238E27FC236}">
                <a16:creationId xmlns:a16="http://schemas.microsoft.com/office/drawing/2014/main" id="{EA476EC6-1DE1-4920-9942-788C567758AC}"/>
              </a:ext>
            </a:extLst>
          </p:cNvPr>
          <p:cNvSpPr/>
          <p:nvPr/>
        </p:nvSpPr>
        <p:spPr>
          <a:xfrm>
            <a:off x="825805" y="3923839"/>
            <a:ext cx="736689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dirty="0" smtClean="0">
                <a:ln w="18415" cmpd="sng">
                  <a:noFill/>
                  <a:prstDash val="solid"/>
                </a:ln>
                <a:solidFill>
                  <a:srgbClr val="002060"/>
                </a:solidFill>
                <a:latin typeface="Impact" panose="020B0806030902050204" pitchFamily="34" charset="0"/>
                <a:cs typeface="Segoe UI" pitchFamily="34" charset="0"/>
              </a:rPr>
              <a:t>&lt;curso&gt;</a:t>
            </a:r>
          </a:p>
        </p:txBody>
      </p:sp>
      <p:sp>
        <p:nvSpPr>
          <p:cNvPr id="80" name="88 Rectángulo">
            <a:extLst>
              <a:ext uri="{FF2B5EF4-FFF2-40B4-BE49-F238E27FC236}">
                <a16:creationId xmlns:a16="http://schemas.microsoft.com/office/drawing/2014/main" id="{AA25E9F4-EA48-4A03-9378-13EE0A7A96B3}"/>
              </a:ext>
            </a:extLst>
          </p:cNvPr>
          <p:cNvSpPr/>
          <p:nvPr/>
        </p:nvSpPr>
        <p:spPr>
          <a:xfrm>
            <a:off x="-22039" y="3181885"/>
            <a:ext cx="9144000" cy="277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1200" dirty="0">
                <a:ln w="18415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C.I.: &lt;cedula&gt;</a:t>
            </a:r>
          </a:p>
        </p:txBody>
      </p:sp>
      <p:sp>
        <p:nvSpPr>
          <p:cNvPr id="81" name="89 Rectángulo">
            <a:extLst>
              <a:ext uri="{FF2B5EF4-FFF2-40B4-BE49-F238E27FC236}">
                <a16:creationId xmlns:a16="http://schemas.microsoft.com/office/drawing/2014/main" id="{F5A2C03F-B52D-4F9C-AB00-F9B51F2CFFB3}"/>
              </a:ext>
            </a:extLst>
          </p:cNvPr>
          <p:cNvSpPr/>
          <p:nvPr/>
        </p:nvSpPr>
        <p:spPr>
          <a:xfrm>
            <a:off x="1612119" y="6238746"/>
            <a:ext cx="5891957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" dirty="0">
                <a:ln w="18415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2016 © Todos los derechos reservados. Hubbard College es marca registrada y se usa en conformidad de una licencia acordada.</a:t>
            </a:r>
          </a:p>
          <a:p>
            <a:pPr algn="ctr"/>
            <a:r>
              <a:rPr lang="es-ES" sz="600" dirty="0">
                <a:ln w="18415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El símbolo del Tigre es una marca registrada y marca de servicio propiedad de HCA </a:t>
            </a:r>
            <a:r>
              <a:rPr lang="es-ES" sz="600" dirty="0" err="1">
                <a:ln w="18415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int</a:t>
            </a:r>
            <a:r>
              <a:rPr lang="es-ES" sz="600" dirty="0">
                <a:ln w="18415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. Y se usa bajo la misma licencia.</a:t>
            </a:r>
          </a:p>
        </p:txBody>
      </p:sp>
      <p:pic>
        <p:nvPicPr>
          <p:cNvPr id="84" name="52 Imagen" descr="C:\Users\V&amp;L CONSULTING\Documents\V&amp;L Consulting\División 7\Departamento 20\Firma digital Virginia López.JPG">
            <a:extLst>
              <a:ext uri="{FF2B5EF4-FFF2-40B4-BE49-F238E27FC236}">
                <a16:creationId xmlns:a16="http://schemas.microsoft.com/office/drawing/2014/main" id="{53473F34-3F25-401A-8309-A21692C84C3F}"/>
              </a:ext>
            </a:extLst>
          </p:cNvPr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38524" t="42118" r="43582" b="38588"/>
          <a:stretch>
            <a:fillRect/>
          </a:stretch>
        </p:blipFill>
        <p:spPr bwMode="auto">
          <a:xfrm>
            <a:off x="3273411" y="5073896"/>
            <a:ext cx="762518" cy="62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34 Rectángulo">
            <a:extLst>
              <a:ext uri="{FF2B5EF4-FFF2-40B4-BE49-F238E27FC236}">
                <a16:creationId xmlns:a16="http://schemas.microsoft.com/office/drawing/2014/main" id="{1812D51F-900A-498C-8B82-639922F4BE45}"/>
              </a:ext>
            </a:extLst>
          </p:cNvPr>
          <p:cNvSpPr/>
          <p:nvPr/>
        </p:nvSpPr>
        <p:spPr>
          <a:xfrm>
            <a:off x="3632897" y="6020002"/>
            <a:ext cx="500066" cy="189255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6" name="37 CuadroTexto">
            <a:extLst>
              <a:ext uri="{FF2B5EF4-FFF2-40B4-BE49-F238E27FC236}">
                <a16:creationId xmlns:a16="http://schemas.microsoft.com/office/drawing/2014/main" id="{A33DCA89-BFC7-4B83-8570-B3C77D2838E7}"/>
              </a:ext>
            </a:extLst>
          </p:cNvPr>
          <p:cNvSpPr txBox="1"/>
          <p:nvPr/>
        </p:nvSpPr>
        <p:spPr>
          <a:xfrm>
            <a:off x="3632897" y="6009765"/>
            <a:ext cx="490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&lt;</a:t>
            </a:r>
            <a:r>
              <a:rPr lang="es-VE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codigo</a:t>
            </a:r>
            <a:r>
              <a:rPr lang="es-VE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&gt;</a:t>
            </a:r>
          </a:p>
        </p:txBody>
      </p:sp>
      <p:sp>
        <p:nvSpPr>
          <p:cNvPr id="87" name="72 Rectángulo">
            <a:extLst>
              <a:ext uri="{FF2B5EF4-FFF2-40B4-BE49-F238E27FC236}">
                <a16:creationId xmlns:a16="http://schemas.microsoft.com/office/drawing/2014/main" id="{73B64929-0824-4DF1-843C-345309002357}"/>
              </a:ext>
            </a:extLst>
          </p:cNvPr>
          <p:cNvSpPr/>
          <p:nvPr/>
        </p:nvSpPr>
        <p:spPr>
          <a:xfrm>
            <a:off x="3572094" y="5857182"/>
            <a:ext cx="704856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7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No.   </a:t>
            </a:r>
            <a:endParaRPr lang="es-ES" sz="700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122" name="84 Rectángulo">
            <a:extLst>
              <a:ext uri="{FF2B5EF4-FFF2-40B4-BE49-F238E27FC236}">
                <a16:creationId xmlns:a16="http://schemas.microsoft.com/office/drawing/2014/main" id="{760C6585-D237-472A-8BA6-EDA794B19C00}"/>
              </a:ext>
            </a:extLst>
          </p:cNvPr>
          <p:cNvSpPr/>
          <p:nvPr/>
        </p:nvSpPr>
        <p:spPr>
          <a:xfrm>
            <a:off x="8388" y="1693520"/>
            <a:ext cx="9144000" cy="3539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1700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Britannic Bold" panose="020B0903060703020204" pitchFamily="34" charset="0"/>
              </a:rPr>
              <a:t>División de </a:t>
            </a:r>
            <a:r>
              <a:rPr lang="es-ES" sz="17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Calificaciones</a:t>
            </a:r>
            <a:endParaRPr lang="es-ES" sz="1700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Britannic Bold" panose="020B0903060703020204" pitchFamily="34" charset="0"/>
            </a:endParaRPr>
          </a:p>
        </p:txBody>
      </p:sp>
      <p:sp>
        <p:nvSpPr>
          <p:cNvPr id="123" name="84 Rectángulo">
            <a:extLst>
              <a:ext uri="{FF2B5EF4-FFF2-40B4-BE49-F238E27FC236}">
                <a16:creationId xmlns:a16="http://schemas.microsoft.com/office/drawing/2014/main" id="{21943A27-452E-40FE-8A96-CCBBC3656D3A}"/>
              </a:ext>
            </a:extLst>
          </p:cNvPr>
          <p:cNvSpPr/>
          <p:nvPr/>
        </p:nvSpPr>
        <p:spPr>
          <a:xfrm>
            <a:off x="1989" y="1971314"/>
            <a:ext cx="9144000" cy="3539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1700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Britannic Bold" panose="020B0903060703020204" pitchFamily="34" charset="0"/>
              </a:rPr>
              <a:t>Departamento de Validación</a:t>
            </a:r>
          </a:p>
        </p:txBody>
      </p:sp>
      <p:sp>
        <p:nvSpPr>
          <p:cNvPr id="129" name="37 CuadroTexto">
            <a:extLst>
              <a:ext uri="{FF2B5EF4-FFF2-40B4-BE49-F238E27FC236}">
                <a16:creationId xmlns:a16="http://schemas.microsoft.com/office/drawing/2014/main" id="{2CCAA3BB-3120-4B7E-BF3F-C0397BAE5CA3}"/>
              </a:ext>
            </a:extLst>
          </p:cNvPr>
          <p:cNvSpPr txBox="1"/>
          <p:nvPr/>
        </p:nvSpPr>
        <p:spPr>
          <a:xfrm>
            <a:off x="2662764" y="6013515"/>
            <a:ext cx="490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&lt;folio&gt;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4B1E31-955E-40CF-B0DF-463BD22E712E}"/>
              </a:ext>
            </a:extLst>
          </p:cNvPr>
          <p:cNvCxnSpPr/>
          <p:nvPr/>
        </p:nvCxnSpPr>
        <p:spPr>
          <a:xfrm>
            <a:off x="3121179" y="2358813"/>
            <a:ext cx="290384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0509B3-F10F-4604-AAE8-06636A004598}"/>
              </a:ext>
            </a:extLst>
          </p:cNvPr>
          <p:cNvCxnSpPr/>
          <p:nvPr/>
        </p:nvCxnSpPr>
        <p:spPr>
          <a:xfrm>
            <a:off x="1751164" y="3495466"/>
            <a:ext cx="5642258" cy="655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3DB5EB2-EEB5-4EBE-9C7A-156C34A082BC}"/>
              </a:ext>
            </a:extLst>
          </p:cNvPr>
          <p:cNvCxnSpPr/>
          <p:nvPr/>
        </p:nvCxnSpPr>
        <p:spPr>
          <a:xfrm>
            <a:off x="1751164" y="5080334"/>
            <a:ext cx="5642258" cy="655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0 Rectángulo">
            <a:extLst>
              <a:ext uri="{FF2B5EF4-FFF2-40B4-BE49-F238E27FC236}">
                <a16:creationId xmlns:a16="http://schemas.microsoft.com/office/drawing/2014/main" id="{22FBF1F5-5FAE-4EAB-91E3-C4F796C45827}"/>
              </a:ext>
            </a:extLst>
          </p:cNvPr>
          <p:cNvSpPr/>
          <p:nvPr/>
        </p:nvSpPr>
        <p:spPr>
          <a:xfrm>
            <a:off x="4760874" y="5593169"/>
            <a:ext cx="164307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9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Nestor Castillo / Encargado de Diplomas y Premios</a:t>
            </a:r>
          </a:p>
        </p:txBody>
      </p:sp>
      <p:pic>
        <p:nvPicPr>
          <p:cNvPr id="91" name="Picture 2" descr="firma ness">
            <a:extLst>
              <a:ext uri="{FF2B5EF4-FFF2-40B4-BE49-F238E27FC236}">
                <a16:creationId xmlns:a16="http://schemas.microsoft.com/office/drawing/2014/main" id="{EA60F65F-69CA-4ED9-973D-00975D76C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633" y="5137732"/>
            <a:ext cx="1224592" cy="63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44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4B653D-C517-4804-968A-F1B789AE7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25" t="18462" b="46418"/>
          <a:stretch/>
        </p:blipFill>
        <p:spPr>
          <a:xfrm>
            <a:off x="307477" y="223206"/>
            <a:ext cx="6839475" cy="65675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D4EBE3-7AF7-4547-BE09-3FD9C3ECF9DC}"/>
              </a:ext>
            </a:extLst>
          </p:cNvPr>
          <p:cNvSpPr/>
          <p:nvPr/>
        </p:nvSpPr>
        <p:spPr>
          <a:xfrm>
            <a:off x="-13077" y="326"/>
            <a:ext cx="43857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41DE28-69B9-4D6E-94D2-F7A908BEB966}"/>
              </a:ext>
            </a:extLst>
          </p:cNvPr>
          <p:cNvGrpSpPr/>
          <p:nvPr/>
        </p:nvGrpSpPr>
        <p:grpSpPr>
          <a:xfrm>
            <a:off x="7801760" y="5546959"/>
            <a:ext cx="921437" cy="985412"/>
            <a:chOff x="7801760" y="5538570"/>
            <a:chExt cx="921437" cy="985412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5C33555-8ED7-4E0B-B26D-F709A1A34C25}"/>
                </a:ext>
              </a:extLst>
            </p:cNvPr>
            <p:cNvGrpSpPr/>
            <p:nvPr/>
          </p:nvGrpSpPr>
          <p:grpSpPr>
            <a:xfrm flipV="1">
              <a:off x="7801760" y="5538570"/>
              <a:ext cx="921437" cy="985412"/>
              <a:chOff x="7801761" y="310803"/>
              <a:chExt cx="921437" cy="955959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82823C5F-6CE9-47AF-A6FF-E0234E7BF531}"/>
                  </a:ext>
                </a:extLst>
              </p:cNvPr>
              <p:cNvGrpSpPr/>
              <p:nvPr/>
            </p:nvGrpSpPr>
            <p:grpSpPr>
              <a:xfrm rot="5400000">
                <a:off x="7784500" y="328064"/>
                <a:ext cx="955959" cy="921437"/>
                <a:chOff x="7207541" y="452999"/>
                <a:chExt cx="914400" cy="880866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1AC1159C-BED6-4B2B-9E25-8B9BB89AA5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232708" y="452999"/>
                  <a:ext cx="8366" cy="880866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86647770-95A9-4095-8AAA-D4D52626C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07541" y="452999"/>
                  <a:ext cx="914400" cy="0"/>
                </a:xfrm>
                <a:prstGeom prst="line">
                  <a:avLst/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Star: 12 Points 104">
                <a:extLst>
                  <a:ext uri="{FF2B5EF4-FFF2-40B4-BE49-F238E27FC236}">
                    <a16:creationId xmlns:a16="http://schemas.microsoft.com/office/drawing/2014/main" id="{E07F10D4-B600-440F-B21A-DC19FE23448D}"/>
                  </a:ext>
                </a:extLst>
              </p:cNvPr>
              <p:cNvSpPr/>
              <p:nvPr/>
            </p:nvSpPr>
            <p:spPr>
              <a:xfrm>
                <a:off x="8192696" y="646084"/>
                <a:ext cx="260059" cy="243281"/>
              </a:xfrm>
              <a:prstGeom prst="star12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VE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20B8C8-CF51-4996-8A51-1DAF5C32ECF9}"/>
                </a:ext>
              </a:extLst>
            </p:cNvPr>
            <p:cNvGrpSpPr/>
            <p:nvPr/>
          </p:nvGrpSpPr>
          <p:grpSpPr>
            <a:xfrm>
              <a:off x="7801762" y="5570237"/>
              <a:ext cx="836194" cy="856855"/>
              <a:chOff x="7801762" y="5570237"/>
              <a:chExt cx="836194" cy="856855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9A5BAA2-74F1-4184-A47E-34832C43BD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1762" y="6393290"/>
                <a:ext cx="836194" cy="10220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47327775-982F-469C-8018-461E6E95BE7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209528" y="5998665"/>
                <a:ext cx="856855" cy="0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34EB977-30E3-4A15-AAA2-18EF8D7D40F3}"/>
              </a:ext>
            </a:extLst>
          </p:cNvPr>
          <p:cNvGrpSpPr/>
          <p:nvPr/>
        </p:nvGrpSpPr>
        <p:grpSpPr>
          <a:xfrm flipH="1" flipV="1">
            <a:off x="476810" y="5536919"/>
            <a:ext cx="953578" cy="985412"/>
            <a:chOff x="109048" y="309152"/>
            <a:chExt cx="921437" cy="955959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2970316-046D-4148-BBD9-719E30265905}"/>
                </a:ext>
              </a:extLst>
            </p:cNvPr>
            <p:cNvGrpSpPr/>
            <p:nvPr/>
          </p:nvGrpSpPr>
          <p:grpSpPr>
            <a:xfrm rot="5400000">
              <a:off x="119772" y="423503"/>
              <a:ext cx="836772" cy="796107"/>
              <a:chOff x="7207541" y="452999"/>
              <a:chExt cx="914400" cy="68837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B57F3DB-D5DA-4DAA-B9D4-E95EACD7FFE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888520" y="797187"/>
                <a:ext cx="688375" cy="0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A7DD38E-D6D0-43BF-BD32-06A6F7BB32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7541" y="452999"/>
                <a:ext cx="914400" cy="0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16279DD-B737-41FF-B07F-EEBE1AD59C80}"/>
                </a:ext>
              </a:extLst>
            </p:cNvPr>
            <p:cNvGrpSpPr/>
            <p:nvPr/>
          </p:nvGrpSpPr>
          <p:grpSpPr>
            <a:xfrm rot="5400000">
              <a:off x="91787" y="326413"/>
              <a:ext cx="955959" cy="921437"/>
              <a:chOff x="7207541" y="452999"/>
              <a:chExt cx="914400" cy="880866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2506EDC5-9F3C-4954-9B5B-2E168B411B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32708" y="452999"/>
                <a:ext cx="8366" cy="880866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E61FEB1-6348-4A82-BDAD-8B4B6397BE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7541" y="452999"/>
                <a:ext cx="914400" cy="0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Star: 12 Points 110">
              <a:extLst>
                <a:ext uri="{FF2B5EF4-FFF2-40B4-BE49-F238E27FC236}">
                  <a16:creationId xmlns:a16="http://schemas.microsoft.com/office/drawing/2014/main" id="{603E3CF7-F218-4846-A2CB-DEDB64787E62}"/>
                </a:ext>
              </a:extLst>
            </p:cNvPr>
            <p:cNvSpPr/>
            <p:nvPr/>
          </p:nvSpPr>
          <p:spPr>
            <a:xfrm>
              <a:off x="499983" y="644433"/>
              <a:ext cx="260059" cy="243281"/>
            </a:xfrm>
            <a:prstGeom prst="star1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3FD7900-61F6-419C-A256-90E9216515B6}"/>
              </a:ext>
            </a:extLst>
          </p:cNvPr>
          <p:cNvGrpSpPr/>
          <p:nvPr/>
        </p:nvGrpSpPr>
        <p:grpSpPr>
          <a:xfrm>
            <a:off x="7801761" y="310803"/>
            <a:ext cx="921437" cy="955959"/>
            <a:chOff x="7801761" y="310803"/>
            <a:chExt cx="921437" cy="95595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63ED846-B361-429F-AB28-5D47D226C63B}"/>
                </a:ext>
              </a:extLst>
            </p:cNvPr>
            <p:cNvGrpSpPr/>
            <p:nvPr/>
          </p:nvGrpSpPr>
          <p:grpSpPr>
            <a:xfrm rot="5400000">
              <a:off x="7784500" y="328064"/>
              <a:ext cx="955959" cy="921437"/>
              <a:chOff x="7207541" y="452999"/>
              <a:chExt cx="914400" cy="880866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3E947F5-9795-47C1-ABB3-5D1B75A92B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32708" y="452999"/>
                <a:ext cx="8366" cy="880866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12AE3E0-CD36-4BDF-A118-C7F89F1F5A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7541" y="452999"/>
                <a:ext cx="914400" cy="0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Star: 12 Points 37">
              <a:extLst>
                <a:ext uri="{FF2B5EF4-FFF2-40B4-BE49-F238E27FC236}">
                  <a16:creationId xmlns:a16="http://schemas.microsoft.com/office/drawing/2014/main" id="{29F730A3-FC80-47A0-A99C-608B68F86A7B}"/>
                </a:ext>
              </a:extLst>
            </p:cNvPr>
            <p:cNvSpPr/>
            <p:nvPr/>
          </p:nvSpPr>
          <p:spPr>
            <a:xfrm>
              <a:off x="8192696" y="646084"/>
              <a:ext cx="260059" cy="243281"/>
            </a:xfrm>
            <a:prstGeom prst="star1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B7386FF-D044-452E-BA45-97B561FC1F25}"/>
              </a:ext>
            </a:extLst>
          </p:cNvPr>
          <p:cNvGrpSpPr/>
          <p:nvPr/>
        </p:nvGrpSpPr>
        <p:grpSpPr>
          <a:xfrm flipH="1">
            <a:off x="457507" y="309152"/>
            <a:ext cx="953578" cy="955959"/>
            <a:chOff x="109048" y="309152"/>
            <a:chExt cx="921437" cy="95595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C9463C4-D50B-4CD8-80CD-6AD75F707B51}"/>
                </a:ext>
              </a:extLst>
            </p:cNvPr>
            <p:cNvGrpSpPr/>
            <p:nvPr/>
          </p:nvGrpSpPr>
          <p:grpSpPr>
            <a:xfrm rot="5400000">
              <a:off x="109609" y="413340"/>
              <a:ext cx="836772" cy="816434"/>
              <a:chOff x="7207541" y="452998"/>
              <a:chExt cx="914400" cy="705951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F9AAE12-523E-4FB1-9B48-472C427A307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884817" y="800889"/>
                <a:ext cx="705951" cy="10170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14EB14C-DF1B-41B6-88EB-E7FC9BD9BE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7541" y="452999"/>
                <a:ext cx="914400" cy="0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495A961-0789-4AA8-8DD2-859D12B358B3}"/>
                </a:ext>
              </a:extLst>
            </p:cNvPr>
            <p:cNvGrpSpPr/>
            <p:nvPr/>
          </p:nvGrpSpPr>
          <p:grpSpPr>
            <a:xfrm rot="5400000">
              <a:off x="91787" y="326413"/>
              <a:ext cx="955959" cy="921437"/>
              <a:chOff x="7207541" y="452999"/>
              <a:chExt cx="914400" cy="880866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5380940-EB51-4E0B-8851-018B546EE2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32708" y="452999"/>
                <a:ext cx="8366" cy="880866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7B0FFA56-6760-487E-8CAC-BE7F0FFA06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7541" y="452999"/>
                <a:ext cx="914400" cy="0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Star: 12 Points 101">
              <a:extLst>
                <a:ext uri="{FF2B5EF4-FFF2-40B4-BE49-F238E27FC236}">
                  <a16:creationId xmlns:a16="http://schemas.microsoft.com/office/drawing/2014/main" id="{ABB8EA64-6385-4C3D-992B-8CF1BAE68816}"/>
                </a:ext>
              </a:extLst>
            </p:cNvPr>
            <p:cNvSpPr/>
            <p:nvPr/>
          </p:nvSpPr>
          <p:spPr>
            <a:xfrm>
              <a:off x="499983" y="644433"/>
              <a:ext cx="260059" cy="243281"/>
            </a:xfrm>
            <a:prstGeom prst="star1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79D0998-BEAF-432D-A849-2F5FB5B3B7FC}"/>
              </a:ext>
            </a:extLst>
          </p:cNvPr>
          <p:cNvGrpSpPr/>
          <p:nvPr/>
        </p:nvGrpSpPr>
        <p:grpSpPr>
          <a:xfrm rot="5400000">
            <a:off x="7796958" y="409627"/>
            <a:ext cx="836772" cy="827162"/>
            <a:chOff x="7207541" y="452999"/>
            <a:chExt cx="914400" cy="715228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F0549F-8DF6-4952-8AC2-3455F3BC0D3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879277" y="806430"/>
              <a:ext cx="715228" cy="8366"/>
            </a:xfrm>
            <a:prstGeom prst="line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99EBB1A-D1E4-4094-B2AA-7B08EDFAC114}"/>
                </a:ext>
              </a:extLst>
            </p:cNvPr>
            <p:cNvCxnSpPr>
              <a:cxnSpLocks/>
            </p:cNvCxnSpPr>
            <p:nvPr/>
          </p:nvCxnSpPr>
          <p:spPr>
            <a:xfrm>
              <a:off x="7207541" y="452999"/>
              <a:ext cx="914400" cy="0"/>
            </a:xfrm>
            <a:prstGeom prst="line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Plaque 5">
            <a:extLst>
              <a:ext uri="{FF2B5EF4-FFF2-40B4-BE49-F238E27FC236}">
                <a16:creationId xmlns:a16="http://schemas.microsoft.com/office/drawing/2014/main" id="{6909DF5A-1ABA-4A79-AB9B-B16155165905}"/>
              </a:ext>
            </a:extLst>
          </p:cNvPr>
          <p:cNvSpPr/>
          <p:nvPr/>
        </p:nvSpPr>
        <p:spPr>
          <a:xfrm>
            <a:off x="351864" y="248911"/>
            <a:ext cx="8439324" cy="6333688"/>
          </a:xfrm>
          <a:prstGeom prst="plaque">
            <a:avLst/>
          </a:prstGeom>
          <a:solidFill>
            <a:schemeClr val="bg1">
              <a:alpha val="93000"/>
            </a:schemeClr>
          </a:solidFill>
          <a:ln w="127000" cmpd="thickThin">
            <a:solidFill>
              <a:schemeClr val="accent1">
                <a:shade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pic>
        <p:nvPicPr>
          <p:cNvPr id="49" name="Imagen 5">
            <a:extLst>
              <a:ext uri="{FF2B5EF4-FFF2-40B4-BE49-F238E27FC236}">
                <a16:creationId xmlns:a16="http://schemas.microsoft.com/office/drawing/2014/main" id="{7F182ACA-C95E-4D0C-AF02-F044D3457D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298" y="379930"/>
            <a:ext cx="1974172" cy="1509467"/>
          </a:xfrm>
          <a:prstGeom prst="rect">
            <a:avLst/>
          </a:prstGeom>
        </p:spPr>
      </p:pic>
      <p:sp>
        <p:nvSpPr>
          <p:cNvPr id="50" name="70 Rectángulo">
            <a:extLst>
              <a:ext uri="{FF2B5EF4-FFF2-40B4-BE49-F238E27FC236}">
                <a16:creationId xmlns:a16="http://schemas.microsoft.com/office/drawing/2014/main" id="{D5EF0FE8-1161-4D24-BA35-EEC07E1EEDEF}"/>
              </a:ext>
            </a:extLst>
          </p:cNvPr>
          <p:cNvSpPr/>
          <p:nvPr/>
        </p:nvSpPr>
        <p:spPr>
          <a:xfrm>
            <a:off x="2110952" y="5857182"/>
            <a:ext cx="490542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7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Libro</a:t>
            </a:r>
            <a:endParaRPr lang="es-ES" sz="700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51" name="71 Rectángulo">
            <a:extLst>
              <a:ext uri="{FF2B5EF4-FFF2-40B4-BE49-F238E27FC236}">
                <a16:creationId xmlns:a16="http://schemas.microsoft.com/office/drawing/2014/main" id="{35535956-FBB0-4926-B20E-F42D57489062}"/>
              </a:ext>
            </a:extLst>
          </p:cNvPr>
          <p:cNvSpPr/>
          <p:nvPr/>
        </p:nvSpPr>
        <p:spPr>
          <a:xfrm>
            <a:off x="2611018" y="5857182"/>
            <a:ext cx="490542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700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0"/>
              </a:rPr>
              <a:t>Folio</a:t>
            </a:r>
          </a:p>
        </p:txBody>
      </p:sp>
      <p:sp>
        <p:nvSpPr>
          <p:cNvPr id="52" name="72 Rectángulo">
            <a:extLst>
              <a:ext uri="{FF2B5EF4-FFF2-40B4-BE49-F238E27FC236}">
                <a16:creationId xmlns:a16="http://schemas.microsoft.com/office/drawing/2014/main" id="{A99EA051-F149-4A0C-95C6-54CA6FAB2C07}"/>
              </a:ext>
            </a:extLst>
          </p:cNvPr>
          <p:cNvSpPr/>
          <p:nvPr/>
        </p:nvSpPr>
        <p:spPr>
          <a:xfrm>
            <a:off x="3039646" y="5857182"/>
            <a:ext cx="704856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7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Renglón    </a:t>
            </a:r>
            <a:endParaRPr lang="es-ES" sz="700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53" name="22 Rectángulo">
            <a:extLst>
              <a:ext uri="{FF2B5EF4-FFF2-40B4-BE49-F238E27FC236}">
                <a16:creationId xmlns:a16="http://schemas.microsoft.com/office/drawing/2014/main" id="{4D9089CB-165D-4186-9C9B-E3C22F94BA27}"/>
              </a:ext>
            </a:extLst>
          </p:cNvPr>
          <p:cNvSpPr/>
          <p:nvPr/>
        </p:nvSpPr>
        <p:spPr>
          <a:xfrm rot="16200000">
            <a:off x="-69579" y="4892813"/>
            <a:ext cx="120492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8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RIF: J-40947111-0</a:t>
            </a:r>
            <a:endParaRPr lang="es-ES" sz="800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Century Gothic" pitchFamily="34" charset="0"/>
            </a:endParaRPr>
          </a:p>
        </p:txBody>
      </p:sp>
      <p:sp>
        <p:nvSpPr>
          <p:cNvPr id="54" name="30 Rectángulo">
            <a:extLst>
              <a:ext uri="{FF2B5EF4-FFF2-40B4-BE49-F238E27FC236}">
                <a16:creationId xmlns:a16="http://schemas.microsoft.com/office/drawing/2014/main" id="{1D019BFD-4567-4995-B786-1E2A4BC4E860}"/>
              </a:ext>
            </a:extLst>
          </p:cNvPr>
          <p:cNvSpPr/>
          <p:nvPr/>
        </p:nvSpPr>
        <p:spPr>
          <a:xfrm>
            <a:off x="4981645" y="5867840"/>
            <a:ext cx="792088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7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Lugar</a:t>
            </a:r>
            <a:endParaRPr lang="es-ES" sz="700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55" name="31 Rectángulo">
            <a:extLst>
              <a:ext uri="{FF2B5EF4-FFF2-40B4-BE49-F238E27FC236}">
                <a16:creationId xmlns:a16="http://schemas.microsoft.com/office/drawing/2014/main" id="{D08C5AFC-E439-4CD4-A8C5-C51765834643}"/>
              </a:ext>
            </a:extLst>
          </p:cNvPr>
          <p:cNvSpPr/>
          <p:nvPr/>
        </p:nvSpPr>
        <p:spPr>
          <a:xfrm>
            <a:off x="5773733" y="5867840"/>
            <a:ext cx="648072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700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0"/>
              </a:rPr>
              <a:t>Fecha</a:t>
            </a:r>
          </a:p>
        </p:txBody>
      </p:sp>
      <p:sp>
        <p:nvSpPr>
          <p:cNvPr id="56" name="5 Rectángulo">
            <a:extLst>
              <a:ext uri="{FF2B5EF4-FFF2-40B4-BE49-F238E27FC236}">
                <a16:creationId xmlns:a16="http://schemas.microsoft.com/office/drawing/2014/main" id="{2E2DFE8F-7624-4D07-A520-16883C5213F6}"/>
              </a:ext>
            </a:extLst>
          </p:cNvPr>
          <p:cNvSpPr/>
          <p:nvPr/>
        </p:nvSpPr>
        <p:spPr>
          <a:xfrm>
            <a:off x="2133950" y="6020005"/>
            <a:ext cx="500066" cy="189735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7" name="33 Rectángulo">
            <a:extLst>
              <a:ext uri="{FF2B5EF4-FFF2-40B4-BE49-F238E27FC236}">
                <a16:creationId xmlns:a16="http://schemas.microsoft.com/office/drawing/2014/main" id="{DA742442-D292-473A-9D70-C969136A6375}"/>
              </a:ext>
            </a:extLst>
          </p:cNvPr>
          <p:cNvSpPr/>
          <p:nvPr/>
        </p:nvSpPr>
        <p:spPr>
          <a:xfrm>
            <a:off x="2633864" y="6020004"/>
            <a:ext cx="500066" cy="189735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8" name="34 Rectángulo">
            <a:extLst>
              <a:ext uri="{FF2B5EF4-FFF2-40B4-BE49-F238E27FC236}">
                <a16:creationId xmlns:a16="http://schemas.microsoft.com/office/drawing/2014/main" id="{A99BBD46-CE68-497F-884C-4DB1B45BE2FA}"/>
              </a:ext>
            </a:extLst>
          </p:cNvPr>
          <p:cNvSpPr/>
          <p:nvPr/>
        </p:nvSpPr>
        <p:spPr>
          <a:xfrm>
            <a:off x="3133930" y="6020003"/>
            <a:ext cx="500066" cy="189735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9" name="37 CuadroTexto">
            <a:extLst>
              <a:ext uri="{FF2B5EF4-FFF2-40B4-BE49-F238E27FC236}">
                <a16:creationId xmlns:a16="http://schemas.microsoft.com/office/drawing/2014/main" id="{909435A0-1D21-4E08-8657-58F8B8C279D2}"/>
              </a:ext>
            </a:extLst>
          </p:cNvPr>
          <p:cNvSpPr txBox="1"/>
          <p:nvPr/>
        </p:nvSpPr>
        <p:spPr>
          <a:xfrm>
            <a:off x="3148539" y="6013515"/>
            <a:ext cx="490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14</a:t>
            </a:r>
          </a:p>
        </p:txBody>
      </p:sp>
      <p:sp>
        <p:nvSpPr>
          <p:cNvPr id="61" name="41 CuadroTexto">
            <a:extLst>
              <a:ext uri="{FF2B5EF4-FFF2-40B4-BE49-F238E27FC236}">
                <a16:creationId xmlns:a16="http://schemas.microsoft.com/office/drawing/2014/main" id="{AAB2B574-0FF7-462B-8A8B-BEDD69A47CAB}"/>
              </a:ext>
            </a:extLst>
          </p:cNvPr>
          <p:cNvSpPr txBox="1"/>
          <p:nvPr/>
        </p:nvSpPr>
        <p:spPr>
          <a:xfrm>
            <a:off x="2139332" y="6015980"/>
            <a:ext cx="490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1</a:t>
            </a:r>
          </a:p>
        </p:txBody>
      </p:sp>
      <p:sp>
        <p:nvSpPr>
          <p:cNvPr id="62" name="42 Rectángulo">
            <a:extLst>
              <a:ext uri="{FF2B5EF4-FFF2-40B4-BE49-F238E27FC236}">
                <a16:creationId xmlns:a16="http://schemas.microsoft.com/office/drawing/2014/main" id="{F949160E-358E-4E1F-B20A-39C6FF5D111F}"/>
              </a:ext>
            </a:extLst>
          </p:cNvPr>
          <p:cNvSpPr/>
          <p:nvPr/>
        </p:nvSpPr>
        <p:spPr>
          <a:xfrm>
            <a:off x="4998897" y="6025760"/>
            <a:ext cx="796230" cy="189735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3" name="43 Rectángulo">
            <a:extLst>
              <a:ext uri="{FF2B5EF4-FFF2-40B4-BE49-F238E27FC236}">
                <a16:creationId xmlns:a16="http://schemas.microsoft.com/office/drawing/2014/main" id="{76EF087F-CF97-487D-A75F-F6AA56107982}"/>
              </a:ext>
            </a:extLst>
          </p:cNvPr>
          <p:cNvSpPr/>
          <p:nvPr/>
        </p:nvSpPr>
        <p:spPr>
          <a:xfrm>
            <a:off x="5794975" y="6025759"/>
            <a:ext cx="648072" cy="189735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4" name="44 Rectángulo">
            <a:extLst>
              <a:ext uri="{FF2B5EF4-FFF2-40B4-BE49-F238E27FC236}">
                <a16:creationId xmlns:a16="http://schemas.microsoft.com/office/drawing/2014/main" id="{747077FD-B9E7-48AA-BB65-9B47AAA556D7}"/>
              </a:ext>
            </a:extLst>
          </p:cNvPr>
          <p:cNvSpPr/>
          <p:nvPr/>
        </p:nvSpPr>
        <p:spPr>
          <a:xfrm>
            <a:off x="6443047" y="6025758"/>
            <a:ext cx="644082" cy="189735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5" name="45 CuadroTexto">
            <a:extLst>
              <a:ext uri="{FF2B5EF4-FFF2-40B4-BE49-F238E27FC236}">
                <a16:creationId xmlns:a16="http://schemas.microsoft.com/office/drawing/2014/main" id="{ED74B29D-ADE0-4269-A60D-EE36EFE72E3F}"/>
              </a:ext>
            </a:extLst>
          </p:cNvPr>
          <p:cNvSpPr txBox="1"/>
          <p:nvPr/>
        </p:nvSpPr>
        <p:spPr>
          <a:xfrm>
            <a:off x="6443047" y="6023784"/>
            <a:ext cx="644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-</a:t>
            </a:r>
          </a:p>
        </p:txBody>
      </p:sp>
      <p:sp>
        <p:nvSpPr>
          <p:cNvPr id="66" name="48 CuadroTexto">
            <a:extLst>
              <a:ext uri="{FF2B5EF4-FFF2-40B4-BE49-F238E27FC236}">
                <a16:creationId xmlns:a16="http://schemas.microsoft.com/office/drawing/2014/main" id="{4B6E8A65-C70D-48CE-9D9E-2F531329A442}"/>
              </a:ext>
            </a:extLst>
          </p:cNvPr>
          <p:cNvSpPr txBox="1"/>
          <p:nvPr/>
        </p:nvSpPr>
        <p:spPr>
          <a:xfrm>
            <a:off x="5799737" y="6018008"/>
            <a:ext cx="6433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23/02/17</a:t>
            </a:r>
          </a:p>
        </p:txBody>
      </p:sp>
      <p:sp>
        <p:nvSpPr>
          <p:cNvPr id="67" name="49 CuadroTexto">
            <a:extLst>
              <a:ext uri="{FF2B5EF4-FFF2-40B4-BE49-F238E27FC236}">
                <a16:creationId xmlns:a16="http://schemas.microsoft.com/office/drawing/2014/main" id="{1B09F94E-6B42-414E-A483-EAC08A05B85E}"/>
              </a:ext>
            </a:extLst>
          </p:cNvPr>
          <p:cNvSpPr txBox="1"/>
          <p:nvPr/>
        </p:nvSpPr>
        <p:spPr>
          <a:xfrm>
            <a:off x="4926889" y="6038847"/>
            <a:ext cx="9361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Maracaibo</a:t>
            </a:r>
          </a:p>
        </p:txBody>
      </p:sp>
      <p:sp>
        <p:nvSpPr>
          <p:cNvPr id="68" name="51 Rectángulo">
            <a:extLst>
              <a:ext uri="{FF2B5EF4-FFF2-40B4-BE49-F238E27FC236}">
                <a16:creationId xmlns:a16="http://schemas.microsoft.com/office/drawing/2014/main" id="{44155DFA-BD29-4F35-B3C1-9C9163B20213}"/>
              </a:ext>
            </a:extLst>
          </p:cNvPr>
          <p:cNvSpPr/>
          <p:nvPr/>
        </p:nvSpPr>
        <p:spPr>
          <a:xfrm>
            <a:off x="6421805" y="5871418"/>
            <a:ext cx="648072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700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0"/>
              </a:rPr>
              <a:t>Duración</a:t>
            </a:r>
          </a:p>
        </p:txBody>
      </p:sp>
      <p:sp>
        <p:nvSpPr>
          <p:cNvPr id="72" name="78 Rectángulo">
            <a:extLst>
              <a:ext uri="{FF2B5EF4-FFF2-40B4-BE49-F238E27FC236}">
                <a16:creationId xmlns:a16="http://schemas.microsoft.com/office/drawing/2014/main" id="{D3A2A1DF-80D6-412C-B63C-B75ED1C3B393}"/>
              </a:ext>
            </a:extLst>
          </p:cNvPr>
          <p:cNvSpPr/>
          <p:nvPr/>
        </p:nvSpPr>
        <p:spPr>
          <a:xfrm>
            <a:off x="2444498" y="5580361"/>
            <a:ext cx="2377893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9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Ing. Virginia López / Director ejecutiva</a:t>
            </a:r>
          </a:p>
        </p:txBody>
      </p:sp>
      <p:cxnSp>
        <p:nvCxnSpPr>
          <p:cNvPr id="73" name="79 Conector recto">
            <a:extLst>
              <a:ext uri="{FF2B5EF4-FFF2-40B4-BE49-F238E27FC236}">
                <a16:creationId xmlns:a16="http://schemas.microsoft.com/office/drawing/2014/main" id="{2EEBB184-C695-4B62-AA42-B320B872B563}"/>
              </a:ext>
            </a:extLst>
          </p:cNvPr>
          <p:cNvCxnSpPr/>
          <p:nvPr/>
        </p:nvCxnSpPr>
        <p:spPr>
          <a:xfrm>
            <a:off x="2888788" y="5618775"/>
            <a:ext cx="1500198" cy="15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80 Rectángulo">
            <a:extLst>
              <a:ext uri="{FF2B5EF4-FFF2-40B4-BE49-F238E27FC236}">
                <a16:creationId xmlns:a16="http://schemas.microsoft.com/office/drawing/2014/main" id="{22FBF1F5-5FAE-4EAB-91E3-C4F796C45827}"/>
              </a:ext>
            </a:extLst>
          </p:cNvPr>
          <p:cNvSpPr/>
          <p:nvPr/>
        </p:nvSpPr>
        <p:spPr>
          <a:xfrm>
            <a:off x="4760874" y="5593169"/>
            <a:ext cx="164307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9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Hermes Colina </a:t>
            </a:r>
            <a:r>
              <a:rPr lang="es-ES" sz="9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/ Encargado de Diplomas y Premios</a:t>
            </a:r>
          </a:p>
        </p:txBody>
      </p:sp>
      <p:cxnSp>
        <p:nvCxnSpPr>
          <p:cNvPr id="75" name="81 Conector recto">
            <a:extLst>
              <a:ext uri="{FF2B5EF4-FFF2-40B4-BE49-F238E27FC236}">
                <a16:creationId xmlns:a16="http://schemas.microsoft.com/office/drawing/2014/main" id="{234DB0D6-132B-4A0D-9FCD-F922BD6B1EE7}"/>
              </a:ext>
            </a:extLst>
          </p:cNvPr>
          <p:cNvCxnSpPr/>
          <p:nvPr/>
        </p:nvCxnSpPr>
        <p:spPr>
          <a:xfrm>
            <a:off x="4802915" y="5612222"/>
            <a:ext cx="1500198" cy="158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84 Rectángulo">
            <a:extLst>
              <a:ext uri="{FF2B5EF4-FFF2-40B4-BE49-F238E27FC236}">
                <a16:creationId xmlns:a16="http://schemas.microsoft.com/office/drawing/2014/main" id="{72E0175F-0773-4DD5-AE3C-E11E538B95A5}"/>
              </a:ext>
            </a:extLst>
          </p:cNvPr>
          <p:cNvSpPr/>
          <p:nvPr/>
        </p:nvSpPr>
        <p:spPr>
          <a:xfrm>
            <a:off x="-32" y="2396557"/>
            <a:ext cx="91440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1400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Britannic Bold" panose="020B0903060703020204" pitchFamily="34" charset="0"/>
              </a:rPr>
              <a:t>Por la presente hace constar que</a:t>
            </a:r>
          </a:p>
        </p:txBody>
      </p:sp>
      <p:sp>
        <p:nvSpPr>
          <p:cNvPr id="77" name="85 Rectángulo">
            <a:extLst>
              <a:ext uri="{FF2B5EF4-FFF2-40B4-BE49-F238E27FC236}">
                <a16:creationId xmlns:a16="http://schemas.microsoft.com/office/drawing/2014/main" id="{87CCC44A-FAF1-4D6B-9189-A2C84A9B53EA}"/>
              </a:ext>
            </a:extLst>
          </p:cNvPr>
          <p:cNvSpPr/>
          <p:nvPr/>
        </p:nvSpPr>
        <p:spPr>
          <a:xfrm>
            <a:off x="-8391" y="2635252"/>
            <a:ext cx="9144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3600" b="1" dirty="0" err="1">
                <a:ln w="18415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Sergy</a:t>
            </a:r>
            <a:r>
              <a:rPr lang="es-ES" sz="3600" b="1" dirty="0">
                <a:ln w="18415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Morales</a:t>
            </a:r>
          </a:p>
        </p:txBody>
      </p:sp>
      <p:sp>
        <p:nvSpPr>
          <p:cNvPr id="78" name="86 Rectángulo">
            <a:extLst>
              <a:ext uri="{FF2B5EF4-FFF2-40B4-BE49-F238E27FC236}">
                <a16:creationId xmlns:a16="http://schemas.microsoft.com/office/drawing/2014/main" id="{BB4EB8C4-8242-42A3-9192-DE2A69DECDC8}"/>
              </a:ext>
            </a:extLst>
          </p:cNvPr>
          <p:cNvSpPr/>
          <p:nvPr/>
        </p:nvSpPr>
        <p:spPr>
          <a:xfrm>
            <a:off x="2218887" y="3495466"/>
            <a:ext cx="473978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14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Ha completado los requisitos de entrenamiento y se le confiere el certificado de</a:t>
            </a:r>
          </a:p>
        </p:txBody>
      </p:sp>
      <p:sp>
        <p:nvSpPr>
          <p:cNvPr id="79" name="87 Rectángulo">
            <a:extLst>
              <a:ext uri="{FF2B5EF4-FFF2-40B4-BE49-F238E27FC236}">
                <a16:creationId xmlns:a16="http://schemas.microsoft.com/office/drawing/2014/main" id="{EA476EC6-1DE1-4920-9942-788C567758AC}"/>
              </a:ext>
            </a:extLst>
          </p:cNvPr>
          <p:cNvSpPr/>
          <p:nvPr/>
        </p:nvSpPr>
        <p:spPr>
          <a:xfrm>
            <a:off x="587713" y="3983741"/>
            <a:ext cx="800212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18415" cmpd="sng">
                  <a:noFill/>
                  <a:prstDash val="solid"/>
                </a:ln>
                <a:solidFill>
                  <a:srgbClr val="002060"/>
                </a:solidFill>
                <a:latin typeface="Impact" panose="020B0806030902050204" pitchFamily="34" charset="0"/>
                <a:cs typeface="Segoe UI" pitchFamily="34" charset="0"/>
              </a:rPr>
              <a:t>“CÓMO INCREMENTAR LOS BENEFICIOS MEDIANTE UNA PLANIFICACIÓN FINANCIERA APROPIADA”</a:t>
            </a:r>
          </a:p>
        </p:txBody>
      </p:sp>
      <p:sp>
        <p:nvSpPr>
          <p:cNvPr id="80" name="88 Rectángulo">
            <a:extLst>
              <a:ext uri="{FF2B5EF4-FFF2-40B4-BE49-F238E27FC236}">
                <a16:creationId xmlns:a16="http://schemas.microsoft.com/office/drawing/2014/main" id="{AA25E9F4-EA48-4A03-9378-13EE0A7A96B3}"/>
              </a:ext>
            </a:extLst>
          </p:cNvPr>
          <p:cNvSpPr/>
          <p:nvPr/>
        </p:nvSpPr>
        <p:spPr>
          <a:xfrm>
            <a:off x="-22039" y="3181885"/>
            <a:ext cx="9144000" cy="277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1200" dirty="0">
                <a:ln w="18415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C.I.:7.529.801</a:t>
            </a:r>
          </a:p>
        </p:txBody>
      </p:sp>
      <p:sp>
        <p:nvSpPr>
          <p:cNvPr id="81" name="89 Rectángulo">
            <a:extLst>
              <a:ext uri="{FF2B5EF4-FFF2-40B4-BE49-F238E27FC236}">
                <a16:creationId xmlns:a16="http://schemas.microsoft.com/office/drawing/2014/main" id="{F5A2C03F-B52D-4F9C-AB00-F9B51F2CFFB3}"/>
              </a:ext>
            </a:extLst>
          </p:cNvPr>
          <p:cNvSpPr/>
          <p:nvPr/>
        </p:nvSpPr>
        <p:spPr>
          <a:xfrm>
            <a:off x="1612119" y="6238746"/>
            <a:ext cx="5891957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" dirty="0">
                <a:ln w="18415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2016 © Todos los derechos reservados. Hubbard College es marca registrada y se usa en conformidad de una licencia acordada.</a:t>
            </a:r>
          </a:p>
          <a:p>
            <a:pPr algn="ctr"/>
            <a:r>
              <a:rPr lang="es-ES" sz="600" dirty="0">
                <a:ln w="18415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El símbolo del Tigre es una marca registrada y marca de servicio propiedad de HCA </a:t>
            </a:r>
            <a:r>
              <a:rPr lang="es-ES" sz="600" dirty="0" err="1">
                <a:ln w="18415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int</a:t>
            </a:r>
            <a:r>
              <a:rPr lang="es-ES" sz="600" dirty="0">
                <a:ln w="18415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. Y se usa bajo la misma licencia.</a:t>
            </a:r>
          </a:p>
        </p:txBody>
      </p:sp>
      <p:pic>
        <p:nvPicPr>
          <p:cNvPr id="84" name="52 Imagen" descr="C:\Users\V&amp;L CONSULTING\Documents\V&amp;L Consulting\División 7\Departamento 20\Firma digital Virginia López.JPG">
            <a:extLst>
              <a:ext uri="{FF2B5EF4-FFF2-40B4-BE49-F238E27FC236}">
                <a16:creationId xmlns:a16="http://schemas.microsoft.com/office/drawing/2014/main" id="{53473F34-3F25-401A-8309-A21692C84C3F}"/>
              </a:ext>
            </a:extLst>
          </p:cNvPr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38524" t="42118" r="43582" b="38588"/>
          <a:stretch>
            <a:fillRect/>
          </a:stretch>
        </p:blipFill>
        <p:spPr bwMode="auto">
          <a:xfrm>
            <a:off x="3273411" y="5073896"/>
            <a:ext cx="762518" cy="62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34 Rectángulo">
            <a:extLst>
              <a:ext uri="{FF2B5EF4-FFF2-40B4-BE49-F238E27FC236}">
                <a16:creationId xmlns:a16="http://schemas.microsoft.com/office/drawing/2014/main" id="{1812D51F-900A-498C-8B82-639922F4BE45}"/>
              </a:ext>
            </a:extLst>
          </p:cNvPr>
          <p:cNvSpPr/>
          <p:nvPr/>
        </p:nvSpPr>
        <p:spPr>
          <a:xfrm>
            <a:off x="3632897" y="6020002"/>
            <a:ext cx="500066" cy="189255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6" name="37 CuadroTexto">
            <a:extLst>
              <a:ext uri="{FF2B5EF4-FFF2-40B4-BE49-F238E27FC236}">
                <a16:creationId xmlns:a16="http://schemas.microsoft.com/office/drawing/2014/main" id="{A33DCA89-BFC7-4B83-8570-B3C77D2838E7}"/>
              </a:ext>
            </a:extLst>
          </p:cNvPr>
          <p:cNvSpPr txBox="1"/>
          <p:nvPr/>
        </p:nvSpPr>
        <p:spPr>
          <a:xfrm>
            <a:off x="3632897" y="6009765"/>
            <a:ext cx="490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244</a:t>
            </a:r>
          </a:p>
        </p:txBody>
      </p:sp>
      <p:sp>
        <p:nvSpPr>
          <p:cNvPr id="87" name="72 Rectángulo">
            <a:extLst>
              <a:ext uri="{FF2B5EF4-FFF2-40B4-BE49-F238E27FC236}">
                <a16:creationId xmlns:a16="http://schemas.microsoft.com/office/drawing/2014/main" id="{73B64929-0824-4DF1-843C-345309002357}"/>
              </a:ext>
            </a:extLst>
          </p:cNvPr>
          <p:cNvSpPr/>
          <p:nvPr/>
        </p:nvSpPr>
        <p:spPr>
          <a:xfrm>
            <a:off x="3572094" y="5857182"/>
            <a:ext cx="704856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7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No.   </a:t>
            </a:r>
            <a:endParaRPr lang="es-ES" sz="700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122" name="84 Rectángulo">
            <a:extLst>
              <a:ext uri="{FF2B5EF4-FFF2-40B4-BE49-F238E27FC236}">
                <a16:creationId xmlns:a16="http://schemas.microsoft.com/office/drawing/2014/main" id="{760C6585-D237-472A-8BA6-EDA794B19C00}"/>
              </a:ext>
            </a:extLst>
          </p:cNvPr>
          <p:cNvSpPr/>
          <p:nvPr/>
        </p:nvSpPr>
        <p:spPr>
          <a:xfrm>
            <a:off x="8388" y="1693520"/>
            <a:ext cx="9144000" cy="3539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1700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Britannic Bold" panose="020B0903060703020204" pitchFamily="34" charset="0"/>
              </a:rPr>
              <a:t>División de </a:t>
            </a:r>
            <a:r>
              <a:rPr lang="es-ES" sz="17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Calificaciones</a:t>
            </a:r>
            <a:endParaRPr lang="es-ES" sz="1700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Britannic Bold" panose="020B0903060703020204" pitchFamily="34" charset="0"/>
            </a:endParaRPr>
          </a:p>
        </p:txBody>
      </p:sp>
      <p:sp>
        <p:nvSpPr>
          <p:cNvPr id="123" name="84 Rectángulo">
            <a:extLst>
              <a:ext uri="{FF2B5EF4-FFF2-40B4-BE49-F238E27FC236}">
                <a16:creationId xmlns:a16="http://schemas.microsoft.com/office/drawing/2014/main" id="{21943A27-452E-40FE-8A96-CCBBC3656D3A}"/>
              </a:ext>
            </a:extLst>
          </p:cNvPr>
          <p:cNvSpPr/>
          <p:nvPr/>
        </p:nvSpPr>
        <p:spPr>
          <a:xfrm>
            <a:off x="1989" y="1971314"/>
            <a:ext cx="9144000" cy="3539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1700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Britannic Bold" panose="020B0903060703020204" pitchFamily="34" charset="0"/>
              </a:rPr>
              <a:t>Departamento de Validación</a:t>
            </a:r>
          </a:p>
        </p:txBody>
      </p:sp>
      <p:sp>
        <p:nvSpPr>
          <p:cNvPr id="129" name="37 CuadroTexto">
            <a:extLst>
              <a:ext uri="{FF2B5EF4-FFF2-40B4-BE49-F238E27FC236}">
                <a16:creationId xmlns:a16="http://schemas.microsoft.com/office/drawing/2014/main" id="{2CCAA3BB-3120-4B7E-BF3F-C0397BAE5CA3}"/>
              </a:ext>
            </a:extLst>
          </p:cNvPr>
          <p:cNvSpPr txBox="1"/>
          <p:nvPr/>
        </p:nvSpPr>
        <p:spPr>
          <a:xfrm>
            <a:off x="2662764" y="6013515"/>
            <a:ext cx="490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rPr>
              <a:t>08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4B1E31-955E-40CF-B0DF-463BD22E712E}"/>
              </a:ext>
            </a:extLst>
          </p:cNvPr>
          <p:cNvCxnSpPr/>
          <p:nvPr/>
        </p:nvCxnSpPr>
        <p:spPr>
          <a:xfrm>
            <a:off x="3121179" y="2358813"/>
            <a:ext cx="290384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0509B3-F10F-4604-AAE8-06636A004598}"/>
              </a:ext>
            </a:extLst>
          </p:cNvPr>
          <p:cNvCxnSpPr/>
          <p:nvPr/>
        </p:nvCxnSpPr>
        <p:spPr>
          <a:xfrm>
            <a:off x="1751164" y="3495466"/>
            <a:ext cx="5642258" cy="655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3DB5EB2-EEB5-4EBE-9C7A-156C34A082BC}"/>
              </a:ext>
            </a:extLst>
          </p:cNvPr>
          <p:cNvCxnSpPr/>
          <p:nvPr/>
        </p:nvCxnSpPr>
        <p:spPr>
          <a:xfrm>
            <a:off x="1751164" y="5080334"/>
            <a:ext cx="5642258" cy="655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Imagen 94"/>
          <p:cNvPicPr/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554"/>
          <a:stretch/>
        </p:blipFill>
        <p:spPr>
          <a:xfrm>
            <a:off x="4773609" y="5125453"/>
            <a:ext cx="1563370" cy="6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7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247</Words>
  <Application>Microsoft Office PowerPoint</Application>
  <PresentationFormat>Carta (216 x 279 mm)</PresentationFormat>
  <Paragraphs>52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3" baseType="lpstr">
      <vt:lpstr>Arial</vt:lpstr>
      <vt:lpstr>Britannic Bold</vt:lpstr>
      <vt:lpstr>Calibri</vt:lpstr>
      <vt:lpstr>Calibri Light</vt:lpstr>
      <vt:lpstr>Century Gothic</vt:lpstr>
      <vt:lpstr>Impact</vt:lpstr>
      <vt:lpstr>Segoe UI</vt:lpstr>
      <vt:lpstr>Times New Roman</vt:lpstr>
      <vt:lpstr>Tw Cen MT</vt:lpstr>
      <vt:lpstr>Verdana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Nestor Castillo</dc:creator>
  <cp:lastModifiedBy>estacion</cp:lastModifiedBy>
  <cp:revision>56</cp:revision>
  <cp:lastPrinted>2018-05-08T00:37:07Z</cp:lastPrinted>
  <dcterms:created xsi:type="dcterms:W3CDTF">2017-08-28T22:26:52Z</dcterms:created>
  <dcterms:modified xsi:type="dcterms:W3CDTF">2020-03-09T15:01:18Z</dcterms:modified>
</cp:coreProperties>
</file>