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314" r:id="rId3"/>
    <p:sldId id="315" r:id="rId4"/>
    <p:sldId id="312" r:id="rId5"/>
    <p:sldId id="316" r:id="rId6"/>
    <p:sldId id="313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8" r:id="rId18"/>
    <p:sldId id="329" r:id="rId19"/>
    <p:sldId id="330" r:id="rId20"/>
    <p:sldId id="331" r:id="rId21"/>
    <p:sldId id="33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0"/>
            <a:ext cx="8180462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213580"/>
            <a:ext cx="7634282" cy="364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五角星 5"/>
          <p:cNvSpPr/>
          <p:nvPr/>
        </p:nvSpPr>
        <p:spPr>
          <a:xfrm>
            <a:off x="3428992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3428992" y="3214686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00892" y="2643182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3834" y="6344687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18797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786710" y="242886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14686"/>
            <a:ext cx="914406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8148" y="6130373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6160" y="357166"/>
            <a:ext cx="920016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86124"/>
            <a:ext cx="911770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58214" y="207167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3900" y="5786454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五角星 6"/>
          <p:cNvSpPr/>
          <p:nvPr/>
        </p:nvSpPr>
        <p:spPr>
          <a:xfrm>
            <a:off x="3000364" y="285728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3500430" y="285728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21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8802"/>
            <a:ext cx="7715304" cy="492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357554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3786182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14290"/>
            <a:ext cx="907941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33600"/>
            <a:ext cx="89820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2928926" y="142852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06318"/>
            <a:ext cx="7643834" cy="505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-24"/>
            <a:ext cx="8974653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214678" y="-71462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3714744" y="-71462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01080" cy="16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7" y="1612514"/>
            <a:ext cx="8286808" cy="524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428992" y="-24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3857620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8786842" cy="282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855125"/>
            <a:ext cx="8715404" cy="400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214678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0"/>
            <a:ext cx="8304584" cy="23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500306"/>
            <a:ext cx="7997531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857620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8148664" cy="47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0"/>
            <a:ext cx="8297391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857620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6730" y="2143116"/>
            <a:ext cx="7670046" cy="469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0"/>
            <a:ext cx="7500958" cy="216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44" y="0"/>
            <a:ext cx="89344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68" y="3267075"/>
            <a:ext cx="86296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2285984" y="57148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3286116" y="3214686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角星 5"/>
          <p:cNvSpPr/>
          <p:nvPr/>
        </p:nvSpPr>
        <p:spPr>
          <a:xfrm>
            <a:off x="2786050" y="57148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01024" y="2643182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3424" y="6344687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12815"/>
            <a:ext cx="7429552" cy="494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42" y="0"/>
            <a:ext cx="8072462" cy="192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00306"/>
            <a:ext cx="908570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9144001" cy="176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0"/>
            <a:ext cx="8715404" cy="252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五角星 2"/>
          <p:cNvSpPr/>
          <p:nvPr/>
        </p:nvSpPr>
        <p:spPr>
          <a:xfrm>
            <a:off x="3214678" y="57148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500306"/>
            <a:ext cx="8148666" cy="20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09" y="4450435"/>
            <a:ext cx="8082537" cy="2407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五角星 5"/>
          <p:cNvSpPr/>
          <p:nvPr/>
        </p:nvSpPr>
        <p:spPr>
          <a:xfrm>
            <a:off x="3071802" y="2500306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3643306" y="57148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角星 7"/>
          <p:cNvSpPr/>
          <p:nvPr/>
        </p:nvSpPr>
        <p:spPr>
          <a:xfrm>
            <a:off x="3286116" y="450057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01024" y="2000240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5074" y="4058671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7950" y="635795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13029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57562"/>
            <a:ext cx="89344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000364" y="3286124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3000364" y="285728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86776" y="2214554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43834" y="5701745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124449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3571876"/>
            <a:ext cx="900491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214678" y="3571876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3214678" y="21429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57620" y="2357430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0826" y="5344555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058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909060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2857488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3214678" y="3357562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01024" y="242886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3900" y="5916059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8984269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143900" y="3844357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3286116" y="-24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52" y="4500546"/>
            <a:ext cx="907044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143900" y="6201811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"/>
            <a:ext cx="7639043" cy="3276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001024" y="2714620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214685"/>
            <a:ext cx="7643866" cy="365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001024" y="6344687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618" y="0"/>
            <a:ext cx="88011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143900" y="2500306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3876436"/>
            <a:ext cx="9144000" cy="183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715140" y="5201679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23</Words>
  <PresentationFormat>全屏显示(4:3)</PresentationFormat>
  <Paragraphs>23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SDWM</cp:lastModifiedBy>
  <cp:revision>88</cp:revision>
  <dcterms:created xsi:type="dcterms:W3CDTF">2015-06-14T08:23:44Z</dcterms:created>
  <dcterms:modified xsi:type="dcterms:W3CDTF">2015-12-09T01:43:02Z</dcterms:modified>
</cp:coreProperties>
</file>