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7D60-5762-4C26-9716-882E8E3CC86F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DCD6A-BC32-4024-9C9A-8B5ACD110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DCD6A-BC32-4024-9C9A-8B5ACD110C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535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 descr="5.jpg"/>
          <p:cNvPicPr>
            <a:picLocks noChangeAspect="1"/>
          </p:cNvPicPr>
          <p:nvPr/>
        </p:nvPicPr>
        <p:blipFill>
          <a:blip r:embed="rId4" cstate="print"/>
          <a:srcRect l="43482" t="64871" r="4369" b="23884"/>
          <a:stretch>
            <a:fillRect/>
          </a:stretch>
        </p:blipFill>
        <p:spPr>
          <a:xfrm rot="10800000">
            <a:off x="-1" y="3428999"/>
            <a:ext cx="9161839" cy="2714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3570" y="27727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5338" y="598749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5143504" y="364331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492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9144000" cy="37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5072066" y="114298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60855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830670"/>
            <a:ext cx="9144001" cy="295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786182" y="107154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4286248" y="107154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138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908813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6215074" y="78579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6715140" y="78579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059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4" y="2071654"/>
            <a:ext cx="91230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143240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643306" y="64291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6329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67894"/>
            <a:ext cx="7000924" cy="479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428992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0904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446676"/>
            <a:ext cx="9144001" cy="441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35755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949584"/>
            <a:ext cx="9144000" cy="390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2"/>
            <a:ext cx="9144000" cy="26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流程图: 汇总连接 5"/>
          <p:cNvSpPr/>
          <p:nvPr/>
        </p:nvSpPr>
        <p:spPr>
          <a:xfrm>
            <a:off x="5429256" y="3643314"/>
            <a:ext cx="571504" cy="35719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364331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395963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原答案错误更正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7777188" cy="403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572396" y="341572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33142"/>
            <a:ext cx="7924825" cy="282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28664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442912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3286116" y="400050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4762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58214" y="135729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8338"/>
            <a:ext cx="9144000" cy="46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角星 4"/>
          <p:cNvSpPr/>
          <p:nvPr/>
        </p:nvSpPr>
        <p:spPr>
          <a:xfrm>
            <a:off x="3143240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86776" y="391579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9001156" cy="407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143380"/>
            <a:ext cx="9034139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72132" y="92867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76" y="620181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077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62"/>
            <a:ext cx="910347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72198" y="262991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60" y="535782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4" y="142876"/>
            <a:ext cx="9128786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17130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58214" y="242886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76" y="591605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858281" cy="178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4488"/>
            <a:ext cx="8715404" cy="288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12160"/>
            <a:ext cx="7858148" cy="257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72462" y="128586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48" y="414338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9454" y="641612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4"/>
            <a:ext cx="913796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080505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15338" y="312997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76" y="585789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7020"/>
            <a:ext cx="9144001" cy="309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0438"/>
            <a:ext cx="903666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86776" y="100010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76" y="26431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76" y="52863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26</Words>
  <PresentationFormat>全屏显示(4:3)</PresentationFormat>
  <Paragraphs>23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zjt</cp:lastModifiedBy>
  <cp:revision>113</cp:revision>
  <dcterms:created xsi:type="dcterms:W3CDTF">2015-06-14T08:23:44Z</dcterms:created>
  <dcterms:modified xsi:type="dcterms:W3CDTF">2015-12-08T15:19:07Z</dcterms:modified>
</cp:coreProperties>
</file>